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5F"/>
    <a:srgbClr val="FFC425"/>
    <a:srgbClr val="492F24"/>
    <a:srgbClr val="009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91653-14B2-48E7-AF71-EF18373DA74A}" v="1" dt="2019-09-23T15:45:02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Russell" userId="f71637d8-1f63-4a52-8dcf-c8b5f3a85ec9" providerId="ADAL" clId="{D6611384-2391-4999-8ECF-C1B274CB0EDE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4BCE-2AB1-4D63-9957-50FF1DB2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87186-756B-48CF-9753-139DD7D4D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03BF4-DAEC-47A2-8DB1-B0A63364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585D4-FF45-4D6E-9BC7-B40E7399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0336-5F4D-4BC5-B7D6-AA9CC79F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BE57-4CF6-4EB7-AEFF-16BDF024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30E8D-EADE-42B5-B407-D41D2AD91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32127-A29D-4FB8-AC1D-2102C3CF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B7921-3E2A-453F-82E7-69026FEC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DB43F-2CB5-4116-8A93-21876E97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A7432-8441-41DC-B251-BF014C63A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CBB39-C27D-46D4-BA44-61F50BD63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FEA67-45B2-4107-82BA-2A0DDFB1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3405B-11B4-463D-8C65-9FD7BECE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1544C-25DB-4BD8-8D2E-A21CD069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5242-C18E-4610-B9BE-EE0DC48C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9A6D1-44E4-4312-B637-DA5B35B6F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FF74D-551F-48F0-AF8F-8E171656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04435-9B19-496E-B4E4-791693DD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76FA-F768-477D-9ACD-62AB7A63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370C1-000F-44ED-9C31-8E7B0C75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E251A-DFAA-4D53-B22C-9C1C3FA58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F0B15-4AD1-4662-971D-E7106F5E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634A2-834A-4BFF-8C8D-EDA46AE0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0CC7E-9F38-44E5-9B3E-255DCFD9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2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E37D-4AF9-4115-8985-6D69F45F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421C6-5592-4839-A6E7-D1420994A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77FF4-8915-4DF4-A28E-8CFDB36BC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733B7-5133-4D83-83C1-F32AF9FB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764E3-9592-45B3-9DBA-A06A935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D461A-B45B-422C-A7B0-B64B971D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3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CCCC-770D-48DF-86EA-FE89FC62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6B831-1693-4FAA-8D45-676429A27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98748-F3C3-4DBC-91A4-F0487AA65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4B4AE-67BF-4E0F-8353-00CA1C818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11378-63EB-45AB-8A5D-75BAF61BC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1B287-6D52-4818-8D40-EF5A0D42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ECA21-5FBE-487E-8FDF-35C57AEA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396CD-49E0-46F4-9BD6-3B13DEDF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4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3E29-4A86-42C6-953D-06D3FCF7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3A196-3C1F-4A7B-A6E8-73A04420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7DEF9-FDF6-4FAB-BF64-98E77C8B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0AF08-A7F5-4158-9A97-391D0DC4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A933F-F92E-4DF0-8DD4-62815A47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CB15D-2649-4018-85AC-CC7C7047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C4B1C-F19B-47E3-8F92-DF14A027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3DCD-B8BA-4212-9105-6C3AD660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C8CE-B2EB-4718-AAC1-5A7C64237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F3E1F-63D0-4354-96BA-3A9974BFC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24E0C-4357-412D-A336-0CF1DC73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5BA9-AD20-40FF-83CB-0359882C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61545-9545-4947-B2CE-C5A03D83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0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1ADA-00FC-43B0-9567-1A4A0C22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8A85D-1394-4622-AB4A-249CF515B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FB6D7-AE7F-4CA7-A637-6DE964349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E06D4-CFCC-4199-9E79-F20DC9E3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D1B53-6885-470B-A9EC-472FB3A1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E0D35-DD65-486C-95BE-80C592B0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9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E292F-20F3-4595-8F98-62A226D5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13079-4E94-46DE-A2D1-DA2E3168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015AA-26FE-47FD-B799-B7B12D4FA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2BDF-F690-4916-B16C-E911AB33FBD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05E32-1817-432D-A422-10DB5EB89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F0041-F857-42A7-938C-6113B8A0B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5CC7-A8BC-4E66-B8A1-C0B53DB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0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A5C6-E5EF-426E-BF2C-9D94F282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8" y="2658159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ee Rg" panose="02000503000000020004" pitchFamily="50" charset="0"/>
              </a:rPr>
              <a:t>Careers on Public Lands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11CBB-65C5-45FD-8762-4F2CB0318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4" y="398372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1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person&#10;&#10;Description generated with high confidence">
            <a:extLst>
              <a:ext uri="{FF2B5EF4-FFF2-40B4-BE49-F238E27FC236}">
                <a16:creationId xmlns:a16="http://schemas.microsoft.com/office/drawing/2014/main" id="{D0FA2049-762B-4A45-BB87-F85DCC90D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7777E-F50A-4A46-95C7-CCEB94E0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ree Rg" panose="02000503000000020004" pitchFamily="50" charset="0"/>
              </a:rPr>
              <a:t>Game Warden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2A1EEC0-633E-4DDF-874A-96F2E8EB1407}"/>
              </a:ext>
            </a:extLst>
          </p:cNvPr>
          <p:cNvSpPr txBox="1"/>
          <p:nvPr/>
        </p:nvSpPr>
        <p:spPr>
          <a:xfrm>
            <a:off x="9397424" y="6541477"/>
            <a:ext cx="3019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courtesy of Wyoming Game and Fish</a:t>
            </a:r>
          </a:p>
        </p:txBody>
      </p:sp>
    </p:spTree>
    <p:extLst>
      <p:ext uri="{BB962C8B-B14F-4D97-AF65-F5344CB8AC3E}">
        <p14:creationId xmlns:p14="http://schemas.microsoft.com/office/powerpoint/2010/main" val="14635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0176CC-0638-49F1-8176-6E4D782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496" y="471267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ree Rg" panose="02000503000000020004" pitchFamily="50" charset="0"/>
              </a:rPr>
              <a:t>Wildlife/Aquatic Biologist</a:t>
            </a:r>
          </a:p>
        </p:txBody>
      </p:sp>
      <p:pic>
        <p:nvPicPr>
          <p:cNvPr id="6" name="Picture 5" descr="A picture containing person, outdoor, man, table&#10;&#10;Description generated with very high confidence">
            <a:extLst>
              <a:ext uri="{FF2B5EF4-FFF2-40B4-BE49-F238E27FC236}">
                <a16:creationId xmlns:a16="http://schemas.microsoft.com/office/drawing/2014/main" id="{337406CB-7A46-427B-8F18-607FEA6A5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363117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F473D7-59C5-4780-B002-39C5960104D2}"/>
              </a:ext>
            </a:extLst>
          </p:cNvPr>
          <p:cNvSpPr txBox="1"/>
          <p:nvPr/>
        </p:nvSpPr>
        <p:spPr>
          <a:xfrm>
            <a:off x="2568729" y="6598527"/>
            <a:ext cx="3019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courtesy of Wyoming Game and Fish</a:t>
            </a:r>
          </a:p>
        </p:txBody>
      </p:sp>
    </p:spTree>
    <p:extLst>
      <p:ext uri="{BB962C8B-B14F-4D97-AF65-F5344CB8AC3E}">
        <p14:creationId xmlns:p14="http://schemas.microsoft.com/office/powerpoint/2010/main" val="189149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w is walking down the street&#10;&#10;Description generated with very high confidence">
            <a:extLst>
              <a:ext uri="{FF2B5EF4-FFF2-40B4-BE49-F238E27FC236}">
                <a16:creationId xmlns:a16="http://schemas.microsoft.com/office/drawing/2014/main" id="{B85BE0AD-1D20-4AE2-82C7-FEA2F781AE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03E3B-C39F-460F-BCAF-46A02B87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ree Rg" panose="02000503000000020004" pitchFamily="50" charset="0"/>
              </a:rPr>
              <a:t>Park Ranger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94AE32-2338-4548-B29C-ADF6FFF00172}"/>
              </a:ext>
            </a:extLst>
          </p:cNvPr>
          <p:cNvSpPr txBox="1"/>
          <p:nvPr/>
        </p:nvSpPr>
        <p:spPr>
          <a:xfrm>
            <a:off x="9641650" y="6611779"/>
            <a:ext cx="2757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courtesy of National Park Service</a:t>
            </a:r>
          </a:p>
        </p:txBody>
      </p:sp>
    </p:spTree>
    <p:extLst>
      <p:ext uri="{BB962C8B-B14F-4D97-AF65-F5344CB8AC3E}">
        <p14:creationId xmlns:p14="http://schemas.microsoft.com/office/powerpoint/2010/main" val="402048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fence, grass&#10;&#10;Description generated with very high confidence">
            <a:extLst>
              <a:ext uri="{FF2B5EF4-FFF2-40B4-BE49-F238E27FC236}">
                <a16:creationId xmlns:a16="http://schemas.microsoft.com/office/drawing/2014/main" id="{9F356FB9-47FD-40BC-B1BB-B613F12566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AFC71-2505-4FE7-955F-8A178698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23" y="597390"/>
            <a:ext cx="4818763" cy="1071062"/>
          </a:xfrm>
          <a:solidFill>
            <a:srgbClr val="009293"/>
          </a:solidFill>
          <a:ln w="257175" cap="sq" cmpd="sng" algn="ctr">
            <a:solidFill>
              <a:srgbClr val="262626">
                <a:alpha val="60000"/>
              </a:srgbClr>
            </a:solidFill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4000" dirty="0">
                <a:solidFill>
                  <a:schemeClr val="lt1"/>
                </a:solidFill>
                <a:latin typeface="Bree Rg" panose="02000503000000020004" pitchFamily="50" charset="0"/>
              </a:rPr>
              <a:t>Maintenance Worker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84168-3371-4996-9A17-867F82927108}"/>
              </a:ext>
            </a:extLst>
          </p:cNvPr>
          <p:cNvSpPr txBox="1"/>
          <p:nvPr/>
        </p:nvSpPr>
        <p:spPr>
          <a:xfrm>
            <a:off x="9575390" y="6611779"/>
            <a:ext cx="2757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courtesy of National Park Service</a:t>
            </a:r>
          </a:p>
        </p:txBody>
      </p:sp>
    </p:spTree>
    <p:extLst>
      <p:ext uri="{BB962C8B-B14F-4D97-AF65-F5344CB8AC3E}">
        <p14:creationId xmlns:p14="http://schemas.microsoft.com/office/powerpoint/2010/main" val="1262151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ground, person&#10;&#10;Description generated with very high confidence">
            <a:extLst>
              <a:ext uri="{FF2B5EF4-FFF2-40B4-BE49-F238E27FC236}">
                <a16:creationId xmlns:a16="http://schemas.microsoft.com/office/drawing/2014/main" id="{7416B75C-F1F6-41E1-AFA4-80F07EDDC3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4D27CF-D8BC-4990-A41E-69CB091A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49" y="4831765"/>
            <a:ext cx="3200400" cy="1071062"/>
          </a:xfrm>
          <a:solidFill>
            <a:srgbClr val="009293"/>
          </a:solidFill>
          <a:ln w="257175" cap="sq" cmpd="sng" algn="ctr">
            <a:solidFill>
              <a:srgbClr val="262626">
                <a:alpha val="60000"/>
              </a:srgbClr>
            </a:solidFill>
            <a:prstDash val="solid"/>
            <a:miter lim="800000"/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4800" dirty="0">
                <a:solidFill>
                  <a:schemeClr val="lt1"/>
                </a:solidFill>
                <a:latin typeface="Bree Rg" panose="02000503000000020004" pitchFamily="50" charset="0"/>
              </a:rPr>
              <a:t>Forester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47A6B-14B3-4EF0-8A36-D3A44DB033A5}"/>
              </a:ext>
            </a:extLst>
          </p:cNvPr>
          <p:cNvSpPr txBox="1"/>
          <p:nvPr/>
        </p:nvSpPr>
        <p:spPr>
          <a:xfrm>
            <a:off x="9588642" y="6585275"/>
            <a:ext cx="2757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courtesy of National Park Service</a:t>
            </a:r>
          </a:p>
        </p:txBody>
      </p:sp>
    </p:spTree>
    <p:extLst>
      <p:ext uri="{BB962C8B-B14F-4D97-AF65-F5344CB8AC3E}">
        <p14:creationId xmlns:p14="http://schemas.microsoft.com/office/powerpoint/2010/main" val="179002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52FC-D813-4DAD-8DE1-3FF83F43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ree Rg" panose="02000503000000020004" pitchFamily="50" charset="0"/>
              </a:rPr>
              <a:t>Wildland Firefighter</a:t>
            </a:r>
          </a:p>
        </p:txBody>
      </p:sp>
      <p:pic>
        <p:nvPicPr>
          <p:cNvPr id="4" name="Picture 3" descr="A person standing in front of a fence&#10;&#10;Description generated with high confidence">
            <a:extLst>
              <a:ext uri="{FF2B5EF4-FFF2-40B4-BE49-F238E27FC236}">
                <a16:creationId xmlns:a16="http://schemas.microsoft.com/office/drawing/2014/main" id="{7493DCF0-7193-40B4-8ACD-223147378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9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49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Bree Rg</vt:lpstr>
      <vt:lpstr>Calibri</vt:lpstr>
      <vt:lpstr>Calibri Light</vt:lpstr>
      <vt:lpstr>Open Sans</vt:lpstr>
      <vt:lpstr>Office Theme</vt:lpstr>
      <vt:lpstr>Careers on Public Lands</vt:lpstr>
      <vt:lpstr>Game Warden</vt:lpstr>
      <vt:lpstr>Wildlife/Aquatic Biologist</vt:lpstr>
      <vt:lpstr>Park Ranger</vt:lpstr>
      <vt:lpstr>Maintenance Worker</vt:lpstr>
      <vt:lpstr>Forester</vt:lpstr>
      <vt:lpstr>Wildland Firefighter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Warden</dc:title>
  <dc:creator>Stephanie Russell</dc:creator>
  <cp:lastModifiedBy>Stephanie Russell</cp:lastModifiedBy>
  <cp:revision>7</cp:revision>
  <dcterms:created xsi:type="dcterms:W3CDTF">2018-08-22T20:38:00Z</dcterms:created>
  <dcterms:modified xsi:type="dcterms:W3CDTF">2019-09-23T15:45:06Z</dcterms:modified>
</cp:coreProperties>
</file>