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0B0B2F-088E-404F-B0D8-28536D8F390E}" v="1" dt="2019-09-23T15:58:23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Russell" userId="f71637d8-1f63-4a52-8dcf-c8b5f3a85ec9" providerId="ADAL" clId="{2B0EC0BE-149F-4AB5-BBFF-B16F21E68D62}"/>
    <pc:docChg chg="custSel addSld modSld">
      <pc:chgData name="Stephanie Russell" userId="f71637d8-1f63-4a52-8dcf-c8b5f3a85ec9" providerId="ADAL" clId="{2B0EC0BE-149F-4AB5-BBFF-B16F21E68D62}" dt="2019-07-30T18:38:59.434" v="18" actId="1440"/>
      <pc:docMkLst>
        <pc:docMk/>
      </pc:docMkLst>
      <pc:sldChg chg="modSp">
        <pc:chgData name="Stephanie Russell" userId="f71637d8-1f63-4a52-8dcf-c8b5f3a85ec9" providerId="ADAL" clId="{2B0EC0BE-149F-4AB5-BBFF-B16F21E68D62}" dt="2019-07-30T18:38:51.824" v="16" actId="1440"/>
        <pc:sldMkLst>
          <pc:docMk/>
          <pc:sldMk cId="4003303196" sldId="256"/>
        </pc:sldMkLst>
        <pc:picChg chg="mod">
          <ac:chgData name="Stephanie Russell" userId="f71637d8-1f63-4a52-8dcf-c8b5f3a85ec9" providerId="ADAL" clId="{2B0EC0BE-149F-4AB5-BBFF-B16F21E68D62}" dt="2019-07-30T18:38:51.824" v="16" actId="1440"/>
          <ac:picMkLst>
            <pc:docMk/>
            <pc:sldMk cId="4003303196" sldId="256"/>
            <ac:picMk id="4" creationId="{834E480E-0371-4127-85FA-093070A6A1AB}"/>
          </ac:picMkLst>
        </pc:picChg>
      </pc:sldChg>
      <pc:sldChg chg="modSp">
        <pc:chgData name="Stephanie Russell" userId="f71637d8-1f63-4a52-8dcf-c8b5f3a85ec9" providerId="ADAL" clId="{2B0EC0BE-149F-4AB5-BBFF-B16F21E68D62}" dt="2019-07-30T18:38:56.155" v="17" actId="1440"/>
        <pc:sldMkLst>
          <pc:docMk/>
          <pc:sldMk cId="2068610789" sldId="257"/>
        </pc:sldMkLst>
        <pc:picChg chg="mod">
          <ac:chgData name="Stephanie Russell" userId="f71637d8-1f63-4a52-8dcf-c8b5f3a85ec9" providerId="ADAL" clId="{2B0EC0BE-149F-4AB5-BBFF-B16F21E68D62}" dt="2019-07-30T18:38:56.155" v="17" actId="1440"/>
          <ac:picMkLst>
            <pc:docMk/>
            <pc:sldMk cId="2068610789" sldId="257"/>
            <ac:picMk id="3" creationId="{14CFF0DB-EA0E-4FD6-89C3-BDF1061C9CB9}"/>
          </ac:picMkLst>
        </pc:picChg>
      </pc:sldChg>
      <pc:sldChg chg="modSp">
        <pc:chgData name="Stephanie Russell" userId="f71637d8-1f63-4a52-8dcf-c8b5f3a85ec9" providerId="ADAL" clId="{2B0EC0BE-149F-4AB5-BBFF-B16F21E68D62}" dt="2019-07-30T18:38:59.434" v="18" actId="1440"/>
        <pc:sldMkLst>
          <pc:docMk/>
          <pc:sldMk cId="389452727" sldId="258"/>
        </pc:sldMkLst>
        <pc:picChg chg="mod">
          <ac:chgData name="Stephanie Russell" userId="f71637d8-1f63-4a52-8dcf-c8b5f3a85ec9" providerId="ADAL" clId="{2B0EC0BE-149F-4AB5-BBFF-B16F21E68D62}" dt="2019-07-30T18:38:59.434" v="18" actId="1440"/>
          <ac:picMkLst>
            <pc:docMk/>
            <pc:sldMk cId="389452727" sldId="258"/>
            <ac:picMk id="3" creationId="{CDBDCB46-855A-405D-A2A2-7F0154933CA7}"/>
          </ac:picMkLst>
        </pc:picChg>
      </pc:sldChg>
      <pc:sldChg chg="addSp delSp modSp add">
        <pc:chgData name="Stephanie Russell" userId="f71637d8-1f63-4a52-8dcf-c8b5f3a85ec9" providerId="ADAL" clId="{2B0EC0BE-149F-4AB5-BBFF-B16F21E68D62}" dt="2019-07-30T18:38:47.979" v="15" actId="1440"/>
        <pc:sldMkLst>
          <pc:docMk/>
          <pc:sldMk cId="2252010472" sldId="260"/>
        </pc:sldMkLst>
        <pc:picChg chg="add del">
          <ac:chgData name="Stephanie Russell" userId="f71637d8-1f63-4a52-8dcf-c8b5f3a85ec9" providerId="ADAL" clId="{2B0EC0BE-149F-4AB5-BBFF-B16F21E68D62}" dt="2019-07-30T18:36:33.692" v="2" actId="478"/>
          <ac:picMkLst>
            <pc:docMk/>
            <pc:sldMk cId="2252010472" sldId="260"/>
            <ac:picMk id="2" creationId="{18963573-D555-4AA1-B190-3556706B5A0D}"/>
          </ac:picMkLst>
        </pc:picChg>
        <pc:picChg chg="add del">
          <ac:chgData name="Stephanie Russell" userId="f71637d8-1f63-4a52-8dcf-c8b5f3a85ec9" providerId="ADAL" clId="{2B0EC0BE-149F-4AB5-BBFF-B16F21E68D62}" dt="2019-07-30T18:36:58.588" v="4" actId="478"/>
          <ac:picMkLst>
            <pc:docMk/>
            <pc:sldMk cId="2252010472" sldId="260"/>
            <ac:picMk id="3" creationId="{0B6B1E2D-A96F-4C3F-B70D-963AA9228286}"/>
          </ac:picMkLst>
        </pc:picChg>
        <pc:picChg chg="add mod">
          <ac:chgData name="Stephanie Russell" userId="f71637d8-1f63-4a52-8dcf-c8b5f3a85ec9" providerId="ADAL" clId="{2B0EC0BE-149F-4AB5-BBFF-B16F21E68D62}" dt="2019-07-30T18:38:47.979" v="15" actId="1440"/>
          <ac:picMkLst>
            <pc:docMk/>
            <pc:sldMk cId="2252010472" sldId="260"/>
            <ac:picMk id="5" creationId="{70B5A809-A3A6-4C21-B377-CE1C8840DBC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BEADC-C601-4C7D-AC51-36AF8D6C2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0BC0D8-A169-48A7-AE32-C463851E7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CC9A5-3DE5-466A-A1DC-32C048F1A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24E47-96DB-4556-A211-578564BD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68743-CE44-4910-969C-92976977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6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01536-29AF-4130-ACEC-8A73ECDD4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AE5F7-37FF-4FFD-83A1-5BFE84A38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65519-FB5B-44ED-BA76-33463C5AB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D8A08-FD0C-43A1-AEBF-2A4618C89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D94AD-308C-4D73-859A-2A03934DC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3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37FDAD-82F7-4992-857E-561F6EEF9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A2614-FDBA-4138-AB8E-437DA90BB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9D3D5-B7B4-453B-9D16-4BCFD98C5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08860-EC3D-452C-940F-87AEC79CF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64AD2-542C-42F3-9895-21C66A26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5FC9-603C-46A4-B870-3BC1A179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5D077D-B780-4B32-9527-8CD13A069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2A902-7F2A-4E6C-B97B-BBB3BE5C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F0883-2F4C-4CC9-B428-37071D4A5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3452-91DE-43CC-8AE2-AD4C0CD4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1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F6C3C-FA5C-45CA-B659-D9AB9B21F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8E02D-FEC2-49EF-AB39-52EF31AE8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4377D-3AC9-4318-9A35-DE4FDEFF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E2F66-71BF-4135-9E7C-34023FF4F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54193-FCF4-4741-BECF-4389E472B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86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2C7C7-88DC-42D0-92F5-241284FD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D3C04B-ADD9-42DF-ADBD-5D22B7503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A7A8E-118B-4C5C-BC66-AD7C114F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18391-CABA-461A-A5BF-397D667B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2C449-C8E3-47C0-8EFA-C1B055EE0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786967-6A6D-45A9-A3EF-51E6AB14F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6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09AD7-CB7E-4A19-AED6-06F7B406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45625-0708-43BA-9866-C60F32EBA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ACD40-9650-4C89-8538-984AD6FF6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C54A02-2E04-4936-8DA9-7B3168645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8710D4-90CA-4BC5-89A3-F6118C3CD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44B25-1D1D-4FBF-90C7-6FF577DC9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5B805E-5DEF-4BF8-99F7-0A476A8CC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CE36B9-002A-424E-A11C-82A000B5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06808-40B4-47E7-A8EE-AE06A9D0A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7510ED-206D-412B-98F4-0779C70CC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64F04D-E94C-46DA-9DA6-84AF8B5DD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855F4-EE34-418E-BEE2-3DB7D7AF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64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E098CB-4F2E-44A6-B8D4-67A7A7A2A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73E80E-DE22-447A-93E9-9469BD21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55785-3823-4C09-9B2C-2D682A98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2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5A101-4525-47C6-A289-663115232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8999C-916B-413C-9FB2-20984A171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AA092-C42F-4F14-B5AA-855D1B0FB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EB082-B47E-44F4-B3A8-DFEC5F4DC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56D37-8D5B-45FF-947D-CF63E332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0EBB1-1AB2-4254-8B8E-0B3A8F9A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4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1671F-05CF-412C-B244-18142917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E02DE-203D-4B77-A779-ECE362661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D936A-418F-4ACE-916F-B0A41D3FE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77B28-523F-4F11-A110-61AC4ADE6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813AE-99D6-4255-B72D-B03262922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D892C-74A5-4FD8-AEC0-8280E78E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3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1336EB-5E77-4D7B-BA72-4BF116050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179A5-6D70-4B76-905F-7502F38DF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4AC2B-F992-49C1-850B-A66CE5EA4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71D0-C25E-4195-A771-7AF96C9C3864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5A7A3-E17C-46C4-AB93-E851928CD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05CC9-7203-47E7-8B5C-7B517F949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076E5-E857-44B7-AB76-700A51086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97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4E480E-0371-4127-85FA-093070A6A1A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01924" y="134224"/>
            <a:ext cx="6929306" cy="66099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0330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4CFF0DB-EA0E-4FD6-89C3-BDF1061C9CB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36147" y="180080"/>
            <a:ext cx="6191075" cy="63881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68610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BDCB46-855A-405D-A2A2-7F0154933C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63317" y="160939"/>
            <a:ext cx="5788403" cy="64687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945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70B5A809-A3A6-4C21-B377-CE1C8840DBC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8971" y="546722"/>
            <a:ext cx="7314057" cy="57645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5201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A1F093-A1C9-4F54-BAF4-CA456BB6FFB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5781" y="411061"/>
            <a:ext cx="5977156" cy="5977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48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Storton</dc:creator>
  <cp:lastModifiedBy>Stephanie Russell</cp:lastModifiedBy>
  <cp:revision>3</cp:revision>
  <dcterms:created xsi:type="dcterms:W3CDTF">2017-10-30T19:13:01Z</dcterms:created>
  <dcterms:modified xsi:type="dcterms:W3CDTF">2019-09-23T15:58:28Z</dcterms:modified>
</cp:coreProperties>
</file>