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93"/>
    <a:srgbClr val="492F24"/>
    <a:srgbClr val="FFC425"/>
    <a:srgbClr val="00595F"/>
    <a:srgbClr val="0093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Russell" userId="f71637d8-1f63-4a52-8dcf-c8b5f3a85ec9" providerId="ADAL" clId="{7C4C15F2-1AE6-41B7-8A56-C882702397CD}"/>
    <pc:docChg chg="custSel modSld">
      <pc:chgData name="Stephanie Russell" userId="f71637d8-1f63-4a52-8dcf-c8b5f3a85ec9" providerId="ADAL" clId="{7C4C15F2-1AE6-41B7-8A56-C882702397CD}" dt="2019-07-25T19:34:50.717" v="25" actId="2711"/>
      <pc:docMkLst>
        <pc:docMk/>
      </pc:docMkLst>
      <pc:sldChg chg="modSp">
        <pc:chgData name="Stephanie Russell" userId="f71637d8-1f63-4a52-8dcf-c8b5f3a85ec9" providerId="ADAL" clId="{7C4C15F2-1AE6-41B7-8A56-C882702397CD}" dt="2019-07-25T19:33:48.110" v="0" actId="2711"/>
        <pc:sldMkLst>
          <pc:docMk/>
          <pc:sldMk cId="1579503968" sldId="256"/>
        </pc:sldMkLst>
        <pc:spChg chg="mod">
          <ac:chgData name="Stephanie Russell" userId="f71637d8-1f63-4a52-8dcf-c8b5f3a85ec9" providerId="ADAL" clId="{7C4C15F2-1AE6-41B7-8A56-C882702397CD}" dt="2019-07-25T19:33:48.110" v="0" actId="2711"/>
          <ac:spMkLst>
            <pc:docMk/>
            <pc:sldMk cId="1579503968" sldId="256"/>
            <ac:spMk id="2" creationId="{4090B54E-0FC9-4F03-A246-0945FB7F2AE3}"/>
          </ac:spMkLst>
        </pc:spChg>
      </pc:sldChg>
      <pc:sldChg chg="modSp">
        <pc:chgData name="Stephanie Russell" userId="f71637d8-1f63-4a52-8dcf-c8b5f3a85ec9" providerId="ADAL" clId="{7C4C15F2-1AE6-41B7-8A56-C882702397CD}" dt="2019-07-25T19:34:25.702" v="20" actId="2711"/>
        <pc:sldMkLst>
          <pc:docMk/>
          <pc:sldMk cId="3938825576" sldId="257"/>
        </pc:sldMkLst>
        <pc:spChg chg="mod">
          <ac:chgData name="Stephanie Russell" userId="f71637d8-1f63-4a52-8dcf-c8b5f3a85ec9" providerId="ADAL" clId="{7C4C15F2-1AE6-41B7-8A56-C882702397CD}" dt="2019-07-25T19:33:57.485" v="3" actId="27636"/>
          <ac:spMkLst>
            <pc:docMk/>
            <pc:sldMk cId="3938825576" sldId="257"/>
            <ac:spMk id="2" creationId="{4090B54E-0FC9-4F03-A246-0945FB7F2AE3}"/>
          </ac:spMkLst>
        </pc:spChg>
        <pc:spChg chg="mod">
          <ac:chgData name="Stephanie Russell" userId="f71637d8-1f63-4a52-8dcf-c8b5f3a85ec9" providerId="ADAL" clId="{7C4C15F2-1AE6-41B7-8A56-C882702397CD}" dt="2019-07-25T19:34:25.702" v="20" actId="2711"/>
          <ac:spMkLst>
            <pc:docMk/>
            <pc:sldMk cId="3938825576" sldId="257"/>
            <ac:spMk id="6" creationId="{FB728065-5C06-4000-82E2-09033CB769DC}"/>
          </ac:spMkLst>
        </pc:spChg>
      </pc:sldChg>
      <pc:sldChg chg="modSp">
        <pc:chgData name="Stephanie Russell" userId="f71637d8-1f63-4a52-8dcf-c8b5f3a85ec9" providerId="ADAL" clId="{7C4C15F2-1AE6-41B7-8A56-C882702397CD}" dt="2019-07-25T19:34:31.117" v="21" actId="2711"/>
        <pc:sldMkLst>
          <pc:docMk/>
          <pc:sldMk cId="3544961068" sldId="258"/>
        </pc:sldMkLst>
        <pc:spChg chg="mod">
          <ac:chgData name="Stephanie Russell" userId="f71637d8-1f63-4a52-8dcf-c8b5f3a85ec9" providerId="ADAL" clId="{7C4C15F2-1AE6-41B7-8A56-C882702397CD}" dt="2019-07-25T19:34:20.982" v="19" actId="1036"/>
          <ac:spMkLst>
            <pc:docMk/>
            <pc:sldMk cId="3544961068" sldId="258"/>
            <ac:spMk id="2" creationId="{4090B54E-0FC9-4F03-A246-0945FB7F2AE3}"/>
          </ac:spMkLst>
        </pc:spChg>
        <pc:spChg chg="mod">
          <ac:chgData name="Stephanie Russell" userId="f71637d8-1f63-4a52-8dcf-c8b5f3a85ec9" providerId="ADAL" clId="{7C4C15F2-1AE6-41B7-8A56-C882702397CD}" dt="2019-07-25T19:34:31.117" v="21" actId="2711"/>
          <ac:spMkLst>
            <pc:docMk/>
            <pc:sldMk cId="3544961068" sldId="258"/>
            <ac:spMk id="11" creationId="{F9690833-006C-4A38-8AA9-F8A4D7D3CC52}"/>
          </ac:spMkLst>
        </pc:spChg>
      </pc:sldChg>
      <pc:sldChg chg="modSp">
        <pc:chgData name="Stephanie Russell" userId="f71637d8-1f63-4a52-8dcf-c8b5f3a85ec9" providerId="ADAL" clId="{7C4C15F2-1AE6-41B7-8A56-C882702397CD}" dt="2019-07-25T19:34:41.778" v="23" actId="2711"/>
        <pc:sldMkLst>
          <pc:docMk/>
          <pc:sldMk cId="881185872" sldId="259"/>
        </pc:sldMkLst>
        <pc:spChg chg="mod">
          <ac:chgData name="Stephanie Russell" userId="f71637d8-1f63-4a52-8dcf-c8b5f3a85ec9" providerId="ADAL" clId="{7C4C15F2-1AE6-41B7-8A56-C882702397CD}" dt="2019-07-25T19:34:36.807" v="22" actId="2711"/>
          <ac:spMkLst>
            <pc:docMk/>
            <pc:sldMk cId="881185872" sldId="259"/>
            <ac:spMk id="2" creationId="{4090B54E-0FC9-4F03-A246-0945FB7F2AE3}"/>
          </ac:spMkLst>
        </pc:spChg>
        <pc:spChg chg="mod">
          <ac:chgData name="Stephanie Russell" userId="f71637d8-1f63-4a52-8dcf-c8b5f3a85ec9" providerId="ADAL" clId="{7C4C15F2-1AE6-41B7-8A56-C882702397CD}" dt="2019-07-25T19:34:41.778" v="23" actId="2711"/>
          <ac:spMkLst>
            <pc:docMk/>
            <pc:sldMk cId="881185872" sldId="259"/>
            <ac:spMk id="7" creationId="{C03BD56F-DA29-412E-85AB-162D4F9966FB}"/>
          </ac:spMkLst>
        </pc:spChg>
      </pc:sldChg>
      <pc:sldChg chg="modSp">
        <pc:chgData name="Stephanie Russell" userId="f71637d8-1f63-4a52-8dcf-c8b5f3a85ec9" providerId="ADAL" clId="{7C4C15F2-1AE6-41B7-8A56-C882702397CD}" dt="2019-07-25T19:34:50.717" v="25" actId="2711"/>
        <pc:sldMkLst>
          <pc:docMk/>
          <pc:sldMk cId="4231247292" sldId="260"/>
        </pc:sldMkLst>
        <pc:spChg chg="mod">
          <ac:chgData name="Stephanie Russell" userId="f71637d8-1f63-4a52-8dcf-c8b5f3a85ec9" providerId="ADAL" clId="{7C4C15F2-1AE6-41B7-8A56-C882702397CD}" dt="2019-07-25T19:34:46.781" v="24" actId="2711"/>
          <ac:spMkLst>
            <pc:docMk/>
            <pc:sldMk cId="4231247292" sldId="260"/>
            <ac:spMk id="2" creationId="{4090B54E-0FC9-4F03-A246-0945FB7F2AE3}"/>
          </ac:spMkLst>
        </pc:spChg>
        <pc:spChg chg="mod">
          <ac:chgData name="Stephanie Russell" userId="f71637d8-1f63-4a52-8dcf-c8b5f3a85ec9" providerId="ADAL" clId="{7C4C15F2-1AE6-41B7-8A56-C882702397CD}" dt="2019-07-25T19:34:50.717" v="25" actId="2711"/>
          <ac:spMkLst>
            <pc:docMk/>
            <pc:sldMk cId="4231247292" sldId="260"/>
            <ac:spMk id="8" creationId="{6D52710B-74F7-404A-AA35-9BFAB86C39D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4687B-2054-43FC-868E-A9424F243A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CE2DDD-8412-4315-8872-9877BD522A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FF450D-7589-47C2-BA86-69E2CD0A937A}"/>
              </a:ext>
            </a:extLst>
          </p:cNvPr>
          <p:cNvSpPr>
            <a:spLocks noGrp="1"/>
          </p:cNvSpPr>
          <p:nvPr>
            <p:ph type="dt" sz="half" idx="10"/>
          </p:nvPr>
        </p:nvSpPr>
        <p:spPr/>
        <p:txBody>
          <a:bodyPr/>
          <a:lstStyle/>
          <a:p>
            <a:fld id="{A0BC9D45-ACD5-4EEA-9BC9-2B323D260B59}" type="datetimeFigureOut">
              <a:rPr lang="en-US" smtClean="0"/>
              <a:t>7/25/2019</a:t>
            </a:fld>
            <a:endParaRPr lang="en-US"/>
          </a:p>
        </p:txBody>
      </p:sp>
      <p:sp>
        <p:nvSpPr>
          <p:cNvPr id="5" name="Footer Placeholder 4">
            <a:extLst>
              <a:ext uri="{FF2B5EF4-FFF2-40B4-BE49-F238E27FC236}">
                <a16:creationId xmlns:a16="http://schemas.microsoft.com/office/drawing/2014/main" id="{74D8AAAE-59E0-4EC8-9D27-69C47D820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3F545E-6D2B-4177-9C93-262D71955261}"/>
              </a:ext>
            </a:extLst>
          </p:cNvPr>
          <p:cNvSpPr>
            <a:spLocks noGrp="1"/>
          </p:cNvSpPr>
          <p:nvPr>
            <p:ph type="sldNum" sz="quarter" idx="12"/>
          </p:nvPr>
        </p:nvSpPr>
        <p:spPr/>
        <p:txBody>
          <a:bodyPr/>
          <a:lstStyle/>
          <a:p>
            <a:fld id="{96B9ED57-9147-4018-AB2F-48E2061DC67D}" type="slidenum">
              <a:rPr lang="en-US" smtClean="0"/>
              <a:t>‹#›</a:t>
            </a:fld>
            <a:endParaRPr lang="en-US"/>
          </a:p>
        </p:txBody>
      </p:sp>
    </p:spTree>
    <p:extLst>
      <p:ext uri="{BB962C8B-B14F-4D97-AF65-F5344CB8AC3E}">
        <p14:creationId xmlns:p14="http://schemas.microsoft.com/office/powerpoint/2010/main" val="2125510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FE2E0-C949-4552-B753-0366349C25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594E0B-B33F-48FD-8BEF-FE94A6ACE4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7FE143-960A-410B-A030-A0B48AEF27DD}"/>
              </a:ext>
            </a:extLst>
          </p:cNvPr>
          <p:cNvSpPr>
            <a:spLocks noGrp="1"/>
          </p:cNvSpPr>
          <p:nvPr>
            <p:ph type="dt" sz="half" idx="10"/>
          </p:nvPr>
        </p:nvSpPr>
        <p:spPr/>
        <p:txBody>
          <a:bodyPr/>
          <a:lstStyle/>
          <a:p>
            <a:fld id="{A0BC9D45-ACD5-4EEA-9BC9-2B323D260B59}" type="datetimeFigureOut">
              <a:rPr lang="en-US" smtClean="0"/>
              <a:t>7/25/2019</a:t>
            </a:fld>
            <a:endParaRPr lang="en-US"/>
          </a:p>
        </p:txBody>
      </p:sp>
      <p:sp>
        <p:nvSpPr>
          <p:cNvPr id="5" name="Footer Placeholder 4">
            <a:extLst>
              <a:ext uri="{FF2B5EF4-FFF2-40B4-BE49-F238E27FC236}">
                <a16:creationId xmlns:a16="http://schemas.microsoft.com/office/drawing/2014/main" id="{502C3796-495B-4A82-9320-399C44CFBB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864BC-3751-4012-84BD-3450C4CEAC5D}"/>
              </a:ext>
            </a:extLst>
          </p:cNvPr>
          <p:cNvSpPr>
            <a:spLocks noGrp="1"/>
          </p:cNvSpPr>
          <p:nvPr>
            <p:ph type="sldNum" sz="quarter" idx="12"/>
          </p:nvPr>
        </p:nvSpPr>
        <p:spPr/>
        <p:txBody>
          <a:bodyPr/>
          <a:lstStyle/>
          <a:p>
            <a:fld id="{96B9ED57-9147-4018-AB2F-48E2061DC67D}" type="slidenum">
              <a:rPr lang="en-US" smtClean="0"/>
              <a:t>‹#›</a:t>
            </a:fld>
            <a:endParaRPr lang="en-US"/>
          </a:p>
        </p:txBody>
      </p:sp>
    </p:spTree>
    <p:extLst>
      <p:ext uri="{BB962C8B-B14F-4D97-AF65-F5344CB8AC3E}">
        <p14:creationId xmlns:p14="http://schemas.microsoft.com/office/powerpoint/2010/main" val="259759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7049CB-D7C2-4862-98F0-5EB3CA5D5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2A8730-4437-4236-84F2-157C6774064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4EC5A-CDFD-4770-9A3B-D089A2EEE511}"/>
              </a:ext>
            </a:extLst>
          </p:cNvPr>
          <p:cNvSpPr>
            <a:spLocks noGrp="1"/>
          </p:cNvSpPr>
          <p:nvPr>
            <p:ph type="dt" sz="half" idx="10"/>
          </p:nvPr>
        </p:nvSpPr>
        <p:spPr/>
        <p:txBody>
          <a:bodyPr/>
          <a:lstStyle/>
          <a:p>
            <a:fld id="{A0BC9D45-ACD5-4EEA-9BC9-2B323D260B59}" type="datetimeFigureOut">
              <a:rPr lang="en-US" smtClean="0"/>
              <a:t>7/25/2019</a:t>
            </a:fld>
            <a:endParaRPr lang="en-US"/>
          </a:p>
        </p:txBody>
      </p:sp>
      <p:sp>
        <p:nvSpPr>
          <p:cNvPr id="5" name="Footer Placeholder 4">
            <a:extLst>
              <a:ext uri="{FF2B5EF4-FFF2-40B4-BE49-F238E27FC236}">
                <a16:creationId xmlns:a16="http://schemas.microsoft.com/office/drawing/2014/main" id="{E3168F27-DD9E-491B-B7E8-30157670F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253BD-5726-42D7-8167-B3C778F4474F}"/>
              </a:ext>
            </a:extLst>
          </p:cNvPr>
          <p:cNvSpPr>
            <a:spLocks noGrp="1"/>
          </p:cNvSpPr>
          <p:nvPr>
            <p:ph type="sldNum" sz="quarter" idx="12"/>
          </p:nvPr>
        </p:nvSpPr>
        <p:spPr/>
        <p:txBody>
          <a:bodyPr/>
          <a:lstStyle/>
          <a:p>
            <a:fld id="{96B9ED57-9147-4018-AB2F-48E2061DC67D}" type="slidenum">
              <a:rPr lang="en-US" smtClean="0"/>
              <a:t>‹#›</a:t>
            </a:fld>
            <a:endParaRPr lang="en-US"/>
          </a:p>
        </p:txBody>
      </p:sp>
    </p:spTree>
    <p:extLst>
      <p:ext uri="{BB962C8B-B14F-4D97-AF65-F5344CB8AC3E}">
        <p14:creationId xmlns:p14="http://schemas.microsoft.com/office/powerpoint/2010/main" val="1278661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11275-39B6-4055-A1C3-F7A1FD6D20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339578-9268-41C5-BBA2-4BBD6050C4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F52F0-EF9B-4917-9A6F-3F5DCFC2AFD8}"/>
              </a:ext>
            </a:extLst>
          </p:cNvPr>
          <p:cNvSpPr>
            <a:spLocks noGrp="1"/>
          </p:cNvSpPr>
          <p:nvPr>
            <p:ph type="dt" sz="half" idx="10"/>
          </p:nvPr>
        </p:nvSpPr>
        <p:spPr/>
        <p:txBody>
          <a:bodyPr/>
          <a:lstStyle/>
          <a:p>
            <a:fld id="{A0BC9D45-ACD5-4EEA-9BC9-2B323D260B59}" type="datetimeFigureOut">
              <a:rPr lang="en-US" smtClean="0"/>
              <a:t>7/25/2019</a:t>
            </a:fld>
            <a:endParaRPr lang="en-US"/>
          </a:p>
        </p:txBody>
      </p:sp>
      <p:sp>
        <p:nvSpPr>
          <p:cNvPr id="5" name="Footer Placeholder 4">
            <a:extLst>
              <a:ext uri="{FF2B5EF4-FFF2-40B4-BE49-F238E27FC236}">
                <a16:creationId xmlns:a16="http://schemas.microsoft.com/office/drawing/2014/main" id="{E3C56760-026B-4BCE-8405-55C6DA9B3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DF88AD-9D0D-4FF2-A2B9-138B4436AACE}"/>
              </a:ext>
            </a:extLst>
          </p:cNvPr>
          <p:cNvSpPr>
            <a:spLocks noGrp="1"/>
          </p:cNvSpPr>
          <p:nvPr>
            <p:ph type="sldNum" sz="quarter" idx="12"/>
          </p:nvPr>
        </p:nvSpPr>
        <p:spPr/>
        <p:txBody>
          <a:bodyPr/>
          <a:lstStyle/>
          <a:p>
            <a:fld id="{96B9ED57-9147-4018-AB2F-48E2061DC67D}" type="slidenum">
              <a:rPr lang="en-US" smtClean="0"/>
              <a:t>‹#›</a:t>
            </a:fld>
            <a:endParaRPr lang="en-US"/>
          </a:p>
        </p:txBody>
      </p:sp>
    </p:spTree>
    <p:extLst>
      <p:ext uri="{BB962C8B-B14F-4D97-AF65-F5344CB8AC3E}">
        <p14:creationId xmlns:p14="http://schemas.microsoft.com/office/powerpoint/2010/main" val="93044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0CA4-BD41-4898-96F5-74A67ABC04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076F91-3755-4731-80C9-C24C26D4BA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DDFC70F-CF0D-4567-AB4B-E53AE2E57E6E}"/>
              </a:ext>
            </a:extLst>
          </p:cNvPr>
          <p:cNvSpPr>
            <a:spLocks noGrp="1"/>
          </p:cNvSpPr>
          <p:nvPr>
            <p:ph type="dt" sz="half" idx="10"/>
          </p:nvPr>
        </p:nvSpPr>
        <p:spPr/>
        <p:txBody>
          <a:bodyPr/>
          <a:lstStyle/>
          <a:p>
            <a:fld id="{A0BC9D45-ACD5-4EEA-9BC9-2B323D260B59}" type="datetimeFigureOut">
              <a:rPr lang="en-US" smtClean="0"/>
              <a:t>7/25/2019</a:t>
            </a:fld>
            <a:endParaRPr lang="en-US"/>
          </a:p>
        </p:txBody>
      </p:sp>
      <p:sp>
        <p:nvSpPr>
          <p:cNvPr id="5" name="Footer Placeholder 4">
            <a:extLst>
              <a:ext uri="{FF2B5EF4-FFF2-40B4-BE49-F238E27FC236}">
                <a16:creationId xmlns:a16="http://schemas.microsoft.com/office/drawing/2014/main" id="{3A13089D-10A0-4615-B678-753529DC9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851D1-483D-4578-8128-4CF9F61FAE67}"/>
              </a:ext>
            </a:extLst>
          </p:cNvPr>
          <p:cNvSpPr>
            <a:spLocks noGrp="1"/>
          </p:cNvSpPr>
          <p:nvPr>
            <p:ph type="sldNum" sz="quarter" idx="12"/>
          </p:nvPr>
        </p:nvSpPr>
        <p:spPr/>
        <p:txBody>
          <a:bodyPr/>
          <a:lstStyle/>
          <a:p>
            <a:fld id="{96B9ED57-9147-4018-AB2F-48E2061DC67D}" type="slidenum">
              <a:rPr lang="en-US" smtClean="0"/>
              <a:t>‹#›</a:t>
            </a:fld>
            <a:endParaRPr lang="en-US"/>
          </a:p>
        </p:txBody>
      </p:sp>
    </p:spTree>
    <p:extLst>
      <p:ext uri="{BB962C8B-B14F-4D97-AF65-F5344CB8AC3E}">
        <p14:creationId xmlns:p14="http://schemas.microsoft.com/office/powerpoint/2010/main" val="971621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3FD07-8208-46E5-8370-065433FDBA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F27942-9424-4001-9B16-6FD3F5B8A53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9F69A6-68A1-4644-A34E-7ADBFB8C646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67E656-FBCB-4443-94BB-675FA1C9B0F7}"/>
              </a:ext>
            </a:extLst>
          </p:cNvPr>
          <p:cNvSpPr>
            <a:spLocks noGrp="1"/>
          </p:cNvSpPr>
          <p:nvPr>
            <p:ph type="dt" sz="half" idx="10"/>
          </p:nvPr>
        </p:nvSpPr>
        <p:spPr/>
        <p:txBody>
          <a:bodyPr/>
          <a:lstStyle/>
          <a:p>
            <a:fld id="{A0BC9D45-ACD5-4EEA-9BC9-2B323D260B59}" type="datetimeFigureOut">
              <a:rPr lang="en-US" smtClean="0"/>
              <a:t>7/25/2019</a:t>
            </a:fld>
            <a:endParaRPr lang="en-US"/>
          </a:p>
        </p:txBody>
      </p:sp>
      <p:sp>
        <p:nvSpPr>
          <p:cNvPr id="6" name="Footer Placeholder 5">
            <a:extLst>
              <a:ext uri="{FF2B5EF4-FFF2-40B4-BE49-F238E27FC236}">
                <a16:creationId xmlns:a16="http://schemas.microsoft.com/office/drawing/2014/main" id="{856E0107-6D8A-43E7-8549-83A50601E6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CBA9EA-D4E2-48BC-8DE4-24E5D14643C9}"/>
              </a:ext>
            </a:extLst>
          </p:cNvPr>
          <p:cNvSpPr>
            <a:spLocks noGrp="1"/>
          </p:cNvSpPr>
          <p:nvPr>
            <p:ph type="sldNum" sz="quarter" idx="12"/>
          </p:nvPr>
        </p:nvSpPr>
        <p:spPr/>
        <p:txBody>
          <a:bodyPr/>
          <a:lstStyle/>
          <a:p>
            <a:fld id="{96B9ED57-9147-4018-AB2F-48E2061DC67D}" type="slidenum">
              <a:rPr lang="en-US" smtClean="0"/>
              <a:t>‹#›</a:t>
            </a:fld>
            <a:endParaRPr lang="en-US"/>
          </a:p>
        </p:txBody>
      </p:sp>
    </p:spTree>
    <p:extLst>
      <p:ext uri="{BB962C8B-B14F-4D97-AF65-F5344CB8AC3E}">
        <p14:creationId xmlns:p14="http://schemas.microsoft.com/office/powerpoint/2010/main" val="4080737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23804-4723-40BB-A249-3918C562BC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7ADFD2-22E6-401E-BFDF-F3150F9459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1B46FDC-EAC3-474B-BAD4-589E817F029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3E53E3-B9BF-4C50-9A07-3CBEB01B41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1E88930-4201-43AE-923F-9D85D9242E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B67900-57EB-438A-9C3D-FE65145A6530}"/>
              </a:ext>
            </a:extLst>
          </p:cNvPr>
          <p:cNvSpPr>
            <a:spLocks noGrp="1"/>
          </p:cNvSpPr>
          <p:nvPr>
            <p:ph type="dt" sz="half" idx="10"/>
          </p:nvPr>
        </p:nvSpPr>
        <p:spPr/>
        <p:txBody>
          <a:bodyPr/>
          <a:lstStyle/>
          <a:p>
            <a:fld id="{A0BC9D45-ACD5-4EEA-9BC9-2B323D260B59}" type="datetimeFigureOut">
              <a:rPr lang="en-US" smtClean="0"/>
              <a:t>7/25/2019</a:t>
            </a:fld>
            <a:endParaRPr lang="en-US"/>
          </a:p>
        </p:txBody>
      </p:sp>
      <p:sp>
        <p:nvSpPr>
          <p:cNvPr id="8" name="Footer Placeholder 7">
            <a:extLst>
              <a:ext uri="{FF2B5EF4-FFF2-40B4-BE49-F238E27FC236}">
                <a16:creationId xmlns:a16="http://schemas.microsoft.com/office/drawing/2014/main" id="{D31A8AAA-B5B7-4EA3-8E14-95778B78D1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79B68E-1160-416B-95AB-76698741364E}"/>
              </a:ext>
            </a:extLst>
          </p:cNvPr>
          <p:cNvSpPr>
            <a:spLocks noGrp="1"/>
          </p:cNvSpPr>
          <p:nvPr>
            <p:ph type="sldNum" sz="quarter" idx="12"/>
          </p:nvPr>
        </p:nvSpPr>
        <p:spPr/>
        <p:txBody>
          <a:bodyPr/>
          <a:lstStyle/>
          <a:p>
            <a:fld id="{96B9ED57-9147-4018-AB2F-48E2061DC67D}" type="slidenum">
              <a:rPr lang="en-US" smtClean="0"/>
              <a:t>‹#›</a:t>
            </a:fld>
            <a:endParaRPr lang="en-US"/>
          </a:p>
        </p:txBody>
      </p:sp>
    </p:spTree>
    <p:extLst>
      <p:ext uri="{BB962C8B-B14F-4D97-AF65-F5344CB8AC3E}">
        <p14:creationId xmlns:p14="http://schemas.microsoft.com/office/powerpoint/2010/main" val="234972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6E65-B895-425C-B91D-0F4173BCEA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F64B3C-7B50-437B-BCE5-0933BAAF3A2D}"/>
              </a:ext>
            </a:extLst>
          </p:cNvPr>
          <p:cNvSpPr>
            <a:spLocks noGrp="1"/>
          </p:cNvSpPr>
          <p:nvPr>
            <p:ph type="dt" sz="half" idx="10"/>
          </p:nvPr>
        </p:nvSpPr>
        <p:spPr/>
        <p:txBody>
          <a:bodyPr/>
          <a:lstStyle/>
          <a:p>
            <a:fld id="{A0BC9D45-ACD5-4EEA-9BC9-2B323D260B59}" type="datetimeFigureOut">
              <a:rPr lang="en-US" smtClean="0"/>
              <a:t>7/25/2019</a:t>
            </a:fld>
            <a:endParaRPr lang="en-US"/>
          </a:p>
        </p:txBody>
      </p:sp>
      <p:sp>
        <p:nvSpPr>
          <p:cNvPr id="4" name="Footer Placeholder 3">
            <a:extLst>
              <a:ext uri="{FF2B5EF4-FFF2-40B4-BE49-F238E27FC236}">
                <a16:creationId xmlns:a16="http://schemas.microsoft.com/office/drawing/2014/main" id="{6A95FDE0-DDF5-4134-A2D9-9800090971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92E0D6-AE4C-43FD-BF57-F29C5A1C839A}"/>
              </a:ext>
            </a:extLst>
          </p:cNvPr>
          <p:cNvSpPr>
            <a:spLocks noGrp="1"/>
          </p:cNvSpPr>
          <p:nvPr>
            <p:ph type="sldNum" sz="quarter" idx="12"/>
          </p:nvPr>
        </p:nvSpPr>
        <p:spPr/>
        <p:txBody>
          <a:bodyPr/>
          <a:lstStyle/>
          <a:p>
            <a:fld id="{96B9ED57-9147-4018-AB2F-48E2061DC67D}" type="slidenum">
              <a:rPr lang="en-US" smtClean="0"/>
              <a:t>‹#›</a:t>
            </a:fld>
            <a:endParaRPr lang="en-US"/>
          </a:p>
        </p:txBody>
      </p:sp>
    </p:spTree>
    <p:extLst>
      <p:ext uri="{BB962C8B-B14F-4D97-AF65-F5344CB8AC3E}">
        <p14:creationId xmlns:p14="http://schemas.microsoft.com/office/powerpoint/2010/main" val="221542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4F3145-CCC6-4195-9CB7-1609ACBE53E2}"/>
              </a:ext>
            </a:extLst>
          </p:cNvPr>
          <p:cNvSpPr>
            <a:spLocks noGrp="1"/>
          </p:cNvSpPr>
          <p:nvPr>
            <p:ph type="dt" sz="half" idx="10"/>
          </p:nvPr>
        </p:nvSpPr>
        <p:spPr/>
        <p:txBody>
          <a:bodyPr/>
          <a:lstStyle/>
          <a:p>
            <a:fld id="{A0BC9D45-ACD5-4EEA-9BC9-2B323D260B59}" type="datetimeFigureOut">
              <a:rPr lang="en-US" smtClean="0"/>
              <a:t>7/25/2019</a:t>
            </a:fld>
            <a:endParaRPr lang="en-US"/>
          </a:p>
        </p:txBody>
      </p:sp>
      <p:sp>
        <p:nvSpPr>
          <p:cNvPr id="3" name="Footer Placeholder 2">
            <a:extLst>
              <a:ext uri="{FF2B5EF4-FFF2-40B4-BE49-F238E27FC236}">
                <a16:creationId xmlns:a16="http://schemas.microsoft.com/office/drawing/2014/main" id="{A3562BE3-E098-4A41-977D-E3AEF6A41B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1E0FBB-B179-4FFD-BF70-966D66907452}"/>
              </a:ext>
            </a:extLst>
          </p:cNvPr>
          <p:cNvSpPr>
            <a:spLocks noGrp="1"/>
          </p:cNvSpPr>
          <p:nvPr>
            <p:ph type="sldNum" sz="quarter" idx="12"/>
          </p:nvPr>
        </p:nvSpPr>
        <p:spPr/>
        <p:txBody>
          <a:bodyPr/>
          <a:lstStyle/>
          <a:p>
            <a:fld id="{96B9ED57-9147-4018-AB2F-48E2061DC67D}" type="slidenum">
              <a:rPr lang="en-US" smtClean="0"/>
              <a:t>‹#›</a:t>
            </a:fld>
            <a:endParaRPr lang="en-US"/>
          </a:p>
        </p:txBody>
      </p:sp>
    </p:spTree>
    <p:extLst>
      <p:ext uri="{BB962C8B-B14F-4D97-AF65-F5344CB8AC3E}">
        <p14:creationId xmlns:p14="http://schemas.microsoft.com/office/powerpoint/2010/main" val="3980985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4F847-E1F0-419A-ADDD-A744289FF9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6F7211-4E80-477F-B05F-95050709DD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703731-C66E-409C-86AD-41C73987F7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84AA9B-087A-4E9C-9770-6A1D84706F7C}"/>
              </a:ext>
            </a:extLst>
          </p:cNvPr>
          <p:cNvSpPr>
            <a:spLocks noGrp="1"/>
          </p:cNvSpPr>
          <p:nvPr>
            <p:ph type="dt" sz="half" idx="10"/>
          </p:nvPr>
        </p:nvSpPr>
        <p:spPr/>
        <p:txBody>
          <a:bodyPr/>
          <a:lstStyle/>
          <a:p>
            <a:fld id="{A0BC9D45-ACD5-4EEA-9BC9-2B323D260B59}" type="datetimeFigureOut">
              <a:rPr lang="en-US" smtClean="0"/>
              <a:t>7/25/2019</a:t>
            </a:fld>
            <a:endParaRPr lang="en-US"/>
          </a:p>
        </p:txBody>
      </p:sp>
      <p:sp>
        <p:nvSpPr>
          <p:cNvPr id="6" name="Footer Placeholder 5">
            <a:extLst>
              <a:ext uri="{FF2B5EF4-FFF2-40B4-BE49-F238E27FC236}">
                <a16:creationId xmlns:a16="http://schemas.microsoft.com/office/drawing/2014/main" id="{D5131227-563F-455D-B4FC-96435194F7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B64262-47C7-4B89-AD20-188152D8925F}"/>
              </a:ext>
            </a:extLst>
          </p:cNvPr>
          <p:cNvSpPr>
            <a:spLocks noGrp="1"/>
          </p:cNvSpPr>
          <p:nvPr>
            <p:ph type="sldNum" sz="quarter" idx="12"/>
          </p:nvPr>
        </p:nvSpPr>
        <p:spPr/>
        <p:txBody>
          <a:bodyPr/>
          <a:lstStyle/>
          <a:p>
            <a:fld id="{96B9ED57-9147-4018-AB2F-48E2061DC67D}" type="slidenum">
              <a:rPr lang="en-US" smtClean="0"/>
              <a:t>‹#›</a:t>
            </a:fld>
            <a:endParaRPr lang="en-US"/>
          </a:p>
        </p:txBody>
      </p:sp>
    </p:spTree>
    <p:extLst>
      <p:ext uri="{BB962C8B-B14F-4D97-AF65-F5344CB8AC3E}">
        <p14:creationId xmlns:p14="http://schemas.microsoft.com/office/powerpoint/2010/main" val="2684895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73405-A825-484E-95E1-463B510C8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0C114E-AA3C-4876-A57D-61467C6014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3AF706-461F-46A8-B100-5CA835FD95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1ACC44-BE9B-47AE-9FB2-ADBC7D584D71}"/>
              </a:ext>
            </a:extLst>
          </p:cNvPr>
          <p:cNvSpPr>
            <a:spLocks noGrp="1"/>
          </p:cNvSpPr>
          <p:nvPr>
            <p:ph type="dt" sz="half" idx="10"/>
          </p:nvPr>
        </p:nvSpPr>
        <p:spPr/>
        <p:txBody>
          <a:bodyPr/>
          <a:lstStyle/>
          <a:p>
            <a:fld id="{A0BC9D45-ACD5-4EEA-9BC9-2B323D260B59}" type="datetimeFigureOut">
              <a:rPr lang="en-US" smtClean="0"/>
              <a:t>7/25/2019</a:t>
            </a:fld>
            <a:endParaRPr lang="en-US"/>
          </a:p>
        </p:txBody>
      </p:sp>
      <p:sp>
        <p:nvSpPr>
          <p:cNvPr id="6" name="Footer Placeholder 5">
            <a:extLst>
              <a:ext uri="{FF2B5EF4-FFF2-40B4-BE49-F238E27FC236}">
                <a16:creationId xmlns:a16="http://schemas.microsoft.com/office/drawing/2014/main" id="{4E8B38CA-0926-4403-86B9-51A94DA0AA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A7EC2E-F7D0-438B-9090-6940F03C301E}"/>
              </a:ext>
            </a:extLst>
          </p:cNvPr>
          <p:cNvSpPr>
            <a:spLocks noGrp="1"/>
          </p:cNvSpPr>
          <p:nvPr>
            <p:ph type="sldNum" sz="quarter" idx="12"/>
          </p:nvPr>
        </p:nvSpPr>
        <p:spPr/>
        <p:txBody>
          <a:bodyPr/>
          <a:lstStyle/>
          <a:p>
            <a:fld id="{96B9ED57-9147-4018-AB2F-48E2061DC67D}" type="slidenum">
              <a:rPr lang="en-US" smtClean="0"/>
              <a:t>‹#›</a:t>
            </a:fld>
            <a:endParaRPr lang="en-US"/>
          </a:p>
        </p:txBody>
      </p:sp>
    </p:spTree>
    <p:extLst>
      <p:ext uri="{BB962C8B-B14F-4D97-AF65-F5344CB8AC3E}">
        <p14:creationId xmlns:p14="http://schemas.microsoft.com/office/powerpoint/2010/main" val="155753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29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C256CB-C616-49A3-A1EC-4031D515BF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98B313-9543-40E4-AA50-B45B9CBF9B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C1BE4-9432-4904-A701-6045B0339E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C9D45-ACD5-4EEA-9BC9-2B323D260B59}" type="datetimeFigureOut">
              <a:rPr lang="en-US" smtClean="0"/>
              <a:t>7/25/2019</a:t>
            </a:fld>
            <a:endParaRPr lang="en-US"/>
          </a:p>
        </p:txBody>
      </p:sp>
      <p:sp>
        <p:nvSpPr>
          <p:cNvPr id="5" name="Footer Placeholder 4">
            <a:extLst>
              <a:ext uri="{FF2B5EF4-FFF2-40B4-BE49-F238E27FC236}">
                <a16:creationId xmlns:a16="http://schemas.microsoft.com/office/drawing/2014/main" id="{2E824AF5-A72E-4816-B559-0435697505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DACC33-50E2-4142-970D-FB5360325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9ED57-9147-4018-AB2F-48E2061DC67D}" type="slidenum">
              <a:rPr lang="en-US" smtClean="0"/>
              <a:t>‹#›</a:t>
            </a:fld>
            <a:endParaRPr lang="en-US"/>
          </a:p>
        </p:txBody>
      </p:sp>
    </p:spTree>
    <p:extLst>
      <p:ext uri="{BB962C8B-B14F-4D97-AF65-F5344CB8AC3E}">
        <p14:creationId xmlns:p14="http://schemas.microsoft.com/office/powerpoint/2010/main" val="3251543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0B54E-0FC9-4F03-A246-0945FB7F2AE3}"/>
              </a:ext>
            </a:extLst>
          </p:cNvPr>
          <p:cNvSpPr>
            <a:spLocks noGrp="1"/>
          </p:cNvSpPr>
          <p:nvPr>
            <p:ph type="ctrTitle"/>
          </p:nvPr>
        </p:nvSpPr>
        <p:spPr/>
        <p:txBody>
          <a:bodyPr>
            <a:normAutofit/>
          </a:bodyPr>
          <a:lstStyle/>
          <a:p>
            <a:r>
              <a:rPr lang="en-US" sz="7200" dirty="0">
                <a:solidFill>
                  <a:schemeClr val="bg1"/>
                </a:solidFill>
                <a:latin typeface="Bree Rg" panose="02000503000000020004" pitchFamily="50" charset="0"/>
              </a:rPr>
              <a:t>Reclaiming Mine Sites</a:t>
            </a:r>
          </a:p>
        </p:txBody>
      </p:sp>
      <p:pic>
        <p:nvPicPr>
          <p:cNvPr id="5" name="Picture 4">
            <a:extLst>
              <a:ext uri="{FF2B5EF4-FFF2-40B4-BE49-F238E27FC236}">
                <a16:creationId xmlns:a16="http://schemas.microsoft.com/office/drawing/2014/main" id="{B84F84EE-F40B-4619-B5E3-45817A939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707" y="4973637"/>
            <a:ext cx="1524000" cy="1524000"/>
          </a:xfrm>
          <a:prstGeom prst="rect">
            <a:avLst/>
          </a:prstGeom>
        </p:spPr>
      </p:pic>
      <p:sp>
        <p:nvSpPr>
          <p:cNvPr id="6" name="Oval 5">
            <a:extLst>
              <a:ext uri="{FF2B5EF4-FFF2-40B4-BE49-F238E27FC236}">
                <a16:creationId xmlns:a16="http://schemas.microsoft.com/office/drawing/2014/main" id="{75163215-2727-4A12-A9C4-4BA9C494212C}"/>
              </a:ext>
            </a:extLst>
          </p:cNvPr>
          <p:cNvSpPr/>
          <p:nvPr/>
        </p:nvSpPr>
        <p:spPr>
          <a:xfrm>
            <a:off x="106680" y="3630637"/>
            <a:ext cx="1060938" cy="1060938"/>
          </a:xfrm>
          <a:prstGeom prst="ellipse">
            <a:avLst/>
          </a:prstGeom>
          <a:solidFill>
            <a:srgbClr val="492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5B0B22-EB60-4FE7-BB07-AC97C2035D99}"/>
              </a:ext>
            </a:extLst>
          </p:cNvPr>
          <p:cNvSpPr/>
          <p:nvPr/>
        </p:nvSpPr>
        <p:spPr>
          <a:xfrm>
            <a:off x="6315808" y="5049838"/>
            <a:ext cx="685799" cy="685799"/>
          </a:xfrm>
          <a:prstGeom prst="ellipse">
            <a:avLst/>
          </a:prstGeom>
          <a:solidFill>
            <a:srgbClr val="492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C93FE50-6AE0-4A2D-9F90-930ED129B9FA}"/>
              </a:ext>
            </a:extLst>
          </p:cNvPr>
          <p:cNvSpPr/>
          <p:nvPr/>
        </p:nvSpPr>
        <p:spPr>
          <a:xfrm>
            <a:off x="2887101" y="5938152"/>
            <a:ext cx="784567" cy="784567"/>
          </a:xfrm>
          <a:prstGeom prst="ellipse">
            <a:avLst/>
          </a:prstGeom>
          <a:solidFill>
            <a:srgbClr val="005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252C347-1B27-47D0-A0DF-A1A31E9E2DAE}"/>
              </a:ext>
            </a:extLst>
          </p:cNvPr>
          <p:cNvSpPr/>
          <p:nvPr/>
        </p:nvSpPr>
        <p:spPr>
          <a:xfrm>
            <a:off x="9250240" y="5938151"/>
            <a:ext cx="784567" cy="784567"/>
          </a:xfrm>
          <a:prstGeom prst="ellipse">
            <a:avLst/>
          </a:prstGeom>
          <a:solidFill>
            <a:srgbClr val="005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955DD9C-FF1E-4E1F-92B9-F4AE67852755}"/>
              </a:ext>
            </a:extLst>
          </p:cNvPr>
          <p:cNvSpPr/>
          <p:nvPr/>
        </p:nvSpPr>
        <p:spPr>
          <a:xfrm>
            <a:off x="4642813" y="5645906"/>
            <a:ext cx="1212094" cy="1212094"/>
          </a:xfrm>
          <a:prstGeom prst="ellipse">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503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92F2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0B54E-0FC9-4F03-A246-0945FB7F2AE3}"/>
              </a:ext>
            </a:extLst>
          </p:cNvPr>
          <p:cNvSpPr>
            <a:spLocks noGrp="1"/>
          </p:cNvSpPr>
          <p:nvPr>
            <p:ph type="ctrTitle"/>
          </p:nvPr>
        </p:nvSpPr>
        <p:spPr>
          <a:xfrm>
            <a:off x="433136" y="5091762"/>
            <a:ext cx="7834193" cy="1264588"/>
          </a:xfrm>
        </p:spPr>
        <p:txBody>
          <a:bodyPr anchor="ctr">
            <a:normAutofit/>
          </a:bodyPr>
          <a:lstStyle/>
          <a:p>
            <a:pPr algn="r"/>
            <a:r>
              <a:rPr lang="en-US" sz="2400" dirty="0">
                <a:latin typeface="Open Sans" panose="020B0606030504020204" pitchFamily="34" charset="0"/>
                <a:ea typeface="Open Sans" panose="020B0606030504020204" pitchFamily="34" charset="0"/>
                <a:cs typeface="Open Sans" panose="020B0606030504020204" pitchFamily="34" charset="0"/>
              </a:rPr>
              <a:t>Cattle graze on land that's been reclaimed after mining at Peabody Energy's Caballo mine in northeast Wyoming.</a:t>
            </a:r>
          </a:p>
        </p:txBody>
      </p:sp>
      <p:pic>
        <p:nvPicPr>
          <p:cNvPr id="4" name="Picture 2" descr="Reclaimed mine-cows-745x496.jpg">
            <a:extLst>
              <a:ext uri="{FF2B5EF4-FFF2-40B4-BE49-F238E27FC236}">
                <a16:creationId xmlns:a16="http://schemas.microsoft.com/office/drawing/2014/main" id="{CAEAD81B-0E63-4A41-9F5F-2A32C60466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887" b="10722"/>
          <a:stretch/>
        </p:blipFill>
        <p:spPr bwMode="auto">
          <a:xfrm>
            <a:off x="-3983" y="10"/>
            <a:ext cx="12192000" cy="4571990"/>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a:extLst/>
        </p:spPr>
      </p:pic>
      <p:cxnSp>
        <p:nvCxnSpPr>
          <p:cNvPr id="9" name="Straight Connector 8">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B728065-5C06-4000-82E2-09033CB769DC}"/>
              </a:ext>
            </a:extLst>
          </p:cNvPr>
          <p:cNvSpPr txBox="1"/>
          <p:nvPr/>
        </p:nvSpPr>
        <p:spPr>
          <a:xfrm>
            <a:off x="6092017" y="4356556"/>
            <a:ext cx="7214533" cy="215444"/>
          </a:xfrm>
          <a:prstGeom prst="rect">
            <a:avLst/>
          </a:prstGeom>
          <a:noFill/>
        </p:spPr>
        <p:txBody>
          <a:bodyPr wrap="square" rtlCol="0">
            <a:spAutoFit/>
          </a:bodyPr>
          <a:lstStyle/>
          <a:p>
            <a:pPr algn="ctr"/>
            <a:r>
              <a:rPr lang="en-US" sz="800" i="1" dirty="0">
                <a:latin typeface="Open Sans" panose="020B0606030504020204" pitchFamily="34" charset="0"/>
                <a:ea typeface="Open Sans" panose="020B0606030504020204" pitchFamily="34" charset="0"/>
                <a:cs typeface="Open Sans" panose="020B0606030504020204" pitchFamily="34" charset="0"/>
              </a:rPr>
              <a:t>http://www.wyofile.com/blog/feds-question-peabodys-mine-reclamation-bonding-in-3-states/</a:t>
            </a:r>
          </a:p>
        </p:txBody>
      </p:sp>
    </p:spTree>
    <p:extLst>
      <p:ext uri="{BB962C8B-B14F-4D97-AF65-F5344CB8AC3E}">
        <p14:creationId xmlns:p14="http://schemas.microsoft.com/office/powerpoint/2010/main" val="393882557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29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0B54E-0FC9-4F03-A246-0945FB7F2AE3}"/>
              </a:ext>
            </a:extLst>
          </p:cNvPr>
          <p:cNvSpPr>
            <a:spLocks noGrp="1"/>
          </p:cNvSpPr>
          <p:nvPr>
            <p:ph type="ctrTitle"/>
          </p:nvPr>
        </p:nvSpPr>
        <p:spPr>
          <a:xfrm>
            <a:off x="92765" y="5861864"/>
            <a:ext cx="11953461" cy="822326"/>
          </a:xfrm>
        </p:spPr>
        <p:txBody>
          <a:bodyPr vert="horz" lIns="91440" tIns="45720" rIns="91440" bIns="45720" rtlCol="0" anchor="ctr">
            <a:noAutofit/>
          </a:bodyPr>
          <a:lstStyle/>
          <a:p>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Once active mining is finished, topsoil is added, and native grasses, trees, and shrubs are planted. The foreground of this picture is reclaimed mine land, with the active coal mine behind.  </a:t>
            </a:r>
            <a:br>
              <a:rPr lang="en-US" sz="2400" dirty="0">
                <a:latin typeface="Open Sans" panose="020B0606030504020204" pitchFamily="34" charset="0"/>
                <a:ea typeface="Open Sans" panose="020B0606030504020204" pitchFamily="34" charset="0"/>
                <a:cs typeface="Open Sans" panose="020B0606030504020204" pitchFamily="34" charset="0"/>
              </a:rPr>
            </a:b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2" descr="https://lh5.googleusercontent.com/Bdz3tCKR3mR4GyOasXwRlqCWxpAXZOX1eMzN2vYqeSqVEh5rkr1RDe3zEfliLDwO5SkIPko_jrl-0Cir8aTygn8lNUjM7MZyDT8PbrAXanSOgS8dHzgknp-fA9DRQVMSIv-CYMZA">
            <a:extLst>
              <a:ext uri="{FF2B5EF4-FFF2-40B4-BE49-F238E27FC236}">
                <a16:creationId xmlns:a16="http://schemas.microsoft.com/office/drawing/2014/main" id="{36A06A8E-075C-4273-9E8C-2418571BC2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94" b="5320"/>
          <a:stretch/>
        </p:blipFill>
        <p:spPr bwMode="auto">
          <a:xfrm>
            <a:off x="20" y="10"/>
            <a:ext cx="12191980" cy="5395902"/>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a:extLst/>
        </p:spPr>
      </p:pic>
      <p:sp>
        <p:nvSpPr>
          <p:cNvPr id="11" name="TextBox 10">
            <a:extLst>
              <a:ext uri="{FF2B5EF4-FFF2-40B4-BE49-F238E27FC236}">
                <a16:creationId xmlns:a16="http://schemas.microsoft.com/office/drawing/2014/main" id="{F9690833-006C-4A38-8AA9-F8A4D7D3CC52}"/>
              </a:ext>
            </a:extLst>
          </p:cNvPr>
          <p:cNvSpPr txBox="1"/>
          <p:nvPr/>
        </p:nvSpPr>
        <p:spPr>
          <a:xfrm>
            <a:off x="7473426" y="5027185"/>
            <a:ext cx="7214533" cy="253916"/>
          </a:xfrm>
          <a:prstGeom prst="rect">
            <a:avLst/>
          </a:prstGeom>
          <a:noFill/>
        </p:spPr>
        <p:txBody>
          <a:bodyPr wrap="square" rtlCol="0">
            <a:spAutoFit/>
          </a:bodyPr>
          <a:lstStyle/>
          <a:p>
            <a:pPr algn="ctr"/>
            <a:r>
              <a:rPr lang="en-US" sz="1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Wyoming Mining Association</a:t>
            </a:r>
          </a:p>
        </p:txBody>
      </p:sp>
    </p:spTree>
    <p:extLst>
      <p:ext uri="{BB962C8B-B14F-4D97-AF65-F5344CB8AC3E}">
        <p14:creationId xmlns:p14="http://schemas.microsoft.com/office/powerpoint/2010/main" val="3544961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0B54E-0FC9-4F03-A246-0945FB7F2AE3}"/>
              </a:ext>
            </a:extLst>
          </p:cNvPr>
          <p:cNvSpPr>
            <a:spLocks noGrp="1"/>
          </p:cNvSpPr>
          <p:nvPr>
            <p:ph type="ctrTitle"/>
          </p:nvPr>
        </p:nvSpPr>
        <p:spPr>
          <a:xfrm>
            <a:off x="433136" y="5091762"/>
            <a:ext cx="7834193" cy="1264588"/>
          </a:xfrm>
        </p:spPr>
        <p:txBody>
          <a:bodyPr anchor="ctr">
            <a:normAutofit/>
          </a:bodyPr>
          <a:lstStyle/>
          <a:p>
            <a:pPr algn="r"/>
            <a:r>
              <a:rPr lang="en-US" sz="4200" dirty="0">
                <a:latin typeface="Open Sans" panose="020B0606030504020204" pitchFamily="34" charset="0"/>
                <a:ea typeface="Open Sans" panose="020B0606030504020204" pitchFamily="34" charset="0"/>
                <a:cs typeface="Open Sans" panose="020B0606030504020204" pitchFamily="34" charset="0"/>
              </a:rPr>
              <a:t>An active coal mine in Wyoming.</a:t>
            </a:r>
          </a:p>
        </p:txBody>
      </p:sp>
      <p:pic>
        <p:nvPicPr>
          <p:cNvPr id="4" name="Picture 3" descr="A picture containing sky, outdoor, nature&#10;&#10;Description generated with very high confidence">
            <a:extLst>
              <a:ext uri="{FF2B5EF4-FFF2-40B4-BE49-F238E27FC236}">
                <a16:creationId xmlns:a16="http://schemas.microsoft.com/office/drawing/2014/main" id="{2634E1DE-663C-4FC0-A339-EF7055A0BD82}"/>
              </a:ext>
            </a:extLst>
          </p:cNvPr>
          <p:cNvPicPr>
            <a:picLocks noChangeAspect="1"/>
          </p:cNvPicPr>
          <p:nvPr/>
        </p:nvPicPr>
        <p:blipFill rotWithShape="1">
          <a:blip r:embed="rId2">
            <a:extLst>
              <a:ext uri="{28A0092B-C50C-407E-A947-70E740481C1C}">
                <a14:useLocalDpi xmlns:a14="http://schemas.microsoft.com/office/drawing/2010/main" val="0"/>
              </a:ext>
            </a:extLst>
          </a:blip>
          <a:srcRect t="6770" b="18230"/>
          <a:stretch/>
        </p:blipFill>
        <p:spPr>
          <a:xfrm>
            <a:off x="-3983" y="10"/>
            <a:ext cx="12192000" cy="4571990"/>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cxnSp>
        <p:nvCxnSpPr>
          <p:cNvPr id="14" name="Straight Connector 13">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03BD56F-DA29-412E-85AB-162D4F9966FB}"/>
              </a:ext>
            </a:extLst>
          </p:cNvPr>
          <p:cNvSpPr txBox="1"/>
          <p:nvPr/>
        </p:nvSpPr>
        <p:spPr>
          <a:xfrm>
            <a:off x="9954696" y="4325779"/>
            <a:ext cx="2233321" cy="246221"/>
          </a:xfrm>
          <a:prstGeom prst="rect">
            <a:avLst/>
          </a:prstGeom>
          <a:noFill/>
        </p:spPr>
        <p:txBody>
          <a:bodyPr wrap="square" rtlCol="0">
            <a:spAutoFit/>
          </a:bodyPr>
          <a:lstStyle/>
          <a:p>
            <a:pPr algn="ctr"/>
            <a:r>
              <a:rPr lang="en-US" sz="1000" i="1" dirty="0">
                <a:latin typeface="Open Sans" panose="020B0606030504020204" pitchFamily="34" charset="0"/>
                <a:ea typeface="Open Sans" panose="020B0606030504020204" pitchFamily="34" charset="0"/>
                <a:cs typeface="Open Sans" panose="020B0606030504020204" pitchFamily="34" charset="0"/>
              </a:rPr>
              <a:t>Wyoming Mining Association</a:t>
            </a:r>
          </a:p>
        </p:txBody>
      </p:sp>
    </p:spTree>
    <p:extLst>
      <p:ext uri="{BB962C8B-B14F-4D97-AF65-F5344CB8AC3E}">
        <p14:creationId xmlns:p14="http://schemas.microsoft.com/office/powerpoint/2010/main" val="88118587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http://wyofile.com/wp-content/uploads/2012/04/amlfunds_gashill.jpg">
            <a:extLst>
              <a:ext uri="{FF2B5EF4-FFF2-40B4-BE49-F238E27FC236}">
                <a16:creationId xmlns:a16="http://schemas.microsoft.com/office/drawing/2014/main" id="{3E2EEB6E-B87C-463B-9DE1-F03553F1E2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851" b="11477"/>
          <a:stretch/>
        </p:blipFill>
        <p:spPr bwMode="auto">
          <a:xfrm>
            <a:off x="20" y="10"/>
            <a:ext cx="12191980" cy="6857990"/>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a:extLst/>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90B54E-0FC9-4F03-A246-0945FB7F2AE3}"/>
              </a:ext>
            </a:extLst>
          </p:cNvPr>
          <p:cNvSpPr>
            <a:spLocks noGrp="1"/>
          </p:cNvSpPr>
          <p:nvPr>
            <p:ph type="ctrTitle"/>
          </p:nvPr>
        </p:nvSpPr>
        <p:spPr>
          <a:xfrm>
            <a:off x="523875" y="5542327"/>
            <a:ext cx="11210925" cy="506777"/>
          </a:xfrm>
        </p:spPr>
        <p:txBody>
          <a:bodyPr vert="horz" lIns="91440" tIns="45720" rIns="91440" bIns="45720" rtlCol="0" anchor="ctr">
            <a:normAutofit fontScale="90000"/>
          </a:bodyPr>
          <a:lstStyle/>
          <a:p>
            <a:r>
              <a:rPr lang="en-US" sz="23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Abandoned mine land at Gas Hills in Wyoming</a:t>
            </a:r>
            <a:br>
              <a:rPr lang="en-US" sz="23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br>
            <a:endParaRPr lang="en-US" sz="23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D52710B-74F7-404A-AA35-9BFAB86C39D6}"/>
              </a:ext>
            </a:extLst>
          </p:cNvPr>
          <p:cNvSpPr txBox="1"/>
          <p:nvPr/>
        </p:nvSpPr>
        <p:spPr>
          <a:xfrm>
            <a:off x="7285814" y="6527748"/>
            <a:ext cx="7214533" cy="246221"/>
          </a:xfrm>
          <a:prstGeom prst="rect">
            <a:avLst/>
          </a:prstGeom>
          <a:noFill/>
        </p:spPr>
        <p:txBody>
          <a:bodyPr wrap="square" rtlCol="0">
            <a:spAutoFit/>
          </a:bodyPr>
          <a:lstStyle/>
          <a:p>
            <a:pPr algn="ctr"/>
            <a:r>
              <a:rPr lang="en-US" sz="1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http://www.wyofile.com/13963/</a:t>
            </a:r>
          </a:p>
        </p:txBody>
      </p:sp>
    </p:spTree>
    <p:extLst>
      <p:ext uri="{BB962C8B-B14F-4D97-AF65-F5344CB8AC3E}">
        <p14:creationId xmlns:p14="http://schemas.microsoft.com/office/powerpoint/2010/main" val="4231247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102</Words>
  <Application>Microsoft Office PowerPoint</Application>
  <PresentationFormat>Widescreen</PresentationFormat>
  <Paragraphs>9</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Bree Rg</vt:lpstr>
      <vt:lpstr>Calibri</vt:lpstr>
      <vt:lpstr>Calibri Light</vt:lpstr>
      <vt:lpstr>Open Sans</vt:lpstr>
      <vt:lpstr>Office Theme</vt:lpstr>
      <vt:lpstr>Reclaiming Mine Sites</vt:lpstr>
      <vt:lpstr>Cattle graze on land that's been reclaimed after mining at Peabody Energy's Caballo mine in northeast Wyoming.</vt:lpstr>
      <vt:lpstr>Once active mining is finished, topsoil is added, and native grasses, trees, and shrubs are planted. The foreground of this picture is reclaimed mine land, with the active coal mine behind.   </vt:lpstr>
      <vt:lpstr>An active coal mine in Wyoming.</vt:lpstr>
      <vt:lpstr>Abandoned mine land at Gas Hills in Wyoming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Reclaiming Mine Sites</dc:title>
  <dc:creator>Stephanie Russell</dc:creator>
  <cp:lastModifiedBy>Stephanie Russell</cp:lastModifiedBy>
  <cp:revision>3</cp:revision>
  <dcterms:created xsi:type="dcterms:W3CDTF">2018-08-31T18:59:18Z</dcterms:created>
  <dcterms:modified xsi:type="dcterms:W3CDTF">2019-07-25T19:34:50Z</dcterms:modified>
</cp:coreProperties>
</file>