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6"/>
  </p:notesMasterIdLst>
  <p:sldIdLst>
    <p:sldId id="256" r:id="rId5"/>
    <p:sldId id="257" r:id="rId6"/>
    <p:sldId id="295" r:id="rId7"/>
    <p:sldId id="261" r:id="rId8"/>
    <p:sldId id="296" r:id="rId9"/>
    <p:sldId id="284" r:id="rId10"/>
    <p:sldId id="283" r:id="rId11"/>
    <p:sldId id="285" r:id="rId12"/>
    <p:sldId id="286" r:id="rId13"/>
    <p:sldId id="288" r:id="rId14"/>
    <p:sldId id="26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D818E7E-2F6D-4C14-925F-2568B4B4BA6B}">
          <p14:sldIdLst>
            <p14:sldId id="256"/>
            <p14:sldId id="257"/>
            <p14:sldId id="295"/>
            <p14:sldId id="261"/>
            <p14:sldId id="296"/>
            <p14:sldId id="284"/>
            <p14:sldId id="283"/>
            <p14:sldId id="285"/>
            <p14:sldId id="286"/>
            <p14:sldId id="288"/>
          </p14:sldIdLst>
        </p14:section>
        <p14:section name="Untitled Section" id="{75EB54F7-6C47-4B38-92B2-545988B55AE4}">
          <p14:sldIdLst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3181E7-B9CC-44FA-AF8F-3C29EDBFCA64}" v="1" dt="2021-07-21T20:21:41.4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819" autoAdjust="0"/>
  </p:normalViewPr>
  <p:slideViewPr>
    <p:cSldViewPr snapToGrid="0">
      <p:cViewPr varScale="1">
        <p:scale>
          <a:sx n="89" d="100"/>
          <a:sy n="89" d="100"/>
        </p:scale>
        <p:origin x="7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y Mobley" userId="S::kmobley_acsd1.org#ext#@wyaitc.onmicrosoft.com::2bc411c9-e0b0-42ef-ad9e-fadd51b693a5" providerId="AD" clId="Web-{81A27557-AE0B-7F61-6211-8E02CEE2E854}"/>
    <pc:docChg chg="modSld">
      <pc:chgData name="Kay Mobley" userId="S::kmobley_acsd1.org#ext#@wyaitc.onmicrosoft.com::2bc411c9-e0b0-42ef-ad9e-fadd51b693a5" providerId="AD" clId="Web-{81A27557-AE0B-7F61-6211-8E02CEE2E854}" dt="2020-11-18T23:36:34.452" v="66" actId="20577"/>
      <pc:docMkLst>
        <pc:docMk/>
      </pc:docMkLst>
      <pc:sldChg chg="modSp">
        <pc:chgData name="Kay Mobley" userId="S::kmobley_acsd1.org#ext#@wyaitc.onmicrosoft.com::2bc411c9-e0b0-42ef-ad9e-fadd51b693a5" providerId="AD" clId="Web-{81A27557-AE0B-7F61-6211-8E02CEE2E854}" dt="2020-11-18T23:35:25.700" v="52" actId="20577"/>
        <pc:sldMkLst>
          <pc:docMk/>
          <pc:sldMk cId="3183428955" sldId="283"/>
        </pc:sldMkLst>
        <pc:spChg chg="mod">
          <ac:chgData name="Kay Mobley" userId="S::kmobley_acsd1.org#ext#@wyaitc.onmicrosoft.com::2bc411c9-e0b0-42ef-ad9e-fadd51b693a5" providerId="AD" clId="Web-{81A27557-AE0B-7F61-6211-8E02CEE2E854}" dt="2020-11-18T23:35:25.700" v="52" actId="20577"/>
          <ac:spMkLst>
            <pc:docMk/>
            <pc:sldMk cId="3183428955" sldId="283"/>
            <ac:spMk id="4" creationId="{6E64B9B6-542B-4664-8EB9-A8F58139ABE1}"/>
          </ac:spMkLst>
        </pc:spChg>
      </pc:sldChg>
      <pc:sldChg chg="modSp">
        <pc:chgData name="Kay Mobley" userId="S::kmobley_acsd1.org#ext#@wyaitc.onmicrosoft.com::2bc411c9-e0b0-42ef-ad9e-fadd51b693a5" providerId="AD" clId="Web-{81A27557-AE0B-7F61-6211-8E02CEE2E854}" dt="2020-11-18T23:35:46.873" v="56" actId="20577"/>
        <pc:sldMkLst>
          <pc:docMk/>
          <pc:sldMk cId="2781338861" sldId="285"/>
        </pc:sldMkLst>
        <pc:spChg chg="mod">
          <ac:chgData name="Kay Mobley" userId="S::kmobley_acsd1.org#ext#@wyaitc.onmicrosoft.com::2bc411c9-e0b0-42ef-ad9e-fadd51b693a5" providerId="AD" clId="Web-{81A27557-AE0B-7F61-6211-8E02CEE2E854}" dt="2020-11-18T23:35:46.873" v="56" actId="20577"/>
          <ac:spMkLst>
            <pc:docMk/>
            <pc:sldMk cId="2781338861" sldId="285"/>
            <ac:spMk id="4" creationId="{6E64B9B6-542B-4664-8EB9-A8F58139ABE1}"/>
          </ac:spMkLst>
        </pc:spChg>
      </pc:sldChg>
      <pc:sldChg chg="modSp">
        <pc:chgData name="Kay Mobley" userId="S::kmobley_acsd1.org#ext#@wyaitc.onmicrosoft.com::2bc411c9-e0b0-42ef-ad9e-fadd51b693a5" providerId="AD" clId="Web-{81A27557-AE0B-7F61-6211-8E02CEE2E854}" dt="2020-11-18T23:35:52.717" v="60" actId="20577"/>
        <pc:sldMkLst>
          <pc:docMk/>
          <pc:sldMk cId="1374000093" sldId="286"/>
        </pc:sldMkLst>
        <pc:spChg chg="mod">
          <ac:chgData name="Kay Mobley" userId="S::kmobley_acsd1.org#ext#@wyaitc.onmicrosoft.com::2bc411c9-e0b0-42ef-ad9e-fadd51b693a5" providerId="AD" clId="Web-{81A27557-AE0B-7F61-6211-8E02CEE2E854}" dt="2020-11-18T23:35:52.717" v="60" actId="20577"/>
          <ac:spMkLst>
            <pc:docMk/>
            <pc:sldMk cId="1374000093" sldId="286"/>
            <ac:spMk id="4" creationId="{6E64B9B6-542B-4664-8EB9-A8F58139ABE1}"/>
          </ac:spMkLst>
        </pc:spChg>
      </pc:sldChg>
      <pc:sldChg chg="modSp">
        <pc:chgData name="Kay Mobley" userId="S::kmobley_acsd1.org#ext#@wyaitc.onmicrosoft.com::2bc411c9-e0b0-42ef-ad9e-fadd51b693a5" providerId="AD" clId="Web-{81A27557-AE0B-7F61-6211-8E02CEE2E854}" dt="2020-11-18T23:36:31.499" v="64" actId="20577"/>
        <pc:sldMkLst>
          <pc:docMk/>
          <pc:sldMk cId="1661071564" sldId="288"/>
        </pc:sldMkLst>
        <pc:spChg chg="mod">
          <ac:chgData name="Kay Mobley" userId="S::kmobley_acsd1.org#ext#@wyaitc.onmicrosoft.com::2bc411c9-e0b0-42ef-ad9e-fadd51b693a5" providerId="AD" clId="Web-{81A27557-AE0B-7F61-6211-8E02CEE2E854}" dt="2020-11-18T23:36:31.499" v="64" actId="20577"/>
          <ac:spMkLst>
            <pc:docMk/>
            <pc:sldMk cId="1661071564" sldId="288"/>
            <ac:spMk id="2" creationId="{19DF7BE0-D16A-431C-AB87-4AC0C955C8C2}"/>
          </ac:spMkLst>
        </pc:spChg>
      </pc:sldChg>
    </pc:docChg>
  </pc:docChgLst>
  <pc:docChgLst>
    <pc:chgData name="Carolyn Jacobs" userId="56fa0885-c92e-4d3f-9e6d-a3e34eb2e861" providerId="ADAL" clId="{F5DD185D-36F1-402A-8925-F8A60A2A64DE}"/>
    <pc:docChg chg="undo custSel mod addSld delSld modSld modSection">
      <pc:chgData name="Carolyn Jacobs" userId="56fa0885-c92e-4d3f-9e6d-a3e34eb2e861" providerId="ADAL" clId="{F5DD185D-36F1-402A-8925-F8A60A2A64DE}" dt="2020-10-26T17:47:30.877" v="1050" actId="14100"/>
      <pc:docMkLst>
        <pc:docMk/>
      </pc:docMkLst>
      <pc:sldChg chg="modSp">
        <pc:chgData name="Carolyn Jacobs" userId="56fa0885-c92e-4d3f-9e6d-a3e34eb2e861" providerId="ADAL" clId="{F5DD185D-36F1-402A-8925-F8A60A2A64DE}" dt="2020-10-26T16:52:55.240" v="579" actId="1076"/>
        <pc:sldMkLst>
          <pc:docMk/>
          <pc:sldMk cId="628440327" sldId="257"/>
        </pc:sldMkLst>
        <pc:spChg chg="mod">
          <ac:chgData name="Carolyn Jacobs" userId="56fa0885-c92e-4d3f-9e6d-a3e34eb2e861" providerId="ADAL" clId="{F5DD185D-36F1-402A-8925-F8A60A2A64DE}" dt="2020-10-26T16:52:55.240" v="579" actId="1076"/>
          <ac:spMkLst>
            <pc:docMk/>
            <pc:sldMk cId="628440327" sldId="257"/>
            <ac:spMk id="13" creationId="{611DEF59-1CEC-4645-A895-7FE0835A110E}"/>
          </ac:spMkLst>
        </pc:spChg>
        <pc:picChg chg="mod ord">
          <ac:chgData name="Carolyn Jacobs" userId="56fa0885-c92e-4d3f-9e6d-a3e34eb2e861" providerId="ADAL" clId="{F5DD185D-36F1-402A-8925-F8A60A2A64DE}" dt="2020-10-26T16:52:49.453" v="578" actId="1076"/>
          <ac:picMkLst>
            <pc:docMk/>
            <pc:sldMk cId="628440327" sldId="257"/>
            <ac:picMk id="7" creationId="{0FFDBE0D-F7D9-46A8-A212-DE0C18219573}"/>
          </ac:picMkLst>
        </pc:picChg>
      </pc:sldChg>
      <pc:sldChg chg="modSp modNotesTx">
        <pc:chgData name="Carolyn Jacobs" userId="56fa0885-c92e-4d3f-9e6d-a3e34eb2e861" providerId="ADAL" clId="{F5DD185D-36F1-402A-8925-F8A60A2A64DE}" dt="2020-10-26T17:39:05.577" v="1049" actId="20577"/>
        <pc:sldMkLst>
          <pc:docMk/>
          <pc:sldMk cId="2023923398" sldId="261"/>
        </pc:sldMkLst>
        <pc:spChg chg="mod">
          <ac:chgData name="Carolyn Jacobs" userId="56fa0885-c92e-4d3f-9e6d-a3e34eb2e861" providerId="ADAL" clId="{F5DD185D-36F1-402A-8925-F8A60A2A64DE}" dt="2020-10-26T17:38:44.699" v="984" actId="5793"/>
          <ac:spMkLst>
            <pc:docMk/>
            <pc:sldMk cId="2023923398" sldId="261"/>
            <ac:spMk id="3" creationId="{CB5D4B99-F188-420B-BB1C-57455B37807E}"/>
          </ac:spMkLst>
        </pc:spChg>
      </pc:sldChg>
      <pc:sldChg chg="modNotesTx">
        <pc:chgData name="Carolyn Jacobs" userId="56fa0885-c92e-4d3f-9e6d-a3e34eb2e861" providerId="ADAL" clId="{F5DD185D-36F1-402A-8925-F8A60A2A64DE}" dt="2020-10-26T16:51:13.744" v="566" actId="20577"/>
        <pc:sldMkLst>
          <pc:docMk/>
          <pc:sldMk cId="877666442" sldId="264"/>
        </pc:sldMkLst>
      </pc:sldChg>
      <pc:sldChg chg="addSp delSp modSp add setBg">
        <pc:chgData name="Carolyn Jacobs" userId="56fa0885-c92e-4d3f-9e6d-a3e34eb2e861" providerId="ADAL" clId="{F5DD185D-36F1-402A-8925-F8A60A2A64DE}" dt="2020-10-26T16:43:47.191" v="311" actId="2085"/>
        <pc:sldMkLst>
          <pc:docMk/>
          <pc:sldMk cId="3183428955" sldId="283"/>
        </pc:sldMkLst>
        <pc:spChg chg="mod">
          <ac:chgData name="Carolyn Jacobs" userId="56fa0885-c92e-4d3f-9e6d-a3e34eb2e861" providerId="ADAL" clId="{F5DD185D-36F1-402A-8925-F8A60A2A64DE}" dt="2020-10-26T16:43:47.191" v="311" actId="2085"/>
          <ac:spMkLst>
            <pc:docMk/>
            <pc:sldMk cId="3183428955" sldId="283"/>
            <ac:spMk id="2" creationId="{45645F73-6A44-4B6B-B688-E6B369D4AEF5}"/>
          </ac:spMkLst>
        </pc:spChg>
        <pc:spChg chg="del">
          <ac:chgData name="Carolyn Jacobs" userId="56fa0885-c92e-4d3f-9e6d-a3e34eb2e861" providerId="ADAL" clId="{F5DD185D-36F1-402A-8925-F8A60A2A64DE}" dt="2020-10-26T16:33:22.094" v="196" actId="931"/>
          <ac:spMkLst>
            <pc:docMk/>
            <pc:sldMk cId="3183428955" sldId="283"/>
            <ac:spMk id="3" creationId="{D48839F0-B113-4E94-937C-E7D26DB33ADF}"/>
          </ac:spMkLst>
        </pc:spChg>
        <pc:spChg chg="mod">
          <ac:chgData name="Carolyn Jacobs" userId="56fa0885-c92e-4d3f-9e6d-a3e34eb2e861" providerId="ADAL" clId="{F5DD185D-36F1-402A-8925-F8A60A2A64DE}" dt="2020-10-26T16:43:37.122" v="308" actId="2085"/>
          <ac:spMkLst>
            <pc:docMk/>
            <pc:sldMk cId="3183428955" sldId="283"/>
            <ac:spMk id="4" creationId="{6E64B9B6-542B-4664-8EB9-A8F58139ABE1}"/>
          </ac:spMkLst>
        </pc:spChg>
        <pc:picChg chg="add mod">
          <ac:chgData name="Carolyn Jacobs" userId="56fa0885-c92e-4d3f-9e6d-a3e34eb2e861" providerId="ADAL" clId="{F5DD185D-36F1-402A-8925-F8A60A2A64DE}" dt="2020-10-26T16:33:48.270" v="202" actId="1076"/>
          <ac:picMkLst>
            <pc:docMk/>
            <pc:sldMk cId="3183428955" sldId="283"/>
            <ac:picMk id="6" creationId="{58F7E99C-DC01-4C97-97EE-28DBD6AD7702}"/>
          </ac:picMkLst>
        </pc:picChg>
      </pc:sldChg>
      <pc:sldChg chg="addSp delSp modSp add mod setBg setClrOvrMap modNotesTx">
        <pc:chgData name="Carolyn Jacobs" userId="56fa0885-c92e-4d3f-9e6d-a3e34eb2e861" providerId="ADAL" clId="{F5DD185D-36F1-402A-8925-F8A60A2A64DE}" dt="2020-10-26T16:32:57.190" v="195" actId="255"/>
        <pc:sldMkLst>
          <pc:docMk/>
          <pc:sldMk cId="3468534930" sldId="284"/>
        </pc:sldMkLst>
        <pc:spChg chg="mod ord">
          <ac:chgData name="Carolyn Jacobs" userId="56fa0885-c92e-4d3f-9e6d-a3e34eb2e861" providerId="ADAL" clId="{F5DD185D-36F1-402A-8925-F8A60A2A64DE}" dt="2020-10-26T16:32:57.190" v="195" actId="255"/>
          <ac:spMkLst>
            <pc:docMk/>
            <pc:sldMk cId="3468534930" sldId="284"/>
            <ac:spMk id="2" creationId="{E8EEE024-8E50-4D37-8545-84589307660F}"/>
          </ac:spMkLst>
        </pc:spChg>
        <pc:spChg chg="del">
          <ac:chgData name="Carolyn Jacobs" userId="56fa0885-c92e-4d3f-9e6d-a3e34eb2e861" providerId="ADAL" clId="{F5DD185D-36F1-402A-8925-F8A60A2A64DE}" dt="2020-10-26T15:03:47.032" v="175" actId="931"/>
          <ac:spMkLst>
            <pc:docMk/>
            <pc:sldMk cId="3468534930" sldId="284"/>
            <ac:spMk id="3" creationId="{E0A2F37A-C94C-480C-8B97-303BD3B2EDB8}"/>
          </ac:spMkLst>
        </pc:spChg>
        <pc:spChg chg="add mod">
          <ac:chgData name="Carolyn Jacobs" userId="56fa0885-c92e-4d3f-9e6d-a3e34eb2e861" providerId="ADAL" clId="{F5DD185D-36F1-402A-8925-F8A60A2A64DE}" dt="2020-10-26T15:04:30.166" v="182" actId="26606"/>
          <ac:spMkLst>
            <pc:docMk/>
            <pc:sldMk cId="3468534930" sldId="284"/>
            <ac:spMk id="6" creationId="{1EE8EA83-D6A6-45C5-B248-4BE1DD62801D}"/>
          </ac:spMkLst>
        </pc:spChg>
        <pc:spChg chg="add del">
          <ac:chgData name="Carolyn Jacobs" userId="56fa0885-c92e-4d3f-9e6d-a3e34eb2e861" providerId="ADAL" clId="{F5DD185D-36F1-402A-8925-F8A60A2A64DE}" dt="2020-10-26T15:04:26.123" v="179" actId="26606"/>
          <ac:spMkLst>
            <pc:docMk/>
            <pc:sldMk cId="3468534930" sldId="284"/>
            <ac:spMk id="11" creationId="{0671A8AE-40A1-4631-A6B8-581AFF065482}"/>
          </ac:spMkLst>
        </pc:spChg>
        <pc:spChg chg="add del">
          <ac:chgData name="Carolyn Jacobs" userId="56fa0885-c92e-4d3f-9e6d-a3e34eb2e861" providerId="ADAL" clId="{F5DD185D-36F1-402A-8925-F8A60A2A64DE}" dt="2020-10-26T15:04:26.123" v="179" actId="26606"/>
          <ac:spMkLst>
            <pc:docMk/>
            <pc:sldMk cId="3468534930" sldId="284"/>
            <ac:spMk id="13" creationId="{AB58EF07-17C2-48CF-ABB0-EEF1F17CB8F0}"/>
          </ac:spMkLst>
        </pc:spChg>
        <pc:spChg chg="add del">
          <ac:chgData name="Carolyn Jacobs" userId="56fa0885-c92e-4d3f-9e6d-a3e34eb2e861" providerId="ADAL" clId="{F5DD185D-36F1-402A-8925-F8A60A2A64DE}" dt="2020-10-26T15:04:26.123" v="179" actId="26606"/>
          <ac:spMkLst>
            <pc:docMk/>
            <pc:sldMk cId="3468534930" sldId="284"/>
            <ac:spMk id="15" creationId="{AF2F604E-43BE-4DC3-B983-E071523364F8}"/>
          </ac:spMkLst>
        </pc:spChg>
        <pc:spChg chg="add del">
          <ac:chgData name="Carolyn Jacobs" userId="56fa0885-c92e-4d3f-9e6d-a3e34eb2e861" providerId="ADAL" clId="{F5DD185D-36F1-402A-8925-F8A60A2A64DE}" dt="2020-10-26T15:04:26.123" v="179" actId="26606"/>
          <ac:spMkLst>
            <pc:docMk/>
            <pc:sldMk cId="3468534930" sldId="284"/>
            <ac:spMk id="17" creationId="{08C9B587-E65E-4B52-B37C-ABEBB6E87928}"/>
          </ac:spMkLst>
        </pc:spChg>
        <pc:spChg chg="add del">
          <ac:chgData name="Carolyn Jacobs" userId="56fa0885-c92e-4d3f-9e6d-a3e34eb2e861" providerId="ADAL" clId="{F5DD185D-36F1-402A-8925-F8A60A2A64DE}" dt="2020-10-26T15:04:30.140" v="181" actId="26606"/>
          <ac:spMkLst>
            <pc:docMk/>
            <pc:sldMk cId="3468534930" sldId="284"/>
            <ac:spMk id="19" creationId="{16C5FA50-8D52-4617-AF91-5C7B1C8352F1}"/>
          </ac:spMkLst>
        </pc:spChg>
        <pc:spChg chg="add del">
          <ac:chgData name="Carolyn Jacobs" userId="56fa0885-c92e-4d3f-9e6d-a3e34eb2e861" providerId="ADAL" clId="{F5DD185D-36F1-402A-8925-F8A60A2A64DE}" dt="2020-10-26T15:04:30.140" v="181" actId="26606"/>
          <ac:spMkLst>
            <pc:docMk/>
            <pc:sldMk cId="3468534930" sldId="284"/>
            <ac:spMk id="20" creationId="{E223798C-12AD-4B0C-A50C-D676347D67CF}"/>
          </ac:spMkLst>
        </pc:spChg>
        <pc:spChg chg="add">
          <ac:chgData name="Carolyn Jacobs" userId="56fa0885-c92e-4d3f-9e6d-a3e34eb2e861" providerId="ADAL" clId="{F5DD185D-36F1-402A-8925-F8A60A2A64DE}" dt="2020-10-26T15:04:30.166" v="182" actId="26606"/>
          <ac:spMkLst>
            <pc:docMk/>
            <pc:sldMk cId="3468534930" sldId="284"/>
            <ac:spMk id="22" creationId="{E91DC736-0EF8-4F87-9146-EBF1D2EE4D3D}"/>
          </ac:spMkLst>
        </pc:spChg>
        <pc:spChg chg="add">
          <ac:chgData name="Carolyn Jacobs" userId="56fa0885-c92e-4d3f-9e6d-a3e34eb2e861" providerId="ADAL" clId="{F5DD185D-36F1-402A-8925-F8A60A2A64DE}" dt="2020-10-26T15:04:30.166" v="182" actId="26606"/>
          <ac:spMkLst>
            <pc:docMk/>
            <pc:sldMk cId="3468534930" sldId="284"/>
            <ac:spMk id="23" creationId="{097CD68E-23E3-4007-8847-CD0944C4F7BE}"/>
          </ac:spMkLst>
        </pc:spChg>
        <pc:spChg chg="add">
          <ac:chgData name="Carolyn Jacobs" userId="56fa0885-c92e-4d3f-9e6d-a3e34eb2e861" providerId="ADAL" clId="{F5DD185D-36F1-402A-8925-F8A60A2A64DE}" dt="2020-10-26T15:04:30.166" v="182" actId="26606"/>
          <ac:spMkLst>
            <pc:docMk/>
            <pc:sldMk cId="3468534930" sldId="284"/>
            <ac:spMk id="24" creationId="{AF2F604E-43BE-4DC3-B983-E071523364F8}"/>
          </ac:spMkLst>
        </pc:spChg>
        <pc:spChg chg="add">
          <ac:chgData name="Carolyn Jacobs" userId="56fa0885-c92e-4d3f-9e6d-a3e34eb2e861" providerId="ADAL" clId="{F5DD185D-36F1-402A-8925-F8A60A2A64DE}" dt="2020-10-26T15:04:30.166" v="182" actId="26606"/>
          <ac:spMkLst>
            <pc:docMk/>
            <pc:sldMk cId="3468534930" sldId="284"/>
            <ac:spMk id="25" creationId="{08C9B587-E65E-4B52-B37C-ABEBB6E87928}"/>
          </ac:spMkLst>
        </pc:spChg>
        <pc:picChg chg="add mod">
          <ac:chgData name="Carolyn Jacobs" userId="56fa0885-c92e-4d3f-9e6d-a3e34eb2e861" providerId="ADAL" clId="{F5DD185D-36F1-402A-8925-F8A60A2A64DE}" dt="2020-10-26T15:04:30.166" v="182" actId="26606"/>
          <ac:picMkLst>
            <pc:docMk/>
            <pc:sldMk cId="3468534930" sldId="284"/>
            <ac:picMk id="5" creationId="{DDF52ED6-700C-4159-AB4E-27C9D5E072CB}"/>
          </ac:picMkLst>
        </pc:picChg>
      </pc:sldChg>
      <pc:sldChg chg="addSp delSp modSp add setBg">
        <pc:chgData name="Carolyn Jacobs" userId="56fa0885-c92e-4d3f-9e6d-a3e34eb2e861" providerId="ADAL" clId="{F5DD185D-36F1-402A-8925-F8A60A2A64DE}" dt="2020-10-26T16:44:11.381" v="313" actId="14100"/>
        <pc:sldMkLst>
          <pc:docMk/>
          <pc:sldMk cId="2781338861" sldId="285"/>
        </pc:sldMkLst>
        <pc:spChg chg="mod">
          <ac:chgData name="Carolyn Jacobs" userId="56fa0885-c92e-4d3f-9e6d-a3e34eb2e861" providerId="ADAL" clId="{F5DD185D-36F1-402A-8925-F8A60A2A64DE}" dt="2020-10-26T16:44:08.484" v="312" actId="14100"/>
          <ac:spMkLst>
            <pc:docMk/>
            <pc:sldMk cId="2781338861" sldId="285"/>
            <ac:spMk id="2" creationId="{45645F73-6A44-4B6B-B688-E6B369D4AEF5}"/>
          </ac:spMkLst>
        </pc:spChg>
        <pc:spChg chg="del">
          <ac:chgData name="Carolyn Jacobs" userId="56fa0885-c92e-4d3f-9e6d-a3e34eb2e861" providerId="ADAL" clId="{F5DD185D-36F1-402A-8925-F8A60A2A64DE}" dt="2020-10-26T16:35:45.871" v="214" actId="931"/>
          <ac:spMkLst>
            <pc:docMk/>
            <pc:sldMk cId="2781338861" sldId="285"/>
            <ac:spMk id="3" creationId="{D48839F0-B113-4E94-937C-E7D26DB33ADF}"/>
          </ac:spMkLst>
        </pc:spChg>
        <pc:spChg chg="mod">
          <ac:chgData name="Carolyn Jacobs" userId="56fa0885-c92e-4d3f-9e6d-a3e34eb2e861" providerId="ADAL" clId="{F5DD185D-36F1-402A-8925-F8A60A2A64DE}" dt="2020-10-26T16:44:11.381" v="313" actId="14100"/>
          <ac:spMkLst>
            <pc:docMk/>
            <pc:sldMk cId="2781338861" sldId="285"/>
            <ac:spMk id="4" creationId="{6E64B9B6-542B-4664-8EB9-A8F58139ABE1}"/>
          </ac:spMkLst>
        </pc:spChg>
        <pc:picChg chg="add mod">
          <ac:chgData name="Carolyn Jacobs" userId="56fa0885-c92e-4d3f-9e6d-a3e34eb2e861" providerId="ADAL" clId="{F5DD185D-36F1-402A-8925-F8A60A2A64DE}" dt="2020-10-26T16:36:57.583" v="224" actId="1076"/>
          <ac:picMkLst>
            <pc:docMk/>
            <pc:sldMk cId="2781338861" sldId="285"/>
            <ac:picMk id="6" creationId="{C9E02E22-3262-4E53-8D2B-89E0D603364C}"/>
          </ac:picMkLst>
        </pc:picChg>
      </pc:sldChg>
      <pc:sldChg chg="addSp delSp modSp add setBg">
        <pc:chgData name="Carolyn Jacobs" userId="56fa0885-c92e-4d3f-9e6d-a3e34eb2e861" providerId="ADAL" clId="{F5DD185D-36F1-402A-8925-F8A60A2A64DE}" dt="2020-10-26T16:42:16.167" v="301" actId="207"/>
        <pc:sldMkLst>
          <pc:docMk/>
          <pc:sldMk cId="1374000093" sldId="286"/>
        </pc:sldMkLst>
        <pc:spChg chg="mod">
          <ac:chgData name="Carolyn Jacobs" userId="56fa0885-c92e-4d3f-9e6d-a3e34eb2e861" providerId="ADAL" clId="{F5DD185D-36F1-402A-8925-F8A60A2A64DE}" dt="2020-10-26T16:40:14.131" v="272" actId="14100"/>
          <ac:spMkLst>
            <pc:docMk/>
            <pc:sldMk cId="1374000093" sldId="286"/>
            <ac:spMk id="2" creationId="{45645F73-6A44-4B6B-B688-E6B369D4AEF5}"/>
          </ac:spMkLst>
        </pc:spChg>
        <pc:spChg chg="del">
          <ac:chgData name="Carolyn Jacobs" userId="56fa0885-c92e-4d3f-9e6d-a3e34eb2e861" providerId="ADAL" clId="{F5DD185D-36F1-402A-8925-F8A60A2A64DE}" dt="2020-10-26T16:37:27.958" v="225" actId="931"/>
          <ac:spMkLst>
            <pc:docMk/>
            <pc:sldMk cId="1374000093" sldId="286"/>
            <ac:spMk id="3" creationId="{D48839F0-B113-4E94-937C-E7D26DB33ADF}"/>
          </ac:spMkLst>
        </pc:spChg>
        <pc:spChg chg="mod">
          <ac:chgData name="Carolyn Jacobs" userId="56fa0885-c92e-4d3f-9e6d-a3e34eb2e861" providerId="ADAL" clId="{F5DD185D-36F1-402A-8925-F8A60A2A64DE}" dt="2020-10-26T16:42:04.766" v="299" actId="207"/>
          <ac:spMkLst>
            <pc:docMk/>
            <pc:sldMk cId="1374000093" sldId="286"/>
            <ac:spMk id="4" creationId="{6E64B9B6-542B-4664-8EB9-A8F58139ABE1}"/>
          </ac:spMkLst>
        </pc:spChg>
        <pc:spChg chg="add mod">
          <ac:chgData name="Carolyn Jacobs" userId="56fa0885-c92e-4d3f-9e6d-a3e34eb2e861" providerId="ADAL" clId="{F5DD185D-36F1-402A-8925-F8A60A2A64DE}" dt="2020-10-26T16:42:16.167" v="301" actId="207"/>
          <ac:spMkLst>
            <pc:docMk/>
            <pc:sldMk cId="1374000093" sldId="286"/>
            <ac:spMk id="7" creationId="{145CAFA6-34FB-45D4-84B3-8154A41A20B8}"/>
          </ac:spMkLst>
        </pc:spChg>
        <pc:picChg chg="add mod">
          <ac:chgData name="Carolyn Jacobs" userId="56fa0885-c92e-4d3f-9e6d-a3e34eb2e861" providerId="ADAL" clId="{F5DD185D-36F1-402A-8925-F8A60A2A64DE}" dt="2020-10-26T16:37:56.510" v="227" actId="14100"/>
          <ac:picMkLst>
            <pc:docMk/>
            <pc:sldMk cId="1374000093" sldId="286"/>
            <ac:picMk id="6" creationId="{F4746AE2-9818-4FC5-BD8C-C4ADCE7E79BF}"/>
          </ac:picMkLst>
        </pc:picChg>
      </pc:sldChg>
      <pc:sldChg chg="addSp modSp add">
        <pc:chgData name="Carolyn Jacobs" userId="56fa0885-c92e-4d3f-9e6d-a3e34eb2e861" providerId="ADAL" clId="{F5DD185D-36F1-402A-8925-F8A60A2A64DE}" dt="2020-10-26T17:47:30.877" v="1050" actId="14100"/>
        <pc:sldMkLst>
          <pc:docMk/>
          <pc:sldMk cId="1661071564" sldId="288"/>
        </pc:sldMkLst>
        <pc:spChg chg="mod">
          <ac:chgData name="Carolyn Jacobs" userId="56fa0885-c92e-4d3f-9e6d-a3e34eb2e861" providerId="ADAL" clId="{F5DD185D-36F1-402A-8925-F8A60A2A64DE}" dt="2020-10-26T17:47:30.877" v="1050" actId="14100"/>
          <ac:spMkLst>
            <pc:docMk/>
            <pc:sldMk cId="1661071564" sldId="288"/>
            <ac:spMk id="2" creationId="{19DF7BE0-D16A-431C-AB87-4AC0C955C8C2}"/>
          </ac:spMkLst>
        </pc:spChg>
        <pc:picChg chg="add mod">
          <ac:chgData name="Carolyn Jacobs" userId="56fa0885-c92e-4d3f-9e6d-a3e34eb2e861" providerId="ADAL" clId="{F5DD185D-36F1-402A-8925-F8A60A2A64DE}" dt="2020-10-26T16:49:19.692" v="358" actId="1076"/>
          <ac:picMkLst>
            <pc:docMk/>
            <pc:sldMk cId="1661071564" sldId="288"/>
            <ac:picMk id="3" creationId="{090E92F6-1409-4EC7-9CCD-CB3348A677E5}"/>
          </ac:picMkLst>
        </pc:picChg>
        <pc:picChg chg="add mod">
          <ac:chgData name="Carolyn Jacobs" userId="56fa0885-c92e-4d3f-9e6d-a3e34eb2e861" providerId="ADAL" clId="{F5DD185D-36F1-402A-8925-F8A60A2A64DE}" dt="2020-10-26T16:49:21.519" v="359" actId="1076"/>
          <ac:picMkLst>
            <pc:docMk/>
            <pc:sldMk cId="1661071564" sldId="288"/>
            <ac:picMk id="4" creationId="{26AF000E-178D-4579-8CEA-64209C2EA760}"/>
          </ac:picMkLst>
        </pc:picChg>
        <pc:picChg chg="add mod">
          <ac:chgData name="Carolyn Jacobs" userId="56fa0885-c92e-4d3f-9e6d-a3e34eb2e861" providerId="ADAL" clId="{F5DD185D-36F1-402A-8925-F8A60A2A64DE}" dt="2020-10-26T16:49:25.222" v="361" actId="1076"/>
          <ac:picMkLst>
            <pc:docMk/>
            <pc:sldMk cId="1661071564" sldId="288"/>
            <ac:picMk id="5" creationId="{226516AD-AA97-49F7-BF13-39899E2CA762}"/>
          </ac:picMkLst>
        </pc:picChg>
      </pc:sldChg>
      <pc:sldChg chg="modSp">
        <pc:chgData name="Carolyn Jacobs" userId="56fa0885-c92e-4d3f-9e6d-a3e34eb2e861" providerId="ADAL" clId="{F5DD185D-36F1-402A-8925-F8A60A2A64DE}" dt="2020-10-26T16:54:15.521" v="588" actId="255"/>
        <pc:sldMkLst>
          <pc:docMk/>
          <pc:sldMk cId="345049661" sldId="295"/>
        </pc:sldMkLst>
        <pc:spChg chg="mod">
          <ac:chgData name="Carolyn Jacobs" userId="56fa0885-c92e-4d3f-9e6d-a3e34eb2e861" providerId="ADAL" clId="{F5DD185D-36F1-402A-8925-F8A60A2A64DE}" dt="2020-10-26T16:54:15.521" v="588" actId="255"/>
          <ac:spMkLst>
            <pc:docMk/>
            <pc:sldMk cId="345049661" sldId="295"/>
            <ac:spMk id="3" creationId="{CB5D4B99-F188-420B-BB1C-57455B37807E}"/>
          </ac:spMkLst>
        </pc:spChg>
      </pc:sldChg>
      <pc:sldChg chg="add del">
        <pc:chgData name="Carolyn Jacobs" userId="56fa0885-c92e-4d3f-9e6d-a3e34eb2e861" providerId="ADAL" clId="{F5DD185D-36F1-402A-8925-F8A60A2A64DE}" dt="2020-10-26T16:44:34.095" v="314" actId="2696"/>
        <pc:sldMkLst>
          <pc:docMk/>
          <pc:sldMk cId="939619356" sldId="296"/>
        </pc:sldMkLst>
      </pc:sldChg>
    </pc:docChg>
  </pc:docChgLst>
  <pc:docChgLst>
    <pc:chgData name="Stephanie Russell" userId="f71637d8-1f63-4a52-8dcf-c8b5f3a85ec9" providerId="ADAL" clId="{24E3AF26-D089-4FE2-AADC-AE4F1EEE776B}"/>
    <pc:docChg chg="custSel delSld modSld modSection">
      <pc:chgData name="Stephanie Russell" userId="f71637d8-1f63-4a52-8dcf-c8b5f3a85ec9" providerId="ADAL" clId="{24E3AF26-D089-4FE2-AADC-AE4F1EEE776B}" dt="2020-11-20T18:56:59.384" v="76" actId="2696"/>
      <pc:docMkLst>
        <pc:docMk/>
      </pc:docMkLst>
      <pc:sldChg chg="modNotesTx">
        <pc:chgData name="Stephanie Russell" userId="f71637d8-1f63-4a52-8dcf-c8b5f3a85ec9" providerId="ADAL" clId="{24E3AF26-D089-4FE2-AADC-AE4F1EEE776B}" dt="2020-11-20T18:56:40.607" v="75" actId="20577"/>
        <pc:sldMkLst>
          <pc:docMk/>
          <pc:sldMk cId="1061128914" sldId="256"/>
        </pc:sldMkLst>
      </pc:sldChg>
      <pc:sldChg chg="delSp modSp setBg">
        <pc:chgData name="Stephanie Russell" userId="f71637d8-1f63-4a52-8dcf-c8b5f3a85ec9" providerId="ADAL" clId="{24E3AF26-D089-4FE2-AADC-AE4F1EEE776B}" dt="2020-11-12T17:45:06.242" v="13" actId="1076"/>
        <pc:sldMkLst>
          <pc:docMk/>
          <pc:sldMk cId="628440327" sldId="257"/>
        </pc:sldMkLst>
        <pc:spChg chg="mod">
          <ac:chgData name="Stephanie Russell" userId="f71637d8-1f63-4a52-8dcf-c8b5f3a85ec9" providerId="ADAL" clId="{24E3AF26-D089-4FE2-AADC-AE4F1EEE776B}" dt="2020-11-12T17:44:57.407" v="10" actId="1076"/>
          <ac:spMkLst>
            <pc:docMk/>
            <pc:sldMk cId="628440327" sldId="257"/>
            <ac:spMk id="2" creationId="{C30BC017-0313-464C-9CD5-246FA2E5C494}"/>
          </ac:spMkLst>
        </pc:spChg>
        <pc:spChg chg="del">
          <ac:chgData name="Stephanie Russell" userId="f71637d8-1f63-4a52-8dcf-c8b5f3a85ec9" providerId="ADAL" clId="{24E3AF26-D089-4FE2-AADC-AE4F1EEE776B}" dt="2020-11-12T17:44:17.142" v="0" actId="478"/>
          <ac:spMkLst>
            <pc:docMk/>
            <pc:sldMk cId="628440327" sldId="257"/>
            <ac:spMk id="3" creationId="{19AD21EB-2C8C-4921-AFFA-AA4F4B55119A}"/>
          </ac:spMkLst>
        </pc:spChg>
        <pc:spChg chg="mod">
          <ac:chgData name="Stephanie Russell" userId="f71637d8-1f63-4a52-8dcf-c8b5f3a85ec9" providerId="ADAL" clId="{24E3AF26-D089-4FE2-AADC-AE4F1EEE776B}" dt="2020-11-12T17:45:06.242" v="13" actId="1076"/>
          <ac:spMkLst>
            <pc:docMk/>
            <pc:sldMk cId="628440327" sldId="257"/>
            <ac:spMk id="4" creationId="{8DC0CF9F-F0D0-4B6D-9469-BF5EF8C6E095}"/>
          </ac:spMkLst>
        </pc:spChg>
        <pc:spChg chg="mod">
          <ac:chgData name="Stephanie Russell" userId="f71637d8-1f63-4a52-8dcf-c8b5f3a85ec9" providerId="ADAL" clId="{24E3AF26-D089-4FE2-AADC-AE4F1EEE776B}" dt="2020-11-12T17:44:59.438" v="11" actId="1076"/>
          <ac:spMkLst>
            <pc:docMk/>
            <pc:sldMk cId="628440327" sldId="257"/>
            <ac:spMk id="13" creationId="{611DEF59-1CEC-4645-A895-7FE0835A110E}"/>
          </ac:spMkLst>
        </pc:spChg>
      </pc:sldChg>
      <pc:sldChg chg="del">
        <pc:chgData name="Stephanie Russell" userId="f71637d8-1f63-4a52-8dcf-c8b5f3a85ec9" providerId="ADAL" clId="{24E3AF26-D089-4FE2-AADC-AE4F1EEE776B}" dt="2020-11-20T18:56:59.384" v="76" actId="2696"/>
        <pc:sldMkLst>
          <pc:docMk/>
          <pc:sldMk cId="2874502932" sldId="282"/>
        </pc:sldMkLst>
      </pc:sldChg>
    </pc:docChg>
  </pc:docChgLst>
  <pc:docChgLst>
    <pc:chgData name="Kay Mobley" userId="S::kmobley_acsd1.org#ext#@wyaitc.onmicrosoft.com::2bc411c9-e0b0-42ef-ad9e-fadd51b693a5" providerId="AD" clId="Web-{2357DFA3-C609-10E2-E1B4-913342FFC1F8}"/>
    <pc:docChg chg="modSld">
      <pc:chgData name="Kay Mobley" userId="S::kmobley_acsd1.org#ext#@wyaitc.onmicrosoft.com::2bc411c9-e0b0-42ef-ad9e-fadd51b693a5" providerId="AD" clId="Web-{2357DFA3-C609-10E2-E1B4-913342FFC1F8}" dt="2020-11-12T01:02:35.713" v="21" actId="20577"/>
      <pc:docMkLst>
        <pc:docMk/>
      </pc:docMkLst>
      <pc:sldChg chg="modSp">
        <pc:chgData name="Kay Mobley" userId="S::kmobley_acsd1.org#ext#@wyaitc.onmicrosoft.com::2bc411c9-e0b0-42ef-ad9e-fadd51b693a5" providerId="AD" clId="Web-{2357DFA3-C609-10E2-E1B4-913342FFC1F8}" dt="2020-11-12T00:58:19.886" v="4" actId="20577"/>
        <pc:sldMkLst>
          <pc:docMk/>
          <pc:sldMk cId="2023923398" sldId="261"/>
        </pc:sldMkLst>
        <pc:spChg chg="mod">
          <ac:chgData name="Kay Mobley" userId="S::kmobley_acsd1.org#ext#@wyaitc.onmicrosoft.com::2bc411c9-e0b0-42ef-ad9e-fadd51b693a5" providerId="AD" clId="Web-{2357DFA3-C609-10E2-E1B4-913342FFC1F8}" dt="2020-11-12T00:58:19.886" v="4" actId="20577"/>
          <ac:spMkLst>
            <pc:docMk/>
            <pc:sldMk cId="2023923398" sldId="261"/>
            <ac:spMk id="3" creationId="{CB5D4B99-F188-420B-BB1C-57455B37807E}"/>
          </ac:spMkLst>
        </pc:spChg>
      </pc:sldChg>
      <pc:sldChg chg="modSp">
        <pc:chgData name="Kay Mobley" userId="S::kmobley_acsd1.org#ext#@wyaitc.onmicrosoft.com::2bc411c9-e0b0-42ef-ad9e-fadd51b693a5" providerId="AD" clId="Web-{2357DFA3-C609-10E2-E1B4-913342FFC1F8}" dt="2020-11-12T01:02:35.697" v="20" actId="20577"/>
        <pc:sldMkLst>
          <pc:docMk/>
          <pc:sldMk cId="3183428955" sldId="283"/>
        </pc:sldMkLst>
        <pc:spChg chg="mod">
          <ac:chgData name="Kay Mobley" userId="S::kmobley_acsd1.org#ext#@wyaitc.onmicrosoft.com::2bc411c9-e0b0-42ef-ad9e-fadd51b693a5" providerId="AD" clId="Web-{2357DFA3-C609-10E2-E1B4-913342FFC1F8}" dt="2020-11-12T01:02:35.697" v="20" actId="20577"/>
          <ac:spMkLst>
            <pc:docMk/>
            <pc:sldMk cId="3183428955" sldId="283"/>
            <ac:spMk id="4" creationId="{6E64B9B6-542B-4664-8EB9-A8F58139ABE1}"/>
          </ac:spMkLst>
        </pc:spChg>
      </pc:sldChg>
      <pc:sldChg chg="modSp">
        <pc:chgData name="Kay Mobley" userId="S::kmobley_acsd1.org#ext#@wyaitc.onmicrosoft.com::2bc411c9-e0b0-42ef-ad9e-fadd51b693a5" providerId="AD" clId="Web-{2357DFA3-C609-10E2-E1B4-913342FFC1F8}" dt="2020-11-12T00:58:42.464" v="5" actId="20577"/>
        <pc:sldMkLst>
          <pc:docMk/>
          <pc:sldMk cId="3468534930" sldId="284"/>
        </pc:sldMkLst>
        <pc:spChg chg="mod">
          <ac:chgData name="Kay Mobley" userId="S::kmobley_acsd1.org#ext#@wyaitc.onmicrosoft.com::2bc411c9-e0b0-42ef-ad9e-fadd51b693a5" providerId="AD" clId="Web-{2357DFA3-C609-10E2-E1B4-913342FFC1F8}" dt="2020-11-12T00:58:42.464" v="5" actId="20577"/>
          <ac:spMkLst>
            <pc:docMk/>
            <pc:sldMk cId="3468534930" sldId="284"/>
            <ac:spMk id="2" creationId="{E8EEE024-8E50-4D37-8545-84589307660F}"/>
          </ac:spMkLst>
        </pc:spChg>
      </pc:sldChg>
      <pc:sldChg chg="modSp">
        <pc:chgData name="Kay Mobley" userId="S::kmobley_acsd1.org#ext#@wyaitc.onmicrosoft.com::2bc411c9-e0b0-42ef-ad9e-fadd51b693a5" providerId="AD" clId="Web-{2357DFA3-C609-10E2-E1B4-913342FFC1F8}" dt="2020-11-12T01:01:56.635" v="14" actId="20577"/>
        <pc:sldMkLst>
          <pc:docMk/>
          <pc:sldMk cId="2781338861" sldId="285"/>
        </pc:sldMkLst>
        <pc:spChg chg="mod">
          <ac:chgData name="Kay Mobley" userId="S::kmobley_acsd1.org#ext#@wyaitc.onmicrosoft.com::2bc411c9-e0b0-42ef-ad9e-fadd51b693a5" providerId="AD" clId="Web-{2357DFA3-C609-10E2-E1B4-913342FFC1F8}" dt="2020-11-12T01:01:56.635" v="14" actId="20577"/>
          <ac:spMkLst>
            <pc:docMk/>
            <pc:sldMk cId="2781338861" sldId="285"/>
            <ac:spMk id="4" creationId="{6E64B9B6-542B-4664-8EB9-A8F58139ABE1}"/>
          </ac:spMkLst>
        </pc:spChg>
      </pc:sldChg>
      <pc:sldChg chg="modSp">
        <pc:chgData name="Kay Mobley" userId="S::kmobley_acsd1.org#ext#@wyaitc.onmicrosoft.com::2bc411c9-e0b0-42ef-ad9e-fadd51b693a5" providerId="AD" clId="Web-{2357DFA3-C609-10E2-E1B4-913342FFC1F8}" dt="2020-11-12T00:57:31.449" v="0" actId="20577"/>
        <pc:sldMkLst>
          <pc:docMk/>
          <pc:sldMk cId="345049661" sldId="295"/>
        </pc:sldMkLst>
        <pc:spChg chg="mod">
          <ac:chgData name="Kay Mobley" userId="S::kmobley_acsd1.org#ext#@wyaitc.onmicrosoft.com::2bc411c9-e0b0-42ef-ad9e-fadd51b693a5" providerId="AD" clId="Web-{2357DFA3-C609-10E2-E1B4-913342FFC1F8}" dt="2020-11-12T00:57:31.449" v="0" actId="20577"/>
          <ac:spMkLst>
            <pc:docMk/>
            <pc:sldMk cId="345049661" sldId="295"/>
            <ac:spMk id="3" creationId="{CB5D4B99-F188-420B-BB1C-57455B37807E}"/>
          </ac:spMkLst>
        </pc:spChg>
      </pc:sldChg>
    </pc:docChg>
  </pc:docChgLst>
  <pc:docChgLst>
    <pc:chgData name="Janet Wragge" userId="9c17e57b-05dc-4c19-abae-85023c845f31" providerId="ADAL" clId="{2C5A7FA3-FD65-43FB-8E6C-721CEF3224F2}"/>
    <pc:docChg chg="custSel modSld">
      <pc:chgData name="Janet Wragge" userId="9c17e57b-05dc-4c19-abae-85023c845f31" providerId="ADAL" clId="{2C5A7FA3-FD65-43FB-8E6C-721CEF3224F2}" dt="2020-11-03T16:39:40.353" v="291" actId="20577"/>
      <pc:docMkLst>
        <pc:docMk/>
      </pc:docMkLst>
      <pc:sldChg chg="modSp">
        <pc:chgData name="Janet Wragge" userId="9c17e57b-05dc-4c19-abae-85023c845f31" providerId="ADAL" clId="{2C5A7FA3-FD65-43FB-8E6C-721CEF3224F2}" dt="2020-10-27T16:01:48.756" v="45" actId="207"/>
        <pc:sldMkLst>
          <pc:docMk/>
          <pc:sldMk cId="1061128914" sldId="256"/>
        </pc:sldMkLst>
        <pc:spChg chg="mod">
          <ac:chgData name="Janet Wragge" userId="9c17e57b-05dc-4c19-abae-85023c845f31" providerId="ADAL" clId="{2C5A7FA3-FD65-43FB-8E6C-721CEF3224F2}" dt="2020-10-27T16:01:48.756" v="45" actId="207"/>
          <ac:spMkLst>
            <pc:docMk/>
            <pc:sldMk cId="1061128914" sldId="256"/>
            <ac:spMk id="6" creationId="{3471B37F-3C65-4556-A1AE-7D2C4371ED38}"/>
          </ac:spMkLst>
        </pc:spChg>
      </pc:sldChg>
      <pc:sldChg chg="modSp">
        <pc:chgData name="Janet Wragge" userId="9c17e57b-05dc-4c19-abae-85023c845f31" providerId="ADAL" clId="{2C5A7FA3-FD65-43FB-8E6C-721CEF3224F2}" dt="2020-10-28T17:43:54.616" v="101" actId="12"/>
        <pc:sldMkLst>
          <pc:docMk/>
          <pc:sldMk cId="2874502932" sldId="282"/>
        </pc:sldMkLst>
        <pc:spChg chg="mod">
          <ac:chgData name="Janet Wragge" userId="9c17e57b-05dc-4c19-abae-85023c845f31" providerId="ADAL" clId="{2C5A7FA3-FD65-43FB-8E6C-721CEF3224F2}" dt="2020-10-28T17:43:54.616" v="101" actId="12"/>
          <ac:spMkLst>
            <pc:docMk/>
            <pc:sldMk cId="2874502932" sldId="282"/>
            <ac:spMk id="5" creationId="{2CDB2BAB-2FD3-4949-8965-4C327C3938FD}"/>
          </ac:spMkLst>
        </pc:spChg>
      </pc:sldChg>
      <pc:sldChg chg="modSp">
        <pc:chgData name="Janet Wragge" userId="9c17e57b-05dc-4c19-abae-85023c845f31" providerId="ADAL" clId="{2C5A7FA3-FD65-43FB-8E6C-721CEF3224F2}" dt="2020-10-29T16:58:44.942" v="102" actId="207"/>
        <pc:sldMkLst>
          <pc:docMk/>
          <pc:sldMk cId="3183428955" sldId="283"/>
        </pc:sldMkLst>
        <pc:spChg chg="mod">
          <ac:chgData name="Janet Wragge" userId="9c17e57b-05dc-4c19-abae-85023c845f31" providerId="ADAL" clId="{2C5A7FA3-FD65-43FB-8E6C-721CEF3224F2}" dt="2020-10-29T16:58:44.942" v="102" actId="207"/>
          <ac:spMkLst>
            <pc:docMk/>
            <pc:sldMk cId="3183428955" sldId="283"/>
            <ac:spMk id="2" creationId="{45645F73-6A44-4B6B-B688-E6B369D4AEF5}"/>
          </ac:spMkLst>
        </pc:spChg>
      </pc:sldChg>
      <pc:sldChg chg="modSp">
        <pc:chgData name="Janet Wragge" userId="9c17e57b-05dc-4c19-abae-85023c845f31" providerId="ADAL" clId="{2C5A7FA3-FD65-43FB-8E6C-721CEF3224F2}" dt="2020-10-29T16:58:59.313" v="103" actId="207"/>
        <pc:sldMkLst>
          <pc:docMk/>
          <pc:sldMk cId="2781338861" sldId="285"/>
        </pc:sldMkLst>
        <pc:spChg chg="mod">
          <ac:chgData name="Janet Wragge" userId="9c17e57b-05dc-4c19-abae-85023c845f31" providerId="ADAL" clId="{2C5A7FA3-FD65-43FB-8E6C-721CEF3224F2}" dt="2020-10-29T16:58:59.313" v="103" actId="207"/>
          <ac:spMkLst>
            <pc:docMk/>
            <pc:sldMk cId="2781338861" sldId="285"/>
            <ac:spMk id="2" creationId="{45645F73-6A44-4B6B-B688-E6B369D4AEF5}"/>
          </ac:spMkLst>
        </pc:spChg>
      </pc:sldChg>
      <pc:sldChg chg="modSp">
        <pc:chgData name="Janet Wragge" userId="9c17e57b-05dc-4c19-abae-85023c845f31" providerId="ADAL" clId="{2C5A7FA3-FD65-43FB-8E6C-721CEF3224F2}" dt="2020-11-03T16:39:40.353" v="291" actId="20577"/>
        <pc:sldMkLst>
          <pc:docMk/>
          <pc:sldMk cId="1374000093" sldId="286"/>
        </pc:sldMkLst>
        <pc:spChg chg="mod">
          <ac:chgData name="Janet Wragge" userId="9c17e57b-05dc-4c19-abae-85023c845f31" providerId="ADAL" clId="{2C5A7FA3-FD65-43FB-8E6C-721CEF3224F2}" dt="2020-11-03T16:39:40.353" v="291" actId="20577"/>
          <ac:spMkLst>
            <pc:docMk/>
            <pc:sldMk cId="1374000093" sldId="286"/>
            <ac:spMk id="4" creationId="{6E64B9B6-542B-4664-8EB9-A8F58139ABE1}"/>
          </ac:spMkLst>
        </pc:spChg>
        <pc:spChg chg="mod">
          <ac:chgData name="Janet Wragge" userId="9c17e57b-05dc-4c19-abae-85023c845f31" providerId="ADAL" clId="{2C5A7FA3-FD65-43FB-8E6C-721CEF3224F2}" dt="2020-10-29T16:59:12.569" v="104" actId="207"/>
          <ac:spMkLst>
            <pc:docMk/>
            <pc:sldMk cId="1374000093" sldId="286"/>
            <ac:spMk id="7" creationId="{145CAFA6-34FB-45D4-84B3-8154A41A20B8}"/>
          </ac:spMkLst>
        </pc:spChg>
      </pc:sldChg>
      <pc:sldChg chg="modSp modNotesTx">
        <pc:chgData name="Janet Wragge" userId="9c17e57b-05dc-4c19-abae-85023c845f31" providerId="ADAL" clId="{2C5A7FA3-FD65-43FB-8E6C-721CEF3224F2}" dt="2020-10-30T16:17:08.264" v="279" actId="20577"/>
        <pc:sldMkLst>
          <pc:docMk/>
          <pc:sldMk cId="1661071564" sldId="288"/>
        </pc:sldMkLst>
        <pc:spChg chg="mod">
          <ac:chgData name="Janet Wragge" userId="9c17e57b-05dc-4c19-abae-85023c845f31" providerId="ADAL" clId="{2C5A7FA3-FD65-43FB-8E6C-721CEF3224F2}" dt="2020-10-30T16:16:22.179" v="229" actId="255"/>
          <ac:spMkLst>
            <pc:docMk/>
            <pc:sldMk cId="1661071564" sldId="288"/>
            <ac:spMk id="2" creationId="{19DF7BE0-D16A-431C-AB87-4AC0C955C8C2}"/>
          </ac:spMkLst>
        </pc:spChg>
      </pc:sldChg>
      <pc:sldChg chg="modSp modNotesTx">
        <pc:chgData name="Janet Wragge" userId="9c17e57b-05dc-4c19-abae-85023c845f31" providerId="ADAL" clId="{2C5A7FA3-FD65-43FB-8E6C-721CEF3224F2}" dt="2020-10-27T16:03:06.850" v="95" actId="20577"/>
        <pc:sldMkLst>
          <pc:docMk/>
          <pc:sldMk cId="1571601466" sldId="296"/>
        </pc:sldMkLst>
        <pc:picChg chg="mod">
          <ac:chgData name="Janet Wragge" userId="9c17e57b-05dc-4c19-abae-85023c845f31" providerId="ADAL" clId="{2C5A7FA3-FD65-43FB-8E6C-721CEF3224F2}" dt="2020-10-27T16:02:42.665" v="46"/>
          <ac:picMkLst>
            <pc:docMk/>
            <pc:sldMk cId="1571601466" sldId="296"/>
            <ac:picMk id="5" creationId="{22CC217E-D7CF-4A9A-B19F-7B963B24E2EE}"/>
          </ac:picMkLst>
        </pc:picChg>
      </pc:sldChg>
    </pc:docChg>
  </pc:docChgLst>
  <pc:docChgLst>
    <pc:chgData name="Stephanie Russell" userId="f71637d8-1f63-4a52-8dcf-c8b5f3a85ec9" providerId="ADAL" clId="{F0851593-A0B8-4ED6-BA8A-192E478E935C}"/>
    <pc:docChg chg="custSel modSld">
      <pc:chgData name="Stephanie Russell" userId="f71637d8-1f63-4a52-8dcf-c8b5f3a85ec9" providerId="ADAL" clId="{F0851593-A0B8-4ED6-BA8A-192E478E935C}" dt="2020-11-11T18:38:33.557" v="134" actId="207"/>
      <pc:docMkLst>
        <pc:docMk/>
      </pc:docMkLst>
      <pc:sldChg chg="addSp modSp setBg">
        <pc:chgData name="Stephanie Russell" userId="f71637d8-1f63-4a52-8dcf-c8b5f3a85ec9" providerId="ADAL" clId="{F0851593-A0B8-4ED6-BA8A-192E478E935C}" dt="2020-11-11T18:34:24.054" v="38" actId="255"/>
        <pc:sldMkLst>
          <pc:docMk/>
          <pc:sldMk cId="628440327" sldId="257"/>
        </pc:sldMkLst>
        <pc:spChg chg="add mod">
          <ac:chgData name="Stephanie Russell" userId="f71637d8-1f63-4a52-8dcf-c8b5f3a85ec9" providerId="ADAL" clId="{F0851593-A0B8-4ED6-BA8A-192E478E935C}" dt="2020-11-11T18:34:06.307" v="17" actId="1076"/>
          <ac:spMkLst>
            <pc:docMk/>
            <pc:sldMk cId="628440327" sldId="257"/>
            <ac:spMk id="3" creationId="{19AD21EB-2C8C-4921-AFFA-AA4F4B55119A}"/>
          </ac:spMkLst>
        </pc:spChg>
        <pc:spChg chg="add mod">
          <ac:chgData name="Stephanie Russell" userId="f71637d8-1f63-4a52-8dcf-c8b5f3a85ec9" providerId="ADAL" clId="{F0851593-A0B8-4ED6-BA8A-192E478E935C}" dt="2020-11-11T18:34:24.054" v="38" actId="255"/>
          <ac:spMkLst>
            <pc:docMk/>
            <pc:sldMk cId="628440327" sldId="257"/>
            <ac:spMk id="4" creationId="{8DC0CF9F-F0D0-4B6D-9469-BF5EF8C6E095}"/>
          </ac:spMkLst>
        </pc:spChg>
        <pc:spChg chg="mod">
          <ac:chgData name="Stephanie Russell" userId="f71637d8-1f63-4a52-8dcf-c8b5f3a85ec9" providerId="ADAL" clId="{F0851593-A0B8-4ED6-BA8A-192E478E935C}" dt="2020-11-11T18:33:05.227" v="2" actId="1076"/>
          <ac:spMkLst>
            <pc:docMk/>
            <pc:sldMk cId="628440327" sldId="257"/>
            <ac:spMk id="13" creationId="{611DEF59-1CEC-4645-A895-7FE0835A110E}"/>
          </ac:spMkLst>
        </pc:spChg>
      </pc:sldChg>
      <pc:sldChg chg="modSp">
        <pc:chgData name="Stephanie Russell" userId="f71637d8-1f63-4a52-8dcf-c8b5f3a85ec9" providerId="ADAL" clId="{F0851593-A0B8-4ED6-BA8A-192E478E935C}" dt="2020-11-11T18:37:55.045" v="133" actId="20577"/>
        <pc:sldMkLst>
          <pc:docMk/>
          <pc:sldMk cId="3183428955" sldId="283"/>
        </pc:sldMkLst>
        <pc:spChg chg="mod">
          <ac:chgData name="Stephanie Russell" userId="f71637d8-1f63-4a52-8dcf-c8b5f3a85ec9" providerId="ADAL" clId="{F0851593-A0B8-4ED6-BA8A-192E478E935C}" dt="2020-11-11T18:37:55.045" v="133" actId="20577"/>
          <ac:spMkLst>
            <pc:docMk/>
            <pc:sldMk cId="3183428955" sldId="283"/>
            <ac:spMk id="4" creationId="{6E64B9B6-542B-4664-8EB9-A8F58139ABE1}"/>
          </ac:spMkLst>
        </pc:spChg>
      </pc:sldChg>
      <pc:sldChg chg="modSp">
        <pc:chgData name="Stephanie Russell" userId="f71637d8-1f63-4a52-8dcf-c8b5f3a85ec9" providerId="ADAL" clId="{F0851593-A0B8-4ED6-BA8A-192E478E935C}" dt="2020-11-11T18:37:38.755" v="131" actId="207"/>
        <pc:sldMkLst>
          <pc:docMk/>
          <pc:sldMk cId="3468534930" sldId="284"/>
        </pc:sldMkLst>
        <pc:spChg chg="mod">
          <ac:chgData name="Stephanie Russell" userId="f71637d8-1f63-4a52-8dcf-c8b5f3a85ec9" providerId="ADAL" clId="{F0851593-A0B8-4ED6-BA8A-192E478E935C}" dt="2020-11-11T18:37:38.755" v="131" actId="207"/>
          <ac:spMkLst>
            <pc:docMk/>
            <pc:sldMk cId="3468534930" sldId="284"/>
            <ac:spMk id="6" creationId="{1EE8EA83-D6A6-45C5-B248-4BE1DD62801D}"/>
          </ac:spMkLst>
        </pc:spChg>
      </pc:sldChg>
      <pc:sldChg chg="modSp">
        <pc:chgData name="Stephanie Russell" userId="f71637d8-1f63-4a52-8dcf-c8b5f3a85ec9" providerId="ADAL" clId="{F0851593-A0B8-4ED6-BA8A-192E478E935C}" dt="2020-11-11T18:38:33.557" v="134" actId="207"/>
        <pc:sldMkLst>
          <pc:docMk/>
          <pc:sldMk cId="1661071564" sldId="288"/>
        </pc:sldMkLst>
        <pc:spChg chg="mod">
          <ac:chgData name="Stephanie Russell" userId="f71637d8-1f63-4a52-8dcf-c8b5f3a85ec9" providerId="ADAL" clId="{F0851593-A0B8-4ED6-BA8A-192E478E935C}" dt="2020-11-11T18:38:33.557" v="134" actId="207"/>
          <ac:spMkLst>
            <pc:docMk/>
            <pc:sldMk cId="1661071564" sldId="288"/>
            <ac:spMk id="2" creationId="{19DF7BE0-D16A-431C-AB87-4AC0C955C8C2}"/>
          </ac:spMkLst>
        </pc:spChg>
      </pc:sldChg>
      <pc:sldChg chg="addSp modSp setBg">
        <pc:chgData name="Stephanie Russell" userId="f71637d8-1f63-4a52-8dcf-c8b5f3a85ec9" providerId="ADAL" clId="{F0851593-A0B8-4ED6-BA8A-192E478E935C}" dt="2020-11-11T18:36:39.072" v="128" actId="1076"/>
        <pc:sldMkLst>
          <pc:docMk/>
          <pc:sldMk cId="345049661" sldId="295"/>
        </pc:sldMkLst>
        <pc:spChg chg="mod">
          <ac:chgData name="Stephanie Russell" userId="f71637d8-1f63-4a52-8dcf-c8b5f3a85ec9" providerId="ADAL" clId="{F0851593-A0B8-4ED6-BA8A-192E478E935C}" dt="2020-11-11T18:35:15.422" v="49" actId="1076"/>
          <ac:spMkLst>
            <pc:docMk/>
            <pc:sldMk cId="345049661" sldId="295"/>
            <ac:spMk id="3" creationId="{CB5D4B99-F188-420B-BB1C-57455B37807E}"/>
          </ac:spMkLst>
        </pc:spChg>
        <pc:spChg chg="add mod">
          <ac:chgData name="Stephanie Russell" userId="f71637d8-1f63-4a52-8dcf-c8b5f3a85ec9" providerId="ADAL" clId="{F0851593-A0B8-4ED6-BA8A-192E478E935C}" dt="2020-11-11T18:36:39.072" v="128" actId="1076"/>
          <ac:spMkLst>
            <pc:docMk/>
            <pc:sldMk cId="345049661" sldId="295"/>
            <ac:spMk id="11" creationId="{2289D6B3-EEF5-4C90-9AC9-71513C673D18}"/>
          </ac:spMkLst>
        </pc:spChg>
        <pc:picChg chg="add mod">
          <ac:chgData name="Stephanie Russell" userId="f71637d8-1f63-4a52-8dcf-c8b5f3a85ec9" providerId="ADAL" clId="{F0851593-A0B8-4ED6-BA8A-192E478E935C}" dt="2020-11-11T18:35:20.381" v="52" actId="1076"/>
          <ac:picMkLst>
            <pc:docMk/>
            <pc:sldMk cId="345049661" sldId="295"/>
            <ac:picMk id="8" creationId="{15FC864C-3E70-4DFF-96AE-796625C7E148}"/>
          </ac:picMkLst>
        </pc:picChg>
        <pc:picChg chg="add mod">
          <ac:chgData name="Stephanie Russell" userId="f71637d8-1f63-4a52-8dcf-c8b5f3a85ec9" providerId="ADAL" clId="{F0851593-A0B8-4ED6-BA8A-192E478E935C}" dt="2020-11-11T18:35:53.661" v="57" actId="1076"/>
          <ac:picMkLst>
            <pc:docMk/>
            <pc:sldMk cId="345049661" sldId="295"/>
            <ac:picMk id="10" creationId="{1CD9FBBA-8FA6-41BC-A40D-5CCA75254F39}"/>
          </ac:picMkLst>
        </pc:picChg>
      </pc:sldChg>
      <pc:sldChg chg="modSp">
        <pc:chgData name="Stephanie Russell" userId="f71637d8-1f63-4a52-8dcf-c8b5f3a85ec9" providerId="ADAL" clId="{F0851593-A0B8-4ED6-BA8A-192E478E935C}" dt="2020-11-11T18:37:09.242" v="129" actId="339"/>
        <pc:sldMkLst>
          <pc:docMk/>
          <pc:sldMk cId="1571601466" sldId="296"/>
        </pc:sldMkLst>
        <pc:picChg chg="mod">
          <ac:chgData name="Stephanie Russell" userId="f71637d8-1f63-4a52-8dcf-c8b5f3a85ec9" providerId="ADAL" clId="{F0851593-A0B8-4ED6-BA8A-192E478E935C}" dt="2020-11-11T18:37:09.242" v="129" actId="339"/>
          <ac:picMkLst>
            <pc:docMk/>
            <pc:sldMk cId="1571601466" sldId="296"/>
            <ac:picMk id="5" creationId="{22CC217E-D7CF-4A9A-B19F-7B963B24E2EE}"/>
          </ac:picMkLst>
        </pc:picChg>
      </pc:sldChg>
    </pc:docChg>
  </pc:docChgLst>
  <pc:docChgLst>
    <pc:chgData name="Janet Wragge" userId="9c17e57b-05dc-4c19-abae-85023c845f31" providerId="ADAL" clId="{E611E69C-486D-4978-9F6E-6966F27E3C8F}"/>
    <pc:docChg chg="modSld">
      <pc:chgData name="Janet Wragge" userId="9c17e57b-05dc-4c19-abae-85023c845f31" providerId="ADAL" clId="{E611E69C-486D-4978-9F6E-6966F27E3C8F}" dt="2020-10-23T21:44:03.676" v="2" actId="207"/>
      <pc:docMkLst>
        <pc:docMk/>
      </pc:docMkLst>
      <pc:sldChg chg="modSp">
        <pc:chgData name="Janet Wragge" userId="9c17e57b-05dc-4c19-abae-85023c845f31" providerId="ADAL" clId="{E611E69C-486D-4978-9F6E-6966F27E3C8F}" dt="2020-10-23T21:44:03.676" v="2" actId="207"/>
        <pc:sldMkLst>
          <pc:docMk/>
          <pc:sldMk cId="1061128914" sldId="256"/>
        </pc:sldMkLst>
        <pc:spChg chg="mod">
          <ac:chgData name="Janet Wragge" userId="9c17e57b-05dc-4c19-abae-85023c845f31" providerId="ADAL" clId="{E611E69C-486D-4978-9F6E-6966F27E3C8F}" dt="2020-10-23T21:44:03.676" v="2" actId="207"/>
          <ac:spMkLst>
            <pc:docMk/>
            <pc:sldMk cId="1061128914" sldId="256"/>
            <ac:spMk id="6" creationId="{3471B37F-3C65-4556-A1AE-7D2C4371ED38}"/>
          </ac:spMkLst>
        </pc:spChg>
      </pc:sldChg>
    </pc:docChg>
  </pc:docChgLst>
  <pc:docChgLst>
    <pc:chgData name="Kay Mobley" userId="S::kmobley_acsd1.org#ext#@wyaitc.onmicrosoft.com::2bc411c9-e0b0-42ef-ad9e-fadd51b693a5" providerId="AD" clId="Web-{D619DAB6-930B-AFC7-8158-5D69C3466706}"/>
    <pc:docChg chg="modSld">
      <pc:chgData name="Kay Mobley" userId="S::kmobley_acsd1.org#ext#@wyaitc.onmicrosoft.com::2bc411c9-e0b0-42ef-ad9e-fadd51b693a5" providerId="AD" clId="Web-{D619DAB6-930B-AFC7-8158-5D69C3466706}" dt="2020-11-12T22:57:33" v="1" actId="20577"/>
      <pc:docMkLst>
        <pc:docMk/>
      </pc:docMkLst>
      <pc:sldChg chg="modSp">
        <pc:chgData name="Kay Mobley" userId="S::kmobley_acsd1.org#ext#@wyaitc.onmicrosoft.com::2bc411c9-e0b0-42ef-ad9e-fadd51b693a5" providerId="AD" clId="Web-{D619DAB6-930B-AFC7-8158-5D69C3466706}" dt="2020-11-12T22:57:33" v="1" actId="20577"/>
        <pc:sldMkLst>
          <pc:docMk/>
          <pc:sldMk cId="2023923398" sldId="261"/>
        </pc:sldMkLst>
        <pc:spChg chg="mod">
          <ac:chgData name="Kay Mobley" userId="S::kmobley_acsd1.org#ext#@wyaitc.onmicrosoft.com::2bc411c9-e0b0-42ef-ad9e-fadd51b693a5" providerId="AD" clId="Web-{D619DAB6-930B-AFC7-8158-5D69C3466706}" dt="2020-11-12T22:57:33" v="1" actId="20577"/>
          <ac:spMkLst>
            <pc:docMk/>
            <pc:sldMk cId="2023923398" sldId="261"/>
            <ac:spMk id="3" creationId="{CB5D4B99-F188-420B-BB1C-57455B37807E}"/>
          </ac:spMkLst>
        </pc:spChg>
      </pc:sldChg>
    </pc:docChg>
  </pc:docChgLst>
  <pc:docChgLst>
    <pc:chgData name="Carolyn Jacobs" userId="56fa0885-c92e-4d3f-9e6d-a3e34eb2e861" providerId="ADAL" clId="{AC864C83-378D-4772-A027-30198AC1D36F}"/>
    <pc:docChg chg="undo custSel addSld modSld sldOrd">
      <pc:chgData name="Carolyn Jacobs" userId="56fa0885-c92e-4d3f-9e6d-a3e34eb2e861" providerId="ADAL" clId="{AC864C83-378D-4772-A027-30198AC1D36F}" dt="2020-11-03T22:51:38.575" v="373" actId="20577"/>
      <pc:docMkLst>
        <pc:docMk/>
      </pc:docMkLst>
      <pc:sldChg chg="addSp delSp modSp setBg">
        <pc:chgData name="Carolyn Jacobs" userId="56fa0885-c92e-4d3f-9e6d-a3e34eb2e861" providerId="ADAL" clId="{AC864C83-378D-4772-A027-30198AC1D36F}" dt="2020-10-28T18:06:38.135" v="202"/>
        <pc:sldMkLst>
          <pc:docMk/>
          <pc:sldMk cId="628440327" sldId="257"/>
        </pc:sldMkLst>
        <pc:spChg chg="mod">
          <ac:chgData name="Carolyn Jacobs" userId="56fa0885-c92e-4d3f-9e6d-a3e34eb2e861" providerId="ADAL" clId="{AC864C83-378D-4772-A027-30198AC1D36F}" dt="2020-10-28T18:06:06.983" v="193" actId="14100"/>
          <ac:spMkLst>
            <pc:docMk/>
            <pc:sldMk cId="628440327" sldId="257"/>
            <ac:spMk id="13" creationId="{611DEF59-1CEC-4645-A895-7FE0835A110E}"/>
          </ac:spMkLst>
        </pc:spChg>
        <pc:picChg chg="add del mod ord">
          <ac:chgData name="Carolyn Jacobs" userId="56fa0885-c92e-4d3f-9e6d-a3e34eb2e861" providerId="ADAL" clId="{AC864C83-378D-4772-A027-30198AC1D36F}" dt="2020-10-28T18:04:54.473" v="168" actId="478"/>
          <ac:picMkLst>
            <pc:docMk/>
            <pc:sldMk cId="628440327" sldId="257"/>
            <ac:picMk id="4" creationId="{6F1444F8-B22E-45D6-BDE2-2A5BC6279B3F}"/>
          </ac:picMkLst>
        </pc:picChg>
        <pc:picChg chg="del">
          <ac:chgData name="Carolyn Jacobs" userId="56fa0885-c92e-4d3f-9e6d-a3e34eb2e861" providerId="ADAL" clId="{AC864C83-378D-4772-A027-30198AC1D36F}" dt="2020-10-28T18:01:12.989" v="146" actId="478"/>
          <ac:picMkLst>
            <pc:docMk/>
            <pc:sldMk cId="628440327" sldId="257"/>
            <ac:picMk id="7" creationId="{0FFDBE0D-F7D9-46A8-A212-DE0C18219573}"/>
          </ac:picMkLst>
        </pc:picChg>
      </pc:sldChg>
      <pc:sldChg chg="modNotesTx">
        <pc:chgData name="Carolyn Jacobs" userId="56fa0885-c92e-4d3f-9e6d-a3e34eb2e861" providerId="ADAL" clId="{AC864C83-378D-4772-A027-30198AC1D36F}" dt="2020-10-26T22:19:27.704" v="145" actId="20577"/>
        <pc:sldMkLst>
          <pc:docMk/>
          <pc:sldMk cId="3468534930" sldId="284"/>
        </pc:sldMkLst>
      </pc:sldChg>
      <pc:sldChg chg="modSp setBg">
        <pc:chgData name="Carolyn Jacobs" userId="56fa0885-c92e-4d3f-9e6d-a3e34eb2e861" providerId="ADAL" clId="{AC864C83-378D-4772-A027-30198AC1D36F}" dt="2020-11-03T22:49:50.179" v="338"/>
        <pc:sldMkLst>
          <pc:docMk/>
          <pc:sldMk cId="345049661" sldId="295"/>
        </pc:sldMkLst>
        <pc:spChg chg="mod">
          <ac:chgData name="Carolyn Jacobs" userId="56fa0885-c92e-4d3f-9e6d-a3e34eb2e861" providerId="ADAL" clId="{AC864C83-378D-4772-A027-30198AC1D36F}" dt="2020-11-03T22:49:38.492" v="322" actId="1076"/>
          <ac:spMkLst>
            <pc:docMk/>
            <pc:sldMk cId="345049661" sldId="295"/>
            <ac:spMk id="3" creationId="{CB5D4B99-F188-420B-BB1C-57455B37807E}"/>
          </ac:spMkLst>
        </pc:spChg>
      </pc:sldChg>
      <pc:sldChg chg="addSp delSp modSp add ord modNotesTx">
        <pc:chgData name="Carolyn Jacobs" userId="56fa0885-c92e-4d3f-9e6d-a3e34eb2e861" providerId="ADAL" clId="{AC864C83-378D-4772-A027-30198AC1D36F}" dt="2020-11-03T22:51:38.575" v="373" actId="20577"/>
        <pc:sldMkLst>
          <pc:docMk/>
          <pc:sldMk cId="1571601466" sldId="296"/>
        </pc:sldMkLst>
        <pc:spChg chg="add del mod">
          <ac:chgData name="Carolyn Jacobs" userId="56fa0885-c92e-4d3f-9e6d-a3e34eb2e861" providerId="ADAL" clId="{AC864C83-378D-4772-A027-30198AC1D36F}" dt="2020-11-03T22:51:08.629" v="341"/>
          <ac:spMkLst>
            <pc:docMk/>
            <pc:sldMk cId="1571601466" sldId="296"/>
            <ac:spMk id="2" creationId="{AFF4654F-E142-43AD-937C-8B653E2A8BD3}"/>
          </ac:spMkLst>
        </pc:spChg>
        <pc:spChg chg="del">
          <ac:chgData name="Carolyn Jacobs" userId="56fa0885-c92e-4d3f-9e6d-a3e34eb2e861" providerId="ADAL" clId="{AC864C83-378D-4772-A027-30198AC1D36F}" dt="2020-10-26T22:17:09.438" v="2" actId="478"/>
          <ac:spMkLst>
            <pc:docMk/>
            <pc:sldMk cId="1571601466" sldId="296"/>
            <ac:spMk id="2" creationId="{D34C07DE-C84C-4F97-8575-98F121FE1097}"/>
          </ac:spMkLst>
        </pc:spChg>
        <pc:spChg chg="add mod">
          <ac:chgData name="Carolyn Jacobs" userId="56fa0885-c92e-4d3f-9e6d-a3e34eb2e861" providerId="ADAL" clId="{AC864C83-378D-4772-A027-30198AC1D36F}" dt="2020-11-03T22:51:38.575" v="373" actId="20577"/>
          <ac:spMkLst>
            <pc:docMk/>
            <pc:sldMk cId="1571601466" sldId="296"/>
            <ac:spMk id="3" creationId="{E2F0E29C-8F54-45AD-A2C2-BB89D0A08752}"/>
          </ac:spMkLst>
        </pc:spChg>
        <pc:spChg chg="del">
          <ac:chgData name="Carolyn Jacobs" userId="56fa0885-c92e-4d3f-9e6d-a3e34eb2e861" providerId="ADAL" clId="{AC864C83-378D-4772-A027-30198AC1D36F}" dt="2020-10-26T22:17:06.275" v="1" actId="931"/>
          <ac:spMkLst>
            <pc:docMk/>
            <pc:sldMk cId="1571601466" sldId="296"/>
            <ac:spMk id="3" creationId="{FCAB7DA7-F10A-456B-BCEC-4A5AF4E70DCF}"/>
          </ac:spMkLst>
        </pc:spChg>
        <pc:picChg chg="add mod">
          <ac:chgData name="Carolyn Jacobs" userId="56fa0885-c92e-4d3f-9e6d-a3e34eb2e861" providerId="ADAL" clId="{AC864C83-378D-4772-A027-30198AC1D36F}" dt="2020-10-26T22:17:22.797" v="8" actId="14100"/>
          <ac:picMkLst>
            <pc:docMk/>
            <pc:sldMk cId="1571601466" sldId="296"/>
            <ac:picMk id="5" creationId="{22CC217E-D7CF-4A9A-B19F-7B963B24E2E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6F27AA-11EF-4F15-93BC-C6723E3E0D59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E9396-F393-4B24-AF69-59B36568A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380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Name of the lesson is a link to the website where the lesson plan can be viewed or downloaded.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E9396-F393-4B24-AF69-59B36568AAF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564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Assessment: You can add a slide to record </a:t>
            </a:r>
            <a:r>
              <a:rPr lang="en-US"/>
              <a:t>student thinking.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E9396-F393-4B24-AF69-59B36568AAF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8475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/>
              <a:t>Provide the students an opportunity to explain their learning.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E9396-F393-4B24-AF69-59B36568AAF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10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focus of today’s lesson.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E9396-F393-4B24-AF69-59B36568AAF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83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Look back on the previous lesson and review the key ideas.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E9396-F393-4B24-AF69-59B36568AAF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78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the new vocabulary words for this lesson.  You may need to adjust this list according to the needs of your students.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E9396-F393-4B24-AF69-59B36568AAF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587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see “Teacher Note” 1</a:t>
            </a:r>
            <a:r>
              <a:rPr lang="en-US" baseline="30000" dirty="0"/>
              <a:t>st</a:t>
            </a:r>
            <a:r>
              <a:rPr lang="en-US" dirty="0"/>
              <a:t> page of Lesson 3. The map is a live link to the map resources.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E9396-F393-4B24-AF69-59B36568AAF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62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Procedure #1: Please refer to “Teacher Note” for procedure #1 &amp; #2.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E9396-F393-4B24-AF69-59B36568AAF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988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Procedure #2: To begin, you can choose the county where you live or a county the students choose. Refer to Teacher Note in the lesson for additional suggestions.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E9396-F393-4B24-AF69-59B36568AAF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066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Procedure #2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E9396-F393-4B24-AF69-59B36568AAF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842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Procedure #2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E9396-F393-4B24-AF69-59B36568AAF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181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713B-5B5C-4120-8C47-043A680D3A04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EF5A-B183-4A11-B4EE-D3CF2E290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76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713B-5B5C-4120-8C47-043A680D3A04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EF5A-B183-4A11-B4EE-D3CF2E290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86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713B-5B5C-4120-8C47-043A680D3A04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EF5A-B183-4A11-B4EE-D3CF2E290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491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713B-5B5C-4120-8C47-043A680D3A04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EF5A-B183-4A11-B4EE-D3CF2E290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53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713B-5B5C-4120-8C47-043A680D3A04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EF5A-B183-4A11-B4EE-D3CF2E290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104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713B-5B5C-4120-8C47-043A680D3A04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EF5A-B183-4A11-B4EE-D3CF2E290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110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713B-5B5C-4120-8C47-043A680D3A04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EF5A-B183-4A11-B4EE-D3CF2E290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393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713B-5B5C-4120-8C47-043A680D3A04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EF5A-B183-4A11-B4EE-D3CF2E290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514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713B-5B5C-4120-8C47-043A680D3A04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EF5A-B183-4A11-B4EE-D3CF2E290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112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713B-5B5C-4120-8C47-043A680D3A04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EF5A-B183-4A11-B4EE-D3CF2E290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65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713B-5B5C-4120-8C47-043A680D3A04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EF5A-B183-4A11-B4EE-D3CF2E290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939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3713B-5B5C-4120-8C47-043A680D3A04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0EF5A-B183-4A11-B4EE-D3CF2E290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0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yaitc.org/lesson/lesson-three-east-or-west-where-do-crops-grow-best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yaitc.org/wp-content/uploads/2019/09/2AgL3-Worksheets-and-Resources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en.wikipedia.org/wiki/Environmental_issues_in_Wyomin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yaitc.org/wp-content/uploads/2019/09/2AgL3-Worksheets-and-Resources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yaitc.org/wp-content/uploads/2019/09/2AgL3-Worksheets-and-Resources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yaitc.org/wp-content/uploads/2019/09/2AgL3-Worksheets-and-Resources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1A770-0481-4555-B170-2F9C49BA3C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866" y="3572652"/>
            <a:ext cx="5155894" cy="937703"/>
          </a:xfrm>
        </p:spPr>
        <p:txBody>
          <a:bodyPr anchor="b">
            <a:normAutofit/>
          </a:bodyPr>
          <a:lstStyle/>
          <a:p>
            <a:r>
              <a:rPr lang="en-US" sz="5400" b="1">
                <a:solidFill>
                  <a:schemeClr val="accent3"/>
                </a:solidFill>
              </a:rPr>
              <a:t>Agriculture</a:t>
            </a:r>
          </a:p>
        </p:txBody>
      </p:sp>
      <p:pic>
        <p:nvPicPr>
          <p:cNvPr id="7" name="Picture 6" descr="A picture containing person, child, little, boy&#10;&#10;Description automatically generated">
            <a:extLst>
              <a:ext uri="{FF2B5EF4-FFF2-40B4-BE49-F238E27FC236}">
                <a16:creationId xmlns:a16="http://schemas.microsoft.com/office/drawing/2014/main" id="{BC090217-2350-4882-9F62-65C3941799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B4380AC9-509C-45F5-AF52-3AA218FBCAE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6314" y="990305"/>
            <a:ext cx="2501708" cy="25017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71B37F-3C65-4556-A1AE-7D2C4371ED38}"/>
              </a:ext>
            </a:extLst>
          </p:cNvPr>
          <p:cNvSpPr txBox="1"/>
          <p:nvPr/>
        </p:nvSpPr>
        <p:spPr>
          <a:xfrm>
            <a:off x="6256962" y="4500081"/>
            <a:ext cx="575779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2nd grade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Lesson 3:  </a:t>
            </a:r>
          </a:p>
          <a:p>
            <a:pPr algn="ctr"/>
            <a:r>
              <a:rPr lang="en-US" sz="2800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East or West – Where do Crops Grow Best?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1289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F7BE0-D16A-431C-AB87-4AC0C955C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26" y="506438"/>
            <a:ext cx="12150147" cy="193748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t"/>
          <a:lstStyle/>
          <a:p>
            <a:pPr algn="ctr"/>
            <a:r>
              <a:rPr lang="en-US" sz="4800" dirty="0">
                <a:solidFill>
                  <a:schemeClr val="accent3"/>
                </a:solidFill>
              </a:rPr>
              <a:t>Map Observations</a:t>
            </a:r>
            <a:br>
              <a:rPr lang="en-US" dirty="0"/>
            </a:br>
            <a:r>
              <a:rPr lang="en-US" sz="3600" dirty="0">
                <a:solidFill>
                  <a:schemeClr val="tx1"/>
                </a:solidFill>
              </a:rPr>
              <a:t>Make a hypothesis about why crops grow in some locations and not others.</a:t>
            </a:r>
          </a:p>
        </p:txBody>
      </p:sp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090E92F6-1409-4EC7-9CCD-CB3348A677E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53" y="2953821"/>
            <a:ext cx="3987539" cy="2964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26AF000E-178D-4579-8CEA-64209C2EA76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0414" y="2930703"/>
            <a:ext cx="3971172" cy="2964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226516AD-AA97-49F7-BF13-39899E2CA76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2608" y="2930703"/>
            <a:ext cx="3972312" cy="2964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1071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1A770-0481-4555-B170-2F9C49BA3C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27384" y="4315146"/>
            <a:ext cx="4484994" cy="1647565"/>
          </a:xfrm>
        </p:spPr>
        <p:txBody>
          <a:bodyPr anchor="b">
            <a:normAutofit fontScale="90000"/>
          </a:bodyPr>
          <a:lstStyle/>
          <a:p>
            <a:r>
              <a:rPr lang="en-US" sz="4000">
                <a:solidFill>
                  <a:schemeClr val="accent3"/>
                </a:solidFill>
              </a:rPr>
              <a:t>What did we learn from today’s challenge?</a:t>
            </a: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B4380AC9-509C-45F5-AF52-3AA218FBCAE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0666" y="1134144"/>
            <a:ext cx="2501708" cy="2501708"/>
          </a:xfrm>
          <a:prstGeom prst="rect">
            <a:avLst/>
          </a:prstGeom>
        </p:spPr>
      </p:pic>
      <p:pic>
        <p:nvPicPr>
          <p:cNvPr id="4" name="Picture 3" descr="A child feeding a cow through a fence&#10;&#10;Description automatically generated">
            <a:extLst>
              <a:ext uri="{FF2B5EF4-FFF2-40B4-BE49-F238E27FC236}">
                <a16:creationId xmlns:a16="http://schemas.microsoft.com/office/drawing/2014/main" id="{EDC11823-8B75-4E6D-B707-E131AF82753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790" y="237674"/>
            <a:ext cx="7857677" cy="52384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8776664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0BC017-0313-464C-9CD5-246FA2E5C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40" y="410034"/>
            <a:ext cx="3569182" cy="3379306"/>
          </a:xfrm>
        </p:spPr>
        <p:txBody>
          <a:bodyPr>
            <a:normAutofit/>
          </a:bodyPr>
          <a:lstStyle/>
          <a:p>
            <a:r>
              <a:rPr lang="en-US" sz="5400" dirty="0"/>
              <a:t>Today’s Challenge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11DEF59-1CEC-4645-A895-7FE0835A1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984" y="3142132"/>
            <a:ext cx="3109173" cy="2917631"/>
          </a:xfrm>
        </p:spPr>
        <p:txBody>
          <a:bodyPr anchor="ctr"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Students will: </a:t>
            </a:r>
          </a:p>
          <a:p>
            <a:pPr lvl="1"/>
            <a:r>
              <a:rPr lang="en-US" sz="2800" dirty="0"/>
              <a:t>Identify which crops are grown in different areas of the state.</a:t>
            </a:r>
          </a:p>
          <a:p>
            <a:pPr lvl="1"/>
            <a:r>
              <a:rPr lang="en-US" sz="2800" dirty="0"/>
              <a:t>Explain why certain crops grow better in different areas.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C0CF9F-F0D0-4B6D-9469-BF5EF8C6E095}"/>
              </a:ext>
            </a:extLst>
          </p:cNvPr>
          <p:cNvSpPr txBox="1"/>
          <p:nvPr/>
        </p:nvSpPr>
        <p:spPr>
          <a:xfrm>
            <a:off x="11070157" y="6598428"/>
            <a:ext cx="111879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</a:rPr>
              <a:t>Photo by Liz </a:t>
            </a:r>
            <a:r>
              <a:rPr lang="en-US" sz="700" dirty="0" err="1">
                <a:solidFill>
                  <a:schemeClr val="bg1"/>
                </a:solidFill>
              </a:rPr>
              <a:t>Lauck</a:t>
            </a:r>
            <a:endParaRPr lang="en-US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440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D4B99-F188-420B-BB1C-57455B378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098" y="534573"/>
            <a:ext cx="6513610" cy="2793887"/>
          </a:xfrm>
          <a:noFill/>
          <a:ln w="38100"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457200" lvl="1" indent="0">
              <a:buNone/>
            </a:pPr>
            <a:r>
              <a:rPr lang="en-US" sz="3600" b="1" dirty="0">
                <a:solidFill>
                  <a:schemeClr val="tx1"/>
                </a:solidFill>
              </a:rPr>
              <a:t>Think Back:</a:t>
            </a:r>
          </a:p>
          <a:p>
            <a:pPr marL="457200" lvl="1" indent="0">
              <a:buNone/>
            </a:pPr>
            <a:endParaRPr lang="en-US" sz="3600" b="1" dirty="0">
              <a:solidFill>
                <a:schemeClr val="tx1"/>
              </a:solidFill>
            </a:endParaRPr>
          </a:p>
          <a:p>
            <a:pPr lvl="2"/>
            <a:r>
              <a:rPr lang="en-US" sz="3200" dirty="0">
                <a:solidFill>
                  <a:schemeClr val="tx1"/>
                </a:solidFill>
              </a:rPr>
              <a:t>The Homestead Act</a:t>
            </a:r>
          </a:p>
          <a:p>
            <a:pPr lvl="2"/>
            <a:endParaRPr lang="en-US" sz="3200" dirty="0">
              <a:solidFill>
                <a:schemeClr val="tx1"/>
              </a:solidFill>
            </a:endParaRPr>
          </a:p>
          <a:p>
            <a:pPr lvl="2"/>
            <a:r>
              <a:rPr lang="en-US" sz="3200" dirty="0">
                <a:solidFill>
                  <a:schemeClr val="tx1"/>
                </a:solidFill>
              </a:rPr>
              <a:t>Crops grown in Wyoming</a:t>
            </a:r>
          </a:p>
          <a:p>
            <a:pPr lvl="2"/>
            <a:endParaRPr lang="en-US" sz="3200" dirty="0">
              <a:solidFill>
                <a:schemeClr val="tx1"/>
              </a:solidFill>
            </a:endParaRPr>
          </a:p>
          <a:p>
            <a:pPr lvl="2"/>
            <a:r>
              <a:rPr lang="en-US" sz="3200" dirty="0">
                <a:solidFill>
                  <a:schemeClr val="tx1"/>
                </a:solidFill>
              </a:rPr>
              <a:t>Farmers as good stewards of the land.</a:t>
            </a:r>
            <a:endParaRPr lang="en-US" sz="3200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EBEB57-8FA9-44DC-A994-A67C44C23F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2708482" cy="294198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Flowchart: Delay 5">
            <a:extLst>
              <a:ext uri="{FF2B5EF4-FFF2-40B4-BE49-F238E27FC236}">
                <a16:creationId xmlns:a16="http://schemas.microsoft.com/office/drawing/2014/main" id="{378BEF75-0A91-4279-BA16-AD9A7ABEA20D}"/>
              </a:ext>
            </a:extLst>
          </p:cNvPr>
          <p:cNvSpPr/>
          <p:nvPr/>
        </p:nvSpPr>
        <p:spPr>
          <a:xfrm>
            <a:off x="-106879" y="-4763"/>
            <a:ext cx="4601817" cy="6858000"/>
          </a:xfrm>
          <a:prstGeom prst="flowChartDelay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C1C850-2918-4EF0-83C0-85953D651695}"/>
              </a:ext>
            </a:extLst>
          </p:cNvPr>
          <p:cNvSpPr txBox="1"/>
          <p:nvPr/>
        </p:nvSpPr>
        <p:spPr>
          <a:xfrm>
            <a:off x="318052" y="1204802"/>
            <a:ext cx="358802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Highlights from our last lesson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43FEF5-C442-43C0-8159-94EF5C585575}"/>
              </a:ext>
            </a:extLst>
          </p:cNvPr>
          <p:cNvSpPr txBox="1"/>
          <p:nvPr/>
        </p:nvSpPr>
        <p:spPr>
          <a:xfrm>
            <a:off x="238539" y="3902911"/>
            <a:ext cx="347869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did you learn from yesterday’s challenge?</a:t>
            </a:r>
          </a:p>
          <a:p>
            <a:endParaRPr lang="en-US" dirty="0"/>
          </a:p>
        </p:txBody>
      </p:sp>
      <p:pic>
        <p:nvPicPr>
          <p:cNvPr id="8" name="Picture 7" descr="A vintage photo of a field&#10;&#10;Description automatically generated">
            <a:extLst>
              <a:ext uri="{FF2B5EF4-FFF2-40B4-BE49-F238E27FC236}">
                <a16:creationId xmlns:a16="http://schemas.microsoft.com/office/drawing/2014/main" id="{15FC864C-3E70-4DFF-96AE-796625C7E1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0478" y="3602439"/>
            <a:ext cx="3465286" cy="2793887"/>
          </a:xfrm>
          <a:prstGeom prst="rect">
            <a:avLst/>
          </a:prstGeom>
        </p:spPr>
      </p:pic>
      <p:pic>
        <p:nvPicPr>
          <p:cNvPr id="10" name="Picture 9" descr="A herd of cattle standing on top of a dry grass field&#10;&#10;Description automatically generated">
            <a:extLst>
              <a:ext uri="{FF2B5EF4-FFF2-40B4-BE49-F238E27FC236}">
                <a16:creationId xmlns:a16="http://schemas.microsoft.com/office/drawing/2014/main" id="{1CD9FBBA-8FA6-41BC-A40D-5CCA75254F3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5886" y="3328460"/>
            <a:ext cx="3149600" cy="25393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289D6B3-EEF5-4C90-9AC9-71513C673D18}"/>
              </a:ext>
            </a:extLst>
          </p:cNvPr>
          <p:cNvSpPr txBox="1"/>
          <p:nvPr/>
        </p:nvSpPr>
        <p:spPr>
          <a:xfrm>
            <a:off x="6293057" y="5867825"/>
            <a:ext cx="21227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/>
              <a:t>Wyoming State Archives – Stimson Collection</a:t>
            </a:r>
          </a:p>
        </p:txBody>
      </p:sp>
    </p:spTree>
    <p:extLst>
      <p:ext uri="{BB962C8B-B14F-4D97-AF65-F5344CB8AC3E}">
        <p14:creationId xmlns:p14="http://schemas.microsoft.com/office/powerpoint/2010/main" val="345049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D4B99-F188-420B-BB1C-57455B378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4688" y="678094"/>
            <a:ext cx="6765657" cy="567698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b="1" dirty="0"/>
              <a:t>Hypothesis – </a:t>
            </a:r>
            <a:r>
              <a:rPr lang="en-US" sz="2400" dirty="0"/>
              <a:t>an idea or theory that is not proven but leads to further study or discussion.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b="1" dirty="0"/>
              <a:t>Hypothesize</a:t>
            </a:r>
            <a:r>
              <a:rPr lang="en-US" sz="2400" dirty="0"/>
              <a:t> – to suggest an idea or theory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b="1" dirty="0"/>
              <a:t>Irrigation</a:t>
            </a:r>
            <a:r>
              <a:rPr lang="en-US" sz="2400" dirty="0"/>
              <a:t> – the process of delivering water to crops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b="1" dirty="0"/>
              <a:t>Precipitation</a:t>
            </a:r>
            <a:r>
              <a:rPr lang="en-US" sz="2400" dirty="0"/>
              <a:t> – the amount of water an area receives through weather, example: rain and snow.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b="1" dirty="0"/>
              <a:t>Elevation</a:t>
            </a:r>
            <a:r>
              <a:rPr lang="en-US" sz="2400" dirty="0"/>
              <a:t> -  the distance above sea level or ground level; the height of the land</a:t>
            </a:r>
            <a:endParaRPr lang="en-US" sz="2400" dirty="0">
              <a:cs typeface="Arial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EBEB57-8FA9-44DC-A994-A67C44C23F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2708482" cy="294198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6" name="Flowchart: Delay 5">
            <a:extLst>
              <a:ext uri="{FF2B5EF4-FFF2-40B4-BE49-F238E27FC236}">
                <a16:creationId xmlns:a16="http://schemas.microsoft.com/office/drawing/2014/main" id="{378BEF75-0A91-4279-BA16-AD9A7ABEA20D}"/>
              </a:ext>
            </a:extLst>
          </p:cNvPr>
          <p:cNvSpPr/>
          <p:nvPr/>
        </p:nvSpPr>
        <p:spPr>
          <a:xfrm>
            <a:off x="-106879" y="-4763"/>
            <a:ext cx="4601817" cy="6858000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C1C850-2918-4EF0-83C0-85953D651695}"/>
              </a:ext>
            </a:extLst>
          </p:cNvPr>
          <p:cNvSpPr txBox="1"/>
          <p:nvPr/>
        </p:nvSpPr>
        <p:spPr>
          <a:xfrm>
            <a:off x="139148" y="2704452"/>
            <a:ext cx="35880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chemeClr val="bg1"/>
                </a:solidFill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2023923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22CC217E-D7CF-4A9A-B19F-7B963B24E2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1216" y="-1"/>
            <a:ext cx="9131714" cy="676183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F0E29C-8F54-45AD-A2C2-BB89D0A08752}"/>
              </a:ext>
            </a:extLst>
          </p:cNvPr>
          <p:cNvSpPr txBox="1"/>
          <p:nvPr/>
        </p:nvSpPr>
        <p:spPr>
          <a:xfrm>
            <a:off x="10602930" y="4828854"/>
            <a:ext cx="14589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Link: </a:t>
            </a:r>
            <a:r>
              <a:rPr lang="en-US" dirty="0">
                <a:hlinkClick r:id="rId4"/>
              </a:rPr>
              <a:t>Blank Wyoming Map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601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DDF52ED6-700C-4159-AB4E-27C9D5E072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3" name="Rectangle 1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EEE024-8E50-4D37-8545-845893076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Why are crops grown in different areas of Wyoming?</a:t>
            </a:r>
          </a:p>
        </p:txBody>
      </p:sp>
      <p:sp>
        <p:nvSpPr>
          <p:cNvPr id="24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E8EA83-D6A6-45C5-B248-4BE1DD62801D}"/>
              </a:ext>
            </a:extLst>
          </p:cNvPr>
          <p:cNvSpPr txBox="1"/>
          <p:nvPr/>
        </p:nvSpPr>
        <p:spPr>
          <a:xfrm>
            <a:off x="9626874" y="6657945"/>
            <a:ext cx="256512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000000"/>
                </a:solidFill>
                <a:hlinkClick r:id="rId4" tooltip="https://en.wikipedia.org/wiki/Environmental_issues_in_Wyomi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000000"/>
                </a:solidFill>
              </a:rPr>
              <a:t> by Unknown Author is licensed under </a:t>
            </a:r>
            <a:r>
              <a:rPr lang="en-US" sz="700" dirty="0">
                <a:solidFill>
                  <a:srgbClr val="000000"/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534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45F73-6A44-4B6B-B688-E6B369D4A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880" y="508572"/>
            <a:ext cx="3849799" cy="1457824"/>
          </a:xfrm>
          <a:solidFill>
            <a:schemeClr val="accent4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Wyoming Agriculture Map</a:t>
            </a:r>
            <a:br>
              <a:rPr lang="en-US" dirty="0">
                <a:solidFill>
                  <a:schemeClr val="accent2"/>
                </a:solidFill>
              </a:rPr>
            </a:b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8F7E99C-DC01-4C97-97EE-28DBD6AD77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5117" y="508571"/>
            <a:ext cx="7712387" cy="5732919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64B9B6-542B-4664-8EB9-A8F58139AB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2880" y="1966395"/>
            <a:ext cx="3849799" cy="4173519"/>
          </a:xfr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What do you notice about crops and water availability in a given area?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How does elevation affect how crops grow?</a:t>
            </a:r>
            <a:endParaRPr lang="en-US" sz="2400" dirty="0">
              <a:solidFill>
                <a:schemeClr val="bg1"/>
              </a:solidFill>
              <a:cs typeface="Arial"/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Why are crops grown in some areas but not in others?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428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45F73-6A44-4B6B-B688-E6B369D4A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176" y="606176"/>
            <a:ext cx="3598649" cy="1525712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Irrigation Map</a:t>
            </a:r>
            <a:br>
              <a:rPr lang="en-US" dirty="0">
                <a:solidFill>
                  <a:schemeClr val="accent2"/>
                </a:solidFill>
              </a:rPr>
            </a:br>
            <a:br>
              <a:rPr lang="en-US" dirty="0">
                <a:solidFill>
                  <a:schemeClr val="accent2"/>
                </a:solidFill>
              </a:rPr>
            </a:b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9E02E22-3262-4E53-8D2B-89E0D60336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9413" y="606176"/>
            <a:ext cx="7584457" cy="566106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64B9B6-542B-4664-8EB9-A8F58139AB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7176" y="1656708"/>
            <a:ext cx="3598649" cy="417351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What do you notice about crops and water availability in a given area?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How does elevation affect how crops grow?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Why are crops grown in some areas but not in others?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338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45F73-6A44-4B6B-B688-E6B369D4A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999" y="359596"/>
            <a:ext cx="3485632" cy="1081354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4746AE2-9818-4FC5-BD8C-C4ADCE7E79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007" y="278943"/>
            <a:ext cx="7915024" cy="5906099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64B9B6-542B-4664-8EB9-A8F58139AB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8000" y="1616334"/>
            <a:ext cx="3485631" cy="424065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What do you notice about crops and water availability in a given area?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How does elevation affect how crops grow?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Why are crops grown in some areas but not in others?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5CAFA6-34FB-45D4-84B3-8154A41A20B8}"/>
              </a:ext>
            </a:extLst>
          </p:cNvPr>
          <p:cNvSpPr txBox="1"/>
          <p:nvPr/>
        </p:nvSpPr>
        <p:spPr>
          <a:xfrm>
            <a:off x="397999" y="661526"/>
            <a:ext cx="3485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Elevation Map</a:t>
            </a:r>
            <a:endParaRPr lang="en-US" sz="36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0000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AIC Colors">
      <a:dk1>
        <a:sysClr val="windowText" lastClr="000000"/>
      </a:dk1>
      <a:lt1>
        <a:sysClr val="window" lastClr="FFFFFF"/>
      </a:lt1>
      <a:dk2>
        <a:srgbClr val="00595F"/>
      </a:dk2>
      <a:lt2>
        <a:srgbClr val="BBD2D4"/>
      </a:lt2>
      <a:accent1>
        <a:srgbClr val="009293"/>
      </a:accent1>
      <a:accent2>
        <a:srgbClr val="FFC425"/>
      </a:accent2>
      <a:accent3>
        <a:srgbClr val="492F24"/>
      </a:accent3>
      <a:accent4>
        <a:srgbClr val="AAB7BC"/>
      </a:accent4>
      <a:accent5>
        <a:srgbClr val="00595F"/>
      </a:accent5>
      <a:accent6>
        <a:srgbClr val="FFE18B"/>
      </a:accent6>
      <a:hlink>
        <a:srgbClr val="AF765D"/>
      </a:hlink>
      <a:folHlink>
        <a:srgbClr val="D0CEC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89DF036E7B4B478A5C928716522392" ma:contentTypeVersion="13" ma:contentTypeDescription="Create a new document." ma:contentTypeScope="" ma:versionID="82c6740c95fab6de8fdbca053fdfdcae">
  <xsd:schema xmlns:xsd="http://www.w3.org/2001/XMLSchema" xmlns:xs="http://www.w3.org/2001/XMLSchema" xmlns:p="http://schemas.microsoft.com/office/2006/metadata/properties" xmlns:ns2="dda6f4b5-b738-49fb-94a1-32a3413f3e95" xmlns:ns3="43b191a3-07f0-43f0-80c1-c7dc6fcf8018" targetNamespace="http://schemas.microsoft.com/office/2006/metadata/properties" ma:root="true" ma:fieldsID="2a066fccab5e31ad1e1eeda4f0653f87" ns2:_="" ns3:_="">
    <xsd:import namespace="dda6f4b5-b738-49fb-94a1-32a3413f3e95"/>
    <xsd:import namespace="43b191a3-07f0-43f0-80c1-c7dc6fcf80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a6f4b5-b738-49fb-94a1-32a3413f3e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b191a3-07f0-43f0-80c1-c7dc6fcf801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2FEAEDE-6DD7-47DF-AEF7-9A92A7071C46}"/>
</file>

<file path=customXml/itemProps2.xml><?xml version="1.0" encoding="utf-8"?>
<ds:datastoreItem xmlns:ds="http://schemas.openxmlformats.org/officeDocument/2006/customXml" ds:itemID="{7F74175D-F474-4775-BB9E-A79AE2F82FE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8DB8BEE-B5A5-4952-BE8C-A466A7E66298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502</Words>
  <Application>Microsoft Office PowerPoint</Application>
  <PresentationFormat>Widescreen</PresentationFormat>
  <Paragraphs>75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Agriculture</vt:lpstr>
      <vt:lpstr>Today’s Challenge</vt:lpstr>
      <vt:lpstr>PowerPoint Presentation</vt:lpstr>
      <vt:lpstr>PowerPoint Presentation</vt:lpstr>
      <vt:lpstr>PowerPoint Presentation</vt:lpstr>
      <vt:lpstr>Why are crops grown in different areas of Wyoming?</vt:lpstr>
      <vt:lpstr>Wyoming Agriculture Map </vt:lpstr>
      <vt:lpstr>Irrigation Map  </vt:lpstr>
      <vt:lpstr>       </vt:lpstr>
      <vt:lpstr>Map Observations Make a hypothesis about why crops grow in some locations and not others.</vt:lpstr>
      <vt:lpstr>What did we learn from today’s challenge?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Agriculture</dc:title>
  <dc:creator>Carolyn Jacobs</dc:creator>
  <cp:lastModifiedBy>Stephanie Russell</cp:lastModifiedBy>
  <cp:revision>28</cp:revision>
  <dcterms:created xsi:type="dcterms:W3CDTF">2020-10-26T15:04:30Z</dcterms:created>
  <dcterms:modified xsi:type="dcterms:W3CDTF">2021-07-21T20:21:44Z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0x010100F389DF036E7B4B478A5C928716522392</vt:lpwstr>
  </property>
</Properties>
</file>