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98" r:id="rId6"/>
    <p:sldId id="295" r:id="rId7"/>
    <p:sldId id="261" r:id="rId8"/>
    <p:sldId id="299" r:id="rId9"/>
    <p:sldId id="300" r:id="rId10"/>
    <p:sldId id="302" r:id="rId11"/>
    <p:sldId id="303" r:id="rId12"/>
    <p:sldId id="264" r:id="rId13"/>
    <p:sldId id="297" r:id="rId14"/>
    <p:sldId id="29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818E7E-2F6D-4C14-925F-2568B4B4BA6B}">
          <p14:sldIdLst>
            <p14:sldId id="256"/>
            <p14:sldId id="298"/>
            <p14:sldId id="295"/>
            <p14:sldId id="261"/>
            <p14:sldId id="299"/>
          </p14:sldIdLst>
        </p14:section>
        <p14:section name="Untitled Section" id="{75EB54F7-6C47-4B38-92B2-545988B55AE4}">
          <p14:sldIdLst>
            <p14:sldId id="300"/>
            <p14:sldId id="302"/>
            <p14:sldId id="303"/>
            <p14:sldId id="264"/>
            <p14:sldId id="297"/>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3CDE6-1101-4241-BB03-AC19831B1D73}" v="1" dt="2021-07-21T20:24:51.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9143" autoAdjust="0"/>
  </p:normalViewPr>
  <p:slideViewPr>
    <p:cSldViewPr snapToGrid="0">
      <p:cViewPr varScale="1">
        <p:scale>
          <a:sx n="87" d="100"/>
          <a:sy n="87"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Jacobs" userId="56fa0885-c92e-4d3f-9e6d-a3e34eb2e861" providerId="ADAL" clId="{64FB30E2-5638-4213-8037-0C079F5E55E6}"/>
    <pc:docChg chg="undo custSel mod addSld delSld modSld sldOrd modSection">
      <pc:chgData name="Carolyn Jacobs" userId="56fa0885-c92e-4d3f-9e6d-a3e34eb2e861" providerId="ADAL" clId="{64FB30E2-5638-4213-8037-0C079F5E55E6}" dt="2020-11-04T18:28:56.064" v="731" actId="20577"/>
      <pc:docMkLst>
        <pc:docMk/>
      </pc:docMkLst>
      <pc:sldChg chg="modSp">
        <pc:chgData name="Carolyn Jacobs" userId="56fa0885-c92e-4d3f-9e6d-a3e34eb2e861" providerId="ADAL" clId="{64FB30E2-5638-4213-8037-0C079F5E55E6}" dt="2020-11-04T18:25:30.998" v="581" actId="14100"/>
        <pc:sldMkLst>
          <pc:docMk/>
          <pc:sldMk cId="1061128914" sldId="256"/>
        </pc:sldMkLst>
        <pc:spChg chg="mod">
          <ac:chgData name="Carolyn Jacobs" userId="56fa0885-c92e-4d3f-9e6d-a3e34eb2e861" providerId="ADAL" clId="{64FB30E2-5638-4213-8037-0C079F5E55E6}" dt="2020-11-04T18:25:30.998" v="581" actId="14100"/>
          <ac:spMkLst>
            <pc:docMk/>
            <pc:sldMk cId="1061128914" sldId="256"/>
            <ac:spMk id="6" creationId="{3471B37F-3C65-4556-A1AE-7D2C4371ED38}"/>
          </ac:spMkLst>
        </pc:spChg>
      </pc:sldChg>
      <pc:sldChg chg="del">
        <pc:chgData name="Carolyn Jacobs" userId="56fa0885-c92e-4d3f-9e6d-a3e34eb2e861" providerId="ADAL" clId="{64FB30E2-5638-4213-8037-0C079F5E55E6}" dt="2020-10-28T18:25:04.144" v="15" actId="2696"/>
        <pc:sldMkLst>
          <pc:docMk/>
          <pc:sldMk cId="628440327" sldId="257"/>
        </pc:sldMkLst>
      </pc:sldChg>
      <pc:sldChg chg="modSp">
        <pc:chgData name="Carolyn Jacobs" userId="56fa0885-c92e-4d3f-9e6d-a3e34eb2e861" providerId="ADAL" clId="{64FB30E2-5638-4213-8037-0C079F5E55E6}" dt="2020-10-28T18:27:23.511" v="37" actId="1076"/>
        <pc:sldMkLst>
          <pc:docMk/>
          <pc:sldMk cId="2023923398" sldId="261"/>
        </pc:sldMkLst>
        <pc:spChg chg="mod">
          <ac:chgData name="Carolyn Jacobs" userId="56fa0885-c92e-4d3f-9e6d-a3e34eb2e861" providerId="ADAL" clId="{64FB30E2-5638-4213-8037-0C079F5E55E6}" dt="2020-10-28T18:27:23.511" v="37" actId="1076"/>
          <ac:spMkLst>
            <pc:docMk/>
            <pc:sldMk cId="2023923398" sldId="261"/>
            <ac:spMk id="3" creationId="{CB5D4B99-F188-420B-BB1C-57455B37807E}"/>
          </ac:spMkLst>
        </pc:spChg>
      </pc:sldChg>
      <pc:sldChg chg="ord">
        <pc:chgData name="Carolyn Jacobs" userId="56fa0885-c92e-4d3f-9e6d-a3e34eb2e861" providerId="ADAL" clId="{64FB30E2-5638-4213-8037-0C079F5E55E6}" dt="2020-10-28T18:50:14.026" v="501"/>
        <pc:sldMkLst>
          <pc:docMk/>
          <pc:sldMk cId="877666442" sldId="264"/>
        </pc:sldMkLst>
      </pc:sldChg>
      <pc:sldChg chg="modSp">
        <pc:chgData name="Carolyn Jacobs" userId="56fa0885-c92e-4d3f-9e6d-a3e34eb2e861" providerId="ADAL" clId="{64FB30E2-5638-4213-8037-0C079F5E55E6}" dt="2020-10-28T18:26:41.587" v="27" actId="1076"/>
        <pc:sldMkLst>
          <pc:docMk/>
          <pc:sldMk cId="345049661" sldId="295"/>
        </pc:sldMkLst>
        <pc:spChg chg="mod">
          <ac:chgData name="Carolyn Jacobs" userId="56fa0885-c92e-4d3f-9e6d-a3e34eb2e861" providerId="ADAL" clId="{64FB30E2-5638-4213-8037-0C079F5E55E6}" dt="2020-10-28T18:26:41.587" v="27" actId="1076"/>
          <ac:spMkLst>
            <pc:docMk/>
            <pc:sldMk cId="345049661" sldId="295"/>
            <ac:spMk id="3" creationId="{CB5D4B99-F188-420B-BB1C-57455B37807E}"/>
          </ac:spMkLst>
        </pc:spChg>
      </pc:sldChg>
      <pc:sldChg chg="addSp delSp modSp mod setBg">
        <pc:chgData name="Carolyn Jacobs" userId="56fa0885-c92e-4d3f-9e6d-a3e34eb2e861" providerId="ADAL" clId="{64FB30E2-5638-4213-8037-0C079F5E55E6}" dt="2020-10-30T15:47:13.605" v="579" actId="14100"/>
        <pc:sldMkLst>
          <pc:docMk/>
          <pc:sldMk cId="1472500707" sldId="296"/>
        </pc:sldMkLst>
        <pc:spChg chg="mod">
          <ac:chgData name="Carolyn Jacobs" userId="56fa0885-c92e-4d3f-9e6d-a3e34eb2e861" providerId="ADAL" clId="{64FB30E2-5638-4213-8037-0C079F5E55E6}" dt="2020-10-30T15:46:10.691" v="575" actId="14100"/>
          <ac:spMkLst>
            <pc:docMk/>
            <pc:sldMk cId="1472500707" sldId="296"/>
            <ac:spMk id="3" creationId="{CFF042EE-7C41-43A5-A59D-AD63C47302FE}"/>
          </ac:spMkLst>
        </pc:spChg>
        <pc:spChg chg="mod ord">
          <ac:chgData name="Carolyn Jacobs" userId="56fa0885-c92e-4d3f-9e6d-a3e34eb2e861" providerId="ADAL" clId="{64FB30E2-5638-4213-8037-0C079F5E55E6}" dt="2020-10-30T15:47:13.605" v="579" actId="14100"/>
          <ac:spMkLst>
            <pc:docMk/>
            <pc:sldMk cId="1472500707" sldId="296"/>
            <ac:spMk id="30" creationId="{01548F5F-A308-4DA8-8F2E-7881516B4660}"/>
          </ac:spMkLst>
        </pc:spChg>
        <pc:spChg chg="add del">
          <ac:chgData name="Carolyn Jacobs" userId="56fa0885-c92e-4d3f-9e6d-a3e34eb2e861" providerId="ADAL" clId="{64FB30E2-5638-4213-8037-0C079F5E55E6}" dt="2020-10-30T15:39:03.069" v="560" actId="26606"/>
          <ac:spMkLst>
            <pc:docMk/>
            <pc:sldMk cId="1472500707" sldId="296"/>
            <ac:spMk id="65" creationId="{F56F5174-31D9-4DBB-AAB7-A1FD7BDB1352}"/>
          </ac:spMkLst>
        </pc:spChg>
        <pc:spChg chg="add del">
          <ac:chgData name="Carolyn Jacobs" userId="56fa0885-c92e-4d3f-9e6d-a3e34eb2e861" providerId="ADAL" clId="{64FB30E2-5638-4213-8037-0C079F5E55E6}" dt="2020-10-30T15:39:03.069" v="560" actId="26606"/>
          <ac:spMkLst>
            <pc:docMk/>
            <pc:sldMk cId="1472500707" sldId="296"/>
            <ac:spMk id="69" creationId="{F9A95BEE-6BB1-4A28-A8E6-A34B2E42EF87}"/>
          </ac:spMkLst>
        </pc:spChg>
        <pc:spChg chg="add del">
          <ac:chgData name="Carolyn Jacobs" userId="56fa0885-c92e-4d3f-9e6d-a3e34eb2e861" providerId="ADAL" clId="{64FB30E2-5638-4213-8037-0C079F5E55E6}" dt="2020-10-30T15:39:03.069" v="560" actId="26606"/>
          <ac:spMkLst>
            <pc:docMk/>
            <pc:sldMk cId="1472500707" sldId="296"/>
            <ac:spMk id="74" creationId="{F56F5174-31D9-4DBB-AAB7-A1FD7BDB1352}"/>
          </ac:spMkLst>
        </pc:spChg>
        <pc:spChg chg="add del">
          <ac:chgData name="Carolyn Jacobs" userId="56fa0885-c92e-4d3f-9e6d-a3e34eb2e861" providerId="ADAL" clId="{64FB30E2-5638-4213-8037-0C079F5E55E6}" dt="2020-10-30T15:39:03.069" v="560" actId="26606"/>
          <ac:spMkLst>
            <pc:docMk/>
            <pc:sldMk cId="1472500707" sldId="296"/>
            <ac:spMk id="78" creationId="{F9A95BEE-6BB1-4A28-A8E6-A34B2E42EF87}"/>
          </ac:spMkLst>
        </pc:spChg>
        <pc:picChg chg="mod">
          <ac:chgData name="Carolyn Jacobs" userId="56fa0885-c92e-4d3f-9e6d-a3e34eb2e861" providerId="ADAL" clId="{64FB30E2-5638-4213-8037-0C079F5E55E6}" dt="2020-10-30T15:39:03.069" v="560" actId="26606"/>
          <ac:picMkLst>
            <pc:docMk/>
            <pc:sldMk cId="1472500707" sldId="296"/>
            <ac:picMk id="16" creationId="{975C785A-454F-417F-B65F-A19615C37B27}"/>
          </ac:picMkLst>
        </pc:picChg>
        <pc:picChg chg="add del">
          <ac:chgData name="Carolyn Jacobs" userId="56fa0885-c92e-4d3f-9e6d-a3e34eb2e861" providerId="ADAL" clId="{64FB30E2-5638-4213-8037-0C079F5E55E6}" dt="2020-10-30T15:39:03.069" v="560" actId="26606"/>
          <ac:picMkLst>
            <pc:docMk/>
            <pc:sldMk cId="1472500707" sldId="296"/>
            <ac:picMk id="67" creationId="{AE113210-7872-481A-ADE6-3A05CCAF5EB2}"/>
          </ac:picMkLst>
        </pc:picChg>
        <pc:picChg chg="add del">
          <ac:chgData name="Carolyn Jacobs" userId="56fa0885-c92e-4d3f-9e6d-a3e34eb2e861" providerId="ADAL" clId="{64FB30E2-5638-4213-8037-0C079F5E55E6}" dt="2020-10-30T15:39:03.069" v="560" actId="26606"/>
          <ac:picMkLst>
            <pc:docMk/>
            <pc:sldMk cId="1472500707" sldId="296"/>
            <ac:picMk id="76" creationId="{AE113210-7872-481A-ADE6-3A05CCAF5EB2}"/>
          </ac:picMkLst>
        </pc:picChg>
      </pc:sldChg>
      <pc:sldChg chg="add ord">
        <pc:chgData name="Carolyn Jacobs" userId="56fa0885-c92e-4d3f-9e6d-a3e34eb2e861" providerId="ADAL" clId="{64FB30E2-5638-4213-8037-0C079F5E55E6}" dt="2020-10-28T18:50:28.309" v="502"/>
        <pc:sldMkLst>
          <pc:docMk/>
          <pc:sldMk cId="3038853710" sldId="297"/>
        </pc:sldMkLst>
      </pc:sldChg>
      <pc:sldChg chg="modSp add">
        <pc:chgData name="Carolyn Jacobs" userId="56fa0885-c92e-4d3f-9e6d-a3e34eb2e861" providerId="ADAL" clId="{64FB30E2-5638-4213-8037-0C079F5E55E6}" dt="2020-10-28T18:24:39.002" v="14" actId="5793"/>
        <pc:sldMkLst>
          <pc:docMk/>
          <pc:sldMk cId="2878296389" sldId="298"/>
        </pc:sldMkLst>
        <pc:spChg chg="mod">
          <ac:chgData name="Carolyn Jacobs" userId="56fa0885-c92e-4d3f-9e6d-a3e34eb2e861" providerId="ADAL" clId="{64FB30E2-5638-4213-8037-0C079F5E55E6}" dt="2020-10-28T18:24:39.002" v="14" actId="5793"/>
          <ac:spMkLst>
            <pc:docMk/>
            <pc:sldMk cId="2878296389" sldId="298"/>
            <ac:spMk id="13" creationId="{611DEF59-1CEC-4645-A895-7FE0835A110E}"/>
          </ac:spMkLst>
        </pc:spChg>
      </pc:sldChg>
      <pc:sldChg chg="addSp delSp modSp add mod setBg setClrOvrMap modNotesTx">
        <pc:chgData name="Carolyn Jacobs" userId="56fa0885-c92e-4d3f-9e6d-a3e34eb2e861" providerId="ADAL" clId="{64FB30E2-5638-4213-8037-0C079F5E55E6}" dt="2020-11-04T18:26:30.403" v="627" actId="20577"/>
        <pc:sldMkLst>
          <pc:docMk/>
          <pc:sldMk cId="2713027705" sldId="299"/>
        </pc:sldMkLst>
        <pc:spChg chg="mod">
          <ac:chgData name="Carolyn Jacobs" userId="56fa0885-c92e-4d3f-9e6d-a3e34eb2e861" providerId="ADAL" clId="{64FB30E2-5638-4213-8037-0C079F5E55E6}" dt="2020-10-28T18:37:17.348" v="99" actId="26606"/>
          <ac:spMkLst>
            <pc:docMk/>
            <pc:sldMk cId="2713027705" sldId="299"/>
            <ac:spMk id="2" creationId="{A35A271F-0AE0-40C4-8D5E-EB0497A98F0B}"/>
          </ac:spMkLst>
        </pc:spChg>
        <pc:spChg chg="del">
          <ac:chgData name="Carolyn Jacobs" userId="56fa0885-c92e-4d3f-9e6d-a3e34eb2e861" providerId="ADAL" clId="{64FB30E2-5638-4213-8037-0C079F5E55E6}" dt="2020-10-28T18:30:08.549" v="69" actId="931"/>
          <ac:spMkLst>
            <pc:docMk/>
            <pc:sldMk cId="2713027705" sldId="299"/>
            <ac:spMk id="3" creationId="{F37633C0-611C-4B32-9582-A194B24AD70E}"/>
          </ac:spMkLst>
        </pc:spChg>
        <pc:spChg chg="add mod ord">
          <ac:chgData name="Carolyn Jacobs" userId="56fa0885-c92e-4d3f-9e6d-a3e34eb2e861" providerId="ADAL" clId="{64FB30E2-5638-4213-8037-0C079F5E55E6}" dt="2020-10-28T18:37:17.348" v="99" actId="26606"/>
          <ac:spMkLst>
            <pc:docMk/>
            <pc:sldMk cId="2713027705" sldId="299"/>
            <ac:spMk id="9" creationId="{84122885-D04F-47B6-956E-F7992C5BD385}"/>
          </ac:spMkLst>
        </pc:spChg>
        <pc:spChg chg="add del">
          <ac:chgData name="Carolyn Jacobs" userId="56fa0885-c92e-4d3f-9e6d-a3e34eb2e861" providerId="ADAL" clId="{64FB30E2-5638-4213-8037-0C079F5E55E6}" dt="2020-10-28T18:37:29.373" v="101" actId="26606"/>
          <ac:spMkLst>
            <pc:docMk/>
            <pc:sldMk cId="2713027705" sldId="299"/>
            <ac:spMk id="17" creationId="{26882C51-76F9-4F99-997D-31FA6242A805}"/>
          </ac:spMkLst>
        </pc:spChg>
        <pc:spChg chg="add del">
          <ac:chgData name="Carolyn Jacobs" userId="56fa0885-c92e-4d3f-9e6d-a3e34eb2e861" providerId="ADAL" clId="{64FB30E2-5638-4213-8037-0C079F5E55E6}" dt="2020-10-28T18:37:29.373" v="101" actId="26606"/>
          <ac:spMkLst>
            <pc:docMk/>
            <pc:sldMk cId="2713027705" sldId="299"/>
            <ac:spMk id="19" creationId="{61FFFC16-86E2-4B9A-BC6D-213DC2654765}"/>
          </ac:spMkLst>
        </pc:spChg>
        <pc:spChg chg="add del">
          <ac:chgData name="Carolyn Jacobs" userId="56fa0885-c92e-4d3f-9e6d-a3e34eb2e861" providerId="ADAL" clId="{64FB30E2-5638-4213-8037-0C079F5E55E6}" dt="2020-10-28T18:37:29.373" v="101" actId="26606"/>
          <ac:spMkLst>
            <pc:docMk/>
            <pc:sldMk cId="2713027705" sldId="299"/>
            <ac:spMk id="21" creationId="{DD3524E0-C87C-4F38-9FC7-E969C15A7906}"/>
          </ac:spMkLst>
        </pc:spChg>
        <pc:spChg chg="add del">
          <ac:chgData name="Carolyn Jacobs" userId="56fa0885-c92e-4d3f-9e6d-a3e34eb2e861" providerId="ADAL" clId="{64FB30E2-5638-4213-8037-0C079F5E55E6}" dt="2020-10-28T18:37:29.373" v="101" actId="26606"/>
          <ac:spMkLst>
            <pc:docMk/>
            <pc:sldMk cId="2713027705" sldId="299"/>
            <ac:spMk id="23" creationId="{F1ED1DF4-DDDE-4464-8ABC-ED1F633CCEC1}"/>
          </ac:spMkLst>
        </pc:spChg>
        <pc:spChg chg="add del">
          <ac:chgData name="Carolyn Jacobs" userId="56fa0885-c92e-4d3f-9e6d-a3e34eb2e861" providerId="ADAL" clId="{64FB30E2-5638-4213-8037-0C079F5E55E6}" dt="2020-10-28T18:37:29.373" v="101" actId="26606"/>
          <ac:spMkLst>
            <pc:docMk/>
            <pc:sldMk cId="2713027705" sldId="299"/>
            <ac:spMk id="25" creationId="{E7E01BF7-4F45-4B6D-82BF-5A5DB30A627B}"/>
          </ac:spMkLst>
        </pc:spChg>
        <pc:spChg chg="add del">
          <ac:chgData name="Carolyn Jacobs" userId="56fa0885-c92e-4d3f-9e6d-a3e34eb2e861" providerId="ADAL" clId="{64FB30E2-5638-4213-8037-0C079F5E55E6}" dt="2020-10-28T18:37:29.373" v="101" actId="26606"/>
          <ac:spMkLst>
            <pc:docMk/>
            <pc:sldMk cId="2713027705" sldId="299"/>
            <ac:spMk id="27" creationId="{F2FC5C7B-261A-4268-BA85-C29488A8BED3}"/>
          </ac:spMkLst>
        </pc:spChg>
        <pc:spChg chg="add del">
          <ac:chgData name="Carolyn Jacobs" userId="56fa0885-c92e-4d3f-9e6d-a3e34eb2e861" providerId="ADAL" clId="{64FB30E2-5638-4213-8037-0C079F5E55E6}" dt="2020-10-28T18:37:29.373" v="101" actId="26606"/>
          <ac:spMkLst>
            <pc:docMk/>
            <pc:sldMk cId="2713027705" sldId="299"/>
            <ac:spMk id="29" creationId="{5CB4E315-91F2-4710-B866-B119037ED97C}"/>
          </ac:spMkLst>
        </pc:spChg>
        <pc:spChg chg="add del">
          <ac:chgData name="Carolyn Jacobs" userId="56fa0885-c92e-4d3f-9e6d-a3e34eb2e861" providerId="ADAL" clId="{64FB30E2-5638-4213-8037-0C079F5E55E6}" dt="2020-10-28T18:37:29.373" v="101" actId="26606"/>
          <ac:spMkLst>
            <pc:docMk/>
            <pc:sldMk cId="2713027705" sldId="299"/>
            <ac:spMk id="31" creationId="{569BABC0-B0CC-4E7B-838A-F6E644779E18}"/>
          </ac:spMkLst>
        </pc:spChg>
        <pc:spChg chg="add del">
          <ac:chgData name="Carolyn Jacobs" userId="56fa0885-c92e-4d3f-9e6d-a3e34eb2e861" providerId="ADAL" clId="{64FB30E2-5638-4213-8037-0C079F5E55E6}" dt="2020-10-28T18:37:29.373" v="101" actId="26606"/>
          <ac:spMkLst>
            <pc:docMk/>
            <pc:sldMk cId="2713027705" sldId="299"/>
            <ac:spMk id="33" creationId="{DCBE1B01-A27C-45C2-ADA4-AA13C3AC1F6A}"/>
          </ac:spMkLst>
        </pc:spChg>
        <pc:spChg chg="add del">
          <ac:chgData name="Carolyn Jacobs" userId="56fa0885-c92e-4d3f-9e6d-a3e34eb2e861" providerId="ADAL" clId="{64FB30E2-5638-4213-8037-0C079F5E55E6}" dt="2020-10-28T18:37:29.373" v="101" actId="26606"/>
          <ac:spMkLst>
            <pc:docMk/>
            <pc:sldMk cId="2713027705" sldId="299"/>
            <ac:spMk id="35" creationId="{BE7E1DAA-43FB-4446-A354-9283DE6686C8}"/>
          </ac:spMkLst>
        </pc:spChg>
        <pc:spChg chg="add del">
          <ac:chgData name="Carolyn Jacobs" userId="56fa0885-c92e-4d3f-9e6d-a3e34eb2e861" providerId="ADAL" clId="{64FB30E2-5638-4213-8037-0C079F5E55E6}" dt="2020-10-28T18:37:29.373" v="101" actId="26606"/>
          <ac:spMkLst>
            <pc:docMk/>
            <pc:sldMk cId="2713027705" sldId="299"/>
            <ac:spMk id="37" creationId="{F6FE5468-759E-4E83-828A-5587C7F58873}"/>
          </ac:spMkLst>
        </pc:spChg>
        <pc:spChg chg="add del">
          <ac:chgData name="Carolyn Jacobs" userId="56fa0885-c92e-4d3f-9e6d-a3e34eb2e861" providerId="ADAL" clId="{64FB30E2-5638-4213-8037-0C079F5E55E6}" dt="2020-10-28T18:37:29.373" v="101" actId="26606"/>
          <ac:spMkLst>
            <pc:docMk/>
            <pc:sldMk cId="2713027705" sldId="299"/>
            <ac:spMk id="39" creationId="{99FE99BC-5F7D-47C3-AA1E-16D7DBDBD18F}"/>
          </ac:spMkLst>
        </pc:spChg>
        <pc:spChg chg="add del">
          <ac:chgData name="Carolyn Jacobs" userId="56fa0885-c92e-4d3f-9e6d-a3e34eb2e861" providerId="ADAL" clId="{64FB30E2-5638-4213-8037-0C079F5E55E6}" dt="2020-10-28T18:37:29.373" v="101" actId="26606"/>
          <ac:spMkLst>
            <pc:docMk/>
            <pc:sldMk cId="2713027705" sldId="299"/>
            <ac:spMk id="41" creationId="{27400BAF-FCE6-4296-8A0E-9B595ADC09A4}"/>
          </ac:spMkLst>
        </pc:spChg>
        <pc:spChg chg="add">
          <ac:chgData name="Carolyn Jacobs" userId="56fa0885-c92e-4d3f-9e6d-a3e34eb2e861" providerId="ADAL" clId="{64FB30E2-5638-4213-8037-0C079F5E55E6}" dt="2020-10-28T18:37:29.373" v="101" actId="26606"/>
          <ac:spMkLst>
            <pc:docMk/>
            <pc:sldMk cId="2713027705" sldId="299"/>
            <ac:spMk id="46" creationId="{26882C51-76F9-4F99-997D-31FA6242A805}"/>
          </ac:spMkLst>
        </pc:spChg>
        <pc:spChg chg="add">
          <ac:chgData name="Carolyn Jacobs" userId="56fa0885-c92e-4d3f-9e6d-a3e34eb2e861" providerId="ADAL" clId="{64FB30E2-5638-4213-8037-0C079F5E55E6}" dt="2020-10-28T18:37:29.373" v="101" actId="26606"/>
          <ac:spMkLst>
            <pc:docMk/>
            <pc:sldMk cId="2713027705" sldId="299"/>
            <ac:spMk id="48" creationId="{61FFFC16-86E2-4B9A-BC6D-213DC2654765}"/>
          </ac:spMkLst>
        </pc:spChg>
        <pc:spChg chg="add">
          <ac:chgData name="Carolyn Jacobs" userId="56fa0885-c92e-4d3f-9e6d-a3e34eb2e861" providerId="ADAL" clId="{64FB30E2-5638-4213-8037-0C079F5E55E6}" dt="2020-10-28T18:37:29.373" v="101" actId="26606"/>
          <ac:spMkLst>
            <pc:docMk/>
            <pc:sldMk cId="2713027705" sldId="299"/>
            <ac:spMk id="50" creationId="{DD3524E0-C87C-4F38-9FC7-E969C15A7906}"/>
          </ac:spMkLst>
        </pc:spChg>
        <pc:spChg chg="add">
          <ac:chgData name="Carolyn Jacobs" userId="56fa0885-c92e-4d3f-9e6d-a3e34eb2e861" providerId="ADAL" clId="{64FB30E2-5638-4213-8037-0C079F5E55E6}" dt="2020-10-28T18:37:29.373" v="101" actId="26606"/>
          <ac:spMkLst>
            <pc:docMk/>
            <pc:sldMk cId="2713027705" sldId="299"/>
            <ac:spMk id="52" creationId="{F1ED1DF4-DDDE-4464-8ABC-ED1F633CCEC1}"/>
          </ac:spMkLst>
        </pc:spChg>
        <pc:spChg chg="add">
          <ac:chgData name="Carolyn Jacobs" userId="56fa0885-c92e-4d3f-9e6d-a3e34eb2e861" providerId="ADAL" clId="{64FB30E2-5638-4213-8037-0C079F5E55E6}" dt="2020-10-28T18:37:29.373" v="101" actId="26606"/>
          <ac:spMkLst>
            <pc:docMk/>
            <pc:sldMk cId="2713027705" sldId="299"/>
            <ac:spMk id="54" creationId="{E7E01BF7-4F45-4B6D-82BF-5A5DB30A627B}"/>
          </ac:spMkLst>
        </pc:spChg>
        <pc:spChg chg="add">
          <ac:chgData name="Carolyn Jacobs" userId="56fa0885-c92e-4d3f-9e6d-a3e34eb2e861" providerId="ADAL" clId="{64FB30E2-5638-4213-8037-0C079F5E55E6}" dt="2020-10-28T18:37:29.373" v="101" actId="26606"/>
          <ac:spMkLst>
            <pc:docMk/>
            <pc:sldMk cId="2713027705" sldId="299"/>
            <ac:spMk id="56" creationId="{F2FC5C7B-261A-4268-BA85-C29488A8BED3}"/>
          </ac:spMkLst>
        </pc:spChg>
        <pc:spChg chg="add">
          <ac:chgData name="Carolyn Jacobs" userId="56fa0885-c92e-4d3f-9e6d-a3e34eb2e861" providerId="ADAL" clId="{64FB30E2-5638-4213-8037-0C079F5E55E6}" dt="2020-10-28T18:37:29.373" v="101" actId="26606"/>
          <ac:spMkLst>
            <pc:docMk/>
            <pc:sldMk cId="2713027705" sldId="299"/>
            <ac:spMk id="58" creationId="{5CB4E315-91F2-4710-B866-B119037ED97C}"/>
          </ac:spMkLst>
        </pc:spChg>
        <pc:spChg chg="add">
          <ac:chgData name="Carolyn Jacobs" userId="56fa0885-c92e-4d3f-9e6d-a3e34eb2e861" providerId="ADAL" clId="{64FB30E2-5638-4213-8037-0C079F5E55E6}" dt="2020-10-28T18:37:29.373" v="101" actId="26606"/>
          <ac:spMkLst>
            <pc:docMk/>
            <pc:sldMk cId="2713027705" sldId="299"/>
            <ac:spMk id="60" creationId="{569BABC0-B0CC-4E7B-838A-F6E644779E18}"/>
          </ac:spMkLst>
        </pc:spChg>
        <pc:spChg chg="add">
          <ac:chgData name="Carolyn Jacobs" userId="56fa0885-c92e-4d3f-9e6d-a3e34eb2e861" providerId="ADAL" clId="{64FB30E2-5638-4213-8037-0C079F5E55E6}" dt="2020-10-28T18:37:29.373" v="101" actId="26606"/>
          <ac:spMkLst>
            <pc:docMk/>
            <pc:sldMk cId="2713027705" sldId="299"/>
            <ac:spMk id="62" creationId="{DCBE1B01-A27C-45C2-ADA4-AA13C3AC1F6A}"/>
          </ac:spMkLst>
        </pc:spChg>
        <pc:spChg chg="add">
          <ac:chgData name="Carolyn Jacobs" userId="56fa0885-c92e-4d3f-9e6d-a3e34eb2e861" providerId="ADAL" clId="{64FB30E2-5638-4213-8037-0C079F5E55E6}" dt="2020-10-28T18:37:29.373" v="101" actId="26606"/>
          <ac:spMkLst>
            <pc:docMk/>
            <pc:sldMk cId="2713027705" sldId="299"/>
            <ac:spMk id="64" creationId="{BE7E1DAA-43FB-4446-A354-9283DE6686C8}"/>
          </ac:spMkLst>
        </pc:spChg>
        <pc:spChg chg="add">
          <ac:chgData name="Carolyn Jacobs" userId="56fa0885-c92e-4d3f-9e6d-a3e34eb2e861" providerId="ADAL" clId="{64FB30E2-5638-4213-8037-0C079F5E55E6}" dt="2020-10-28T18:37:29.373" v="101" actId="26606"/>
          <ac:spMkLst>
            <pc:docMk/>
            <pc:sldMk cId="2713027705" sldId="299"/>
            <ac:spMk id="66" creationId="{F6FE5468-759E-4E83-828A-5587C7F58873}"/>
          </ac:spMkLst>
        </pc:spChg>
        <pc:spChg chg="add">
          <ac:chgData name="Carolyn Jacobs" userId="56fa0885-c92e-4d3f-9e6d-a3e34eb2e861" providerId="ADAL" clId="{64FB30E2-5638-4213-8037-0C079F5E55E6}" dt="2020-10-28T18:37:29.373" v="101" actId="26606"/>
          <ac:spMkLst>
            <pc:docMk/>
            <pc:sldMk cId="2713027705" sldId="299"/>
            <ac:spMk id="68" creationId="{99FE99BC-5F7D-47C3-AA1E-16D7DBDBD18F}"/>
          </ac:spMkLst>
        </pc:spChg>
        <pc:spChg chg="add">
          <ac:chgData name="Carolyn Jacobs" userId="56fa0885-c92e-4d3f-9e6d-a3e34eb2e861" providerId="ADAL" clId="{64FB30E2-5638-4213-8037-0C079F5E55E6}" dt="2020-10-28T18:37:29.373" v="101" actId="26606"/>
          <ac:spMkLst>
            <pc:docMk/>
            <pc:sldMk cId="2713027705" sldId="299"/>
            <ac:spMk id="70" creationId="{27400BAF-FCE6-4296-8A0E-9B595ADC09A4}"/>
          </ac:spMkLst>
        </pc:spChg>
        <pc:picChg chg="add mod">
          <ac:chgData name="Carolyn Jacobs" userId="56fa0885-c92e-4d3f-9e6d-a3e34eb2e861" providerId="ADAL" clId="{64FB30E2-5638-4213-8037-0C079F5E55E6}" dt="2020-10-28T18:37:17.348" v="99" actId="26606"/>
          <ac:picMkLst>
            <pc:docMk/>
            <pc:sldMk cId="2713027705" sldId="299"/>
            <ac:picMk id="5" creationId="{4E05BB8E-FC75-4B17-9760-200CE5463812}"/>
          </ac:picMkLst>
        </pc:picChg>
        <pc:picChg chg="add mod">
          <ac:chgData name="Carolyn Jacobs" userId="56fa0885-c92e-4d3f-9e6d-a3e34eb2e861" providerId="ADAL" clId="{64FB30E2-5638-4213-8037-0C079F5E55E6}" dt="2020-10-28T18:37:17.348" v="99" actId="26606"/>
          <ac:picMkLst>
            <pc:docMk/>
            <pc:sldMk cId="2713027705" sldId="299"/>
            <ac:picMk id="7" creationId="{A54D982D-380C-424C-A1FA-B7E24572AC8C}"/>
          </ac:picMkLst>
        </pc:picChg>
        <pc:picChg chg="add mod ord">
          <ac:chgData name="Carolyn Jacobs" userId="56fa0885-c92e-4d3f-9e6d-a3e34eb2e861" providerId="ADAL" clId="{64FB30E2-5638-4213-8037-0C079F5E55E6}" dt="2020-10-28T18:37:29.373" v="101" actId="26606"/>
          <ac:picMkLst>
            <pc:docMk/>
            <pc:sldMk cId="2713027705" sldId="299"/>
            <ac:picMk id="8" creationId="{3A71059E-9DE1-449C-A9C0-63E989F91EF4}"/>
          </ac:picMkLst>
        </pc:picChg>
        <pc:picChg chg="add mod ord">
          <ac:chgData name="Carolyn Jacobs" userId="56fa0885-c92e-4d3f-9e6d-a3e34eb2e861" providerId="ADAL" clId="{64FB30E2-5638-4213-8037-0C079F5E55E6}" dt="2020-10-28T18:37:17.348" v="99" actId="26606"/>
          <ac:picMkLst>
            <pc:docMk/>
            <pc:sldMk cId="2713027705" sldId="299"/>
            <ac:picMk id="10" creationId="{F3EDBDDB-10CB-4E1C-8119-79490B6723C2}"/>
          </ac:picMkLst>
        </pc:picChg>
        <pc:picChg chg="add mod">
          <ac:chgData name="Carolyn Jacobs" userId="56fa0885-c92e-4d3f-9e6d-a3e34eb2e861" providerId="ADAL" clId="{64FB30E2-5638-4213-8037-0C079F5E55E6}" dt="2020-10-28T18:37:17.348" v="99" actId="26606"/>
          <ac:picMkLst>
            <pc:docMk/>
            <pc:sldMk cId="2713027705" sldId="299"/>
            <ac:picMk id="11" creationId="{E449F047-38B0-492A-A06B-60497A962CE9}"/>
          </ac:picMkLst>
        </pc:picChg>
        <pc:picChg chg="add mod ord">
          <ac:chgData name="Carolyn Jacobs" userId="56fa0885-c92e-4d3f-9e6d-a3e34eb2e861" providerId="ADAL" clId="{64FB30E2-5638-4213-8037-0C079F5E55E6}" dt="2020-10-28T18:37:17.348" v="99" actId="26606"/>
          <ac:picMkLst>
            <pc:docMk/>
            <pc:sldMk cId="2713027705" sldId="299"/>
            <ac:picMk id="12" creationId="{5FEA130E-C97F-4732-9CF0-E85BACE36EF9}"/>
          </ac:picMkLst>
        </pc:picChg>
      </pc:sldChg>
      <pc:sldChg chg="add del">
        <pc:chgData name="Carolyn Jacobs" userId="56fa0885-c92e-4d3f-9e6d-a3e34eb2e861" providerId="ADAL" clId="{64FB30E2-5638-4213-8037-0C079F5E55E6}" dt="2020-10-28T18:38:21.489" v="115" actId="2696"/>
        <pc:sldMkLst>
          <pc:docMk/>
          <pc:sldMk cId="475480295" sldId="300"/>
        </pc:sldMkLst>
      </pc:sldChg>
      <pc:sldChg chg="addSp delSp modSp add mod setBg setClrOvrMap modNotesTx">
        <pc:chgData name="Carolyn Jacobs" userId="56fa0885-c92e-4d3f-9e6d-a3e34eb2e861" providerId="ADAL" clId="{64FB30E2-5638-4213-8037-0C079F5E55E6}" dt="2020-10-28T18:43:27.051" v="254" actId="20577"/>
        <pc:sldMkLst>
          <pc:docMk/>
          <pc:sldMk cId="1257230339" sldId="300"/>
        </pc:sldMkLst>
        <pc:spChg chg="mod">
          <ac:chgData name="Carolyn Jacobs" userId="56fa0885-c92e-4d3f-9e6d-a3e34eb2e861" providerId="ADAL" clId="{64FB30E2-5638-4213-8037-0C079F5E55E6}" dt="2020-10-28T18:42:18.773" v="239" actId="14100"/>
          <ac:spMkLst>
            <pc:docMk/>
            <pc:sldMk cId="1257230339" sldId="300"/>
            <ac:spMk id="2" creationId="{CC683489-802B-4693-9750-4DBCA65C1364}"/>
          </ac:spMkLst>
        </pc:spChg>
        <pc:spChg chg="mod">
          <ac:chgData name="Carolyn Jacobs" userId="56fa0885-c92e-4d3f-9e6d-a3e34eb2e861" providerId="ADAL" clId="{64FB30E2-5638-4213-8037-0C079F5E55E6}" dt="2020-10-28T18:42:37.641" v="242" actId="14100"/>
          <ac:spMkLst>
            <pc:docMk/>
            <pc:sldMk cId="1257230339" sldId="300"/>
            <ac:spMk id="3" creationId="{DE208F7E-2CBA-402B-AF02-0FE1DCC8B292}"/>
          </ac:spMkLst>
        </pc:spChg>
        <pc:spChg chg="del">
          <ac:chgData name="Carolyn Jacobs" userId="56fa0885-c92e-4d3f-9e6d-a3e34eb2e861" providerId="ADAL" clId="{64FB30E2-5638-4213-8037-0C079F5E55E6}" dt="2020-10-28T18:40:52.989" v="229" actId="931"/>
          <ac:spMkLst>
            <pc:docMk/>
            <pc:sldMk cId="1257230339" sldId="300"/>
            <ac:spMk id="4" creationId="{531B9085-1FDB-40D3-BC5C-A74E78A6233E}"/>
          </ac:spMkLst>
        </pc:spChg>
        <pc:spChg chg="add mod">
          <ac:chgData name="Carolyn Jacobs" userId="56fa0885-c92e-4d3f-9e6d-a3e34eb2e861" providerId="ADAL" clId="{64FB30E2-5638-4213-8037-0C079F5E55E6}" dt="2020-10-28T18:41:40.396" v="234" actId="26606"/>
          <ac:spMkLst>
            <pc:docMk/>
            <pc:sldMk cId="1257230339" sldId="300"/>
            <ac:spMk id="7" creationId="{140282EE-D894-4435-9A9D-05C625159397}"/>
          </ac:spMkLst>
        </pc:spChg>
        <pc:spChg chg="add del">
          <ac:chgData name="Carolyn Jacobs" userId="56fa0885-c92e-4d3f-9e6d-a3e34eb2e861" providerId="ADAL" clId="{64FB30E2-5638-4213-8037-0C079F5E55E6}" dt="2020-10-28T18:41:40.387" v="233" actId="26606"/>
          <ac:spMkLst>
            <pc:docMk/>
            <pc:sldMk cId="1257230339" sldId="300"/>
            <ac:spMk id="12" creationId="{55666830-9A19-4E01-8505-D6C7F9AC5665}"/>
          </ac:spMkLst>
        </pc:spChg>
        <pc:spChg chg="add del">
          <ac:chgData name="Carolyn Jacobs" userId="56fa0885-c92e-4d3f-9e6d-a3e34eb2e861" providerId="ADAL" clId="{64FB30E2-5638-4213-8037-0C079F5E55E6}" dt="2020-10-28T18:41:40.387" v="233" actId="26606"/>
          <ac:spMkLst>
            <pc:docMk/>
            <pc:sldMk cId="1257230339" sldId="300"/>
            <ac:spMk id="14" creationId="{AE9FC877-7FB6-4D22-9988-35420644E202}"/>
          </ac:spMkLst>
        </pc:spChg>
        <pc:spChg chg="add del">
          <ac:chgData name="Carolyn Jacobs" userId="56fa0885-c92e-4d3f-9e6d-a3e34eb2e861" providerId="ADAL" clId="{64FB30E2-5638-4213-8037-0C079F5E55E6}" dt="2020-10-28T18:41:40.387" v="233" actId="26606"/>
          <ac:spMkLst>
            <pc:docMk/>
            <pc:sldMk cId="1257230339" sldId="300"/>
            <ac:spMk id="16" creationId="{E41809D1-F12E-46BB-B804-5F209D325E8B}"/>
          </ac:spMkLst>
        </pc:spChg>
        <pc:spChg chg="add del">
          <ac:chgData name="Carolyn Jacobs" userId="56fa0885-c92e-4d3f-9e6d-a3e34eb2e861" providerId="ADAL" clId="{64FB30E2-5638-4213-8037-0C079F5E55E6}" dt="2020-10-28T18:41:40.387" v="233" actId="26606"/>
          <ac:spMkLst>
            <pc:docMk/>
            <pc:sldMk cId="1257230339" sldId="300"/>
            <ac:spMk id="18" creationId="{AF2F604E-43BE-4DC3-B983-E071523364F8}"/>
          </ac:spMkLst>
        </pc:spChg>
        <pc:spChg chg="add del">
          <ac:chgData name="Carolyn Jacobs" userId="56fa0885-c92e-4d3f-9e6d-a3e34eb2e861" providerId="ADAL" clId="{64FB30E2-5638-4213-8037-0C079F5E55E6}" dt="2020-10-28T18:41:40.387" v="233" actId="26606"/>
          <ac:spMkLst>
            <pc:docMk/>
            <pc:sldMk cId="1257230339" sldId="300"/>
            <ac:spMk id="20" creationId="{08C9B587-E65E-4B52-B37C-ABEBB6E87928}"/>
          </ac:spMkLst>
        </pc:spChg>
        <pc:spChg chg="add">
          <ac:chgData name="Carolyn Jacobs" userId="56fa0885-c92e-4d3f-9e6d-a3e34eb2e861" providerId="ADAL" clId="{64FB30E2-5638-4213-8037-0C079F5E55E6}" dt="2020-10-28T18:41:40.396" v="234" actId="26606"/>
          <ac:spMkLst>
            <pc:docMk/>
            <pc:sldMk cId="1257230339" sldId="300"/>
            <ac:spMk id="22" creationId="{D928DD85-BB99-450D-A702-2683E0296282}"/>
          </ac:spMkLst>
        </pc:spChg>
        <pc:spChg chg="add">
          <ac:chgData name="Carolyn Jacobs" userId="56fa0885-c92e-4d3f-9e6d-a3e34eb2e861" providerId="ADAL" clId="{64FB30E2-5638-4213-8037-0C079F5E55E6}" dt="2020-10-28T18:41:40.396" v="234" actId="26606"/>
          <ac:spMkLst>
            <pc:docMk/>
            <pc:sldMk cId="1257230339" sldId="300"/>
            <ac:spMk id="23" creationId="{240E5BD2-4019-4012-A1AA-628900E659E9}"/>
          </ac:spMkLst>
        </pc:spChg>
        <pc:picChg chg="add mod ord">
          <ac:chgData name="Carolyn Jacobs" userId="56fa0885-c92e-4d3f-9e6d-a3e34eb2e861" providerId="ADAL" clId="{64FB30E2-5638-4213-8037-0C079F5E55E6}" dt="2020-10-28T18:41:40.396" v="234" actId="26606"/>
          <ac:picMkLst>
            <pc:docMk/>
            <pc:sldMk cId="1257230339" sldId="300"/>
            <ac:picMk id="6" creationId="{0607A19B-B969-4DCA-A0CA-D269B60402E7}"/>
          </ac:picMkLst>
        </pc:picChg>
      </pc:sldChg>
      <pc:sldChg chg="modSp add del">
        <pc:chgData name="Carolyn Jacobs" userId="56fa0885-c92e-4d3f-9e6d-a3e34eb2e861" providerId="ADAL" clId="{64FB30E2-5638-4213-8037-0C079F5E55E6}" dt="2020-10-28T18:45:30.127" v="448" actId="2696"/>
        <pc:sldMkLst>
          <pc:docMk/>
          <pc:sldMk cId="4123451671" sldId="301"/>
        </pc:sldMkLst>
        <pc:spChg chg="mod">
          <ac:chgData name="Carolyn Jacobs" userId="56fa0885-c92e-4d3f-9e6d-a3e34eb2e861" providerId="ADAL" clId="{64FB30E2-5638-4213-8037-0C079F5E55E6}" dt="2020-10-28T18:45:14.246" v="443"/>
          <ac:spMkLst>
            <pc:docMk/>
            <pc:sldMk cId="4123451671" sldId="301"/>
            <ac:spMk id="2" creationId="{B5A7F8FF-F05B-492C-9B72-E2FF8BAADC4A}"/>
          </ac:spMkLst>
        </pc:spChg>
        <pc:spChg chg="mod">
          <ac:chgData name="Carolyn Jacobs" userId="56fa0885-c92e-4d3f-9e6d-a3e34eb2e861" providerId="ADAL" clId="{64FB30E2-5638-4213-8037-0C079F5E55E6}" dt="2020-10-28T18:45:22.994" v="445"/>
          <ac:spMkLst>
            <pc:docMk/>
            <pc:sldMk cId="4123451671" sldId="301"/>
            <ac:spMk id="3" creationId="{7A2C2FD8-0F05-4699-B03F-BC089A39FD6D}"/>
          </ac:spMkLst>
        </pc:spChg>
      </pc:sldChg>
      <pc:sldChg chg="addSp delSp modSp add modNotesTx">
        <pc:chgData name="Carolyn Jacobs" userId="56fa0885-c92e-4d3f-9e6d-a3e34eb2e861" providerId="ADAL" clId="{64FB30E2-5638-4213-8037-0C079F5E55E6}" dt="2020-11-04T18:27:16.113" v="641" actId="20577"/>
        <pc:sldMkLst>
          <pc:docMk/>
          <pc:sldMk cId="2338422399" sldId="302"/>
        </pc:sldMkLst>
        <pc:spChg chg="mod">
          <ac:chgData name="Carolyn Jacobs" userId="56fa0885-c92e-4d3f-9e6d-a3e34eb2e861" providerId="ADAL" clId="{64FB30E2-5638-4213-8037-0C079F5E55E6}" dt="2020-10-28T18:45:17.799" v="444"/>
          <ac:spMkLst>
            <pc:docMk/>
            <pc:sldMk cId="2338422399" sldId="302"/>
            <ac:spMk id="2" creationId="{C0B7599A-10DC-4562-8CBC-A9275C06DB3D}"/>
          </ac:spMkLst>
        </pc:spChg>
        <pc:spChg chg="del mod">
          <ac:chgData name="Carolyn Jacobs" userId="56fa0885-c92e-4d3f-9e6d-a3e34eb2e861" providerId="ADAL" clId="{64FB30E2-5638-4213-8037-0C079F5E55E6}" dt="2020-10-28T18:48:08.359" v="468" actId="26606"/>
          <ac:spMkLst>
            <pc:docMk/>
            <pc:sldMk cId="2338422399" sldId="302"/>
            <ac:spMk id="3" creationId="{9338AD74-1F62-4CE4-91AA-EAAADC4F7D70}"/>
          </ac:spMkLst>
        </pc:spChg>
        <pc:spChg chg="del">
          <ac:chgData name="Carolyn Jacobs" userId="56fa0885-c92e-4d3f-9e6d-a3e34eb2e861" providerId="ADAL" clId="{64FB30E2-5638-4213-8037-0C079F5E55E6}" dt="2020-10-28T18:47:47.659" v="462" actId="931"/>
          <ac:spMkLst>
            <pc:docMk/>
            <pc:sldMk cId="2338422399" sldId="302"/>
            <ac:spMk id="4" creationId="{048280CF-453D-4845-8B80-76A201B67F4A}"/>
          </ac:spMkLst>
        </pc:spChg>
        <pc:spChg chg="add mod">
          <ac:chgData name="Carolyn Jacobs" userId="56fa0885-c92e-4d3f-9e6d-a3e34eb2e861" providerId="ADAL" clId="{64FB30E2-5638-4213-8037-0C079F5E55E6}" dt="2020-10-28T18:48:19.974" v="470" actId="14100"/>
          <ac:spMkLst>
            <pc:docMk/>
            <pc:sldMk cId="2338422399" sldId="302"/>
            <ac:spMk id="5" creationId="{C7319704-DBFF-4A90-880D-7545117C1512}"/>
          </ac:spMkLst>
        </pc:spChg>
        <pc:graphicFrameChg chg="add">
          <ac:chgData name="Carolyn Jacobs" userId="56fa0885-c92e-4d3f-9e6d-a3e34eb2e861" providerId="ADAL" clId="{64FB30E2-5638-4213-8037-0C079F5E55E6}" dt="2020-10-28T18:48:08.359" v="468" actId="26606"/>
          <ac:graphicFrameMkLst>
            <pc:docMk/>
            <pc:sldMk cId="2338422399" sldId="302"/>
            <ac:graphicFrameMk id="9" creationId="{3F8CFA8F-4BBB-4BF9-B81D-387AF313F7EC}"/>
          </ac:graphicFrameMkLst>
        </pc:graphicFrameChg>
        <pc:picChg chg="add mod">
          <ac:chgData name="Carolyn Jacobs" userId="56fa0885-c92e-4d3f-9e6d-a3e34eb2e861" providerId="ADAL" clId="{64FB30E2-5638-4213-8037-0C079F5E55E6}" dt="2020-10-28T18:47:55.712" v="467" actId="14100"/>
          <ac:picMkLst>
            <pc:docMk/>
            <pc:sldMk cId="2338422399" sldId="302"/>
            <ac:picMk id="7" creationId="{4D1B6937-1238-4B08-A18B-C5288B24367E}"/>
          </ac:picMkLst>
        </pc:picChg>
      </pc:sldChg>
      <pc:sldChg chg="addSp delSp modSp add mod setBg modNotesTx">
        <pc:chgData name="Carolyn Jacobs" userId="56fa0885-c92e-4d3f-9e6d-a3e34eb2e861" providerId="ADAL" clId="{64FB30E2-5638-4213-8037-0C079F5E55E6}" dt="2020-11-04T18:28:56.064" v="731" actId="20577"/>
        <pc:sldMkLst>
          <pc:docMk/>
          <pc:sldMk cId="2554576370" sldId="303"/>
        </pc:sldMkLst>
        <pc:spChg chg="mod">
          <ac:chgData name="Carolyn Jacobs" userId="56fa0885-c92e-4d3f-9e6d-a3e34eb2e861" providerId="ADAL" clId="{64FB30E2-5638-4213-8037-0C079F5E55E6}" dt="2020-11-04T18:28:33.131" v="689" actId="26606"/>
          <ac:spMkLst>
            <pc:docMk/>
            <pc:sldMk cId="2554576370" sldId="303"/>
            <ac:spMk id="2" creationId="{75906146-F71A-45E3-BA52-E57CDEE6895F}"/>
          </ac:spMkLst>
        </pc:spChg>
        <pc:spChg chg="del">
          <ac:chgData name="Carolyn Jacobs" userId="56fa0885-c92e-4d3f-9e6d-a3e34eb2e861" providerId="ADAL" clId="{64FB30E2-5638-4213-8037-0C079F5E55E6}" dt="2020-11-04T18:28:27.198" v="686"/>
          <ac:spMkLst>
            <pc:docMk/>
            <pc:sldMk cId="2554576370" sldId="303"/>
            <ac:spMk id="3" creationId="{3AC427D9-CFFA-4DF3-AA25-1F66BCA00DC3}"/>
          </ac:spMkLst>
        </pc:spChg>
        <pc:spChg chg="add">
          <ac:chgData name="Carolyn Jacobs" userId="56fa0885-c92e-4d3f-9e6d-a3e34eb2e861" providerId="ADAL" clId="{64FB30E2-5638-4213-8037-0C079F5E55E6}" dt="2020-11-04T18:28:33.131" v="689" actId="26606"/>
          <ac:spMkLst>
            <pc:docMk/>
            <pc:sldMk cId="2554576370" sldId="303"/>
            <ac:spMk id="10" creationId="{58153EC8-8E01-4D70-B575-24ABD35A1125}"/>
          </ac:spMkLst>
        </pc:spChg>
        <pc:picChg chg="add mod">
          <ac:chgData name="Carolyn Jacobs" userId="56fa0885-c92e-4d3f-9e6d-a3e34eb2e861" providerId="ADAL" clId="{64FB30E2-5638-4213-8037-0C079F5E55E6}" dt="2020-11-04T18:28:33.131" v="689" actId="26606"/>
          <ac:picMkLst>
            <pc:docMk/>
            <pc:sldMk cId="2554576370" sldId="303"/>
            <ac:picMk id="5" creationId="{FFD5964F-A1A7-4A51-8A81-581BFEB1E1D0}"/>
          </ac:picMkLst>
        </pc:picChg>
      </pc:sldChg>
      <pc:sldChg chg="add">
        <pc:chgData name="Carolyn Jacobs" userId="56fa0885-c92e-4d3f-9e6d-a3e34eb2e861" providerId="ADAL" clId="{64FB30E2-5638-4213-8037-0C079F5E55E6}" dt="2020-10-28T18:49:31.874" v="494"/>
        <pc:sldMkLst>
          <pc:docMk/>
          <pc:sldMk cId="3669814288" sldId="303"/>
        </pc:sldMkLst>
      </pc:sldChg>
      <pc:sldChg chg="add">
        <pc:chgData name="Carolyn Jacobs" userId="56fa0885-c92e-4d3f-9e6d-a3e34eb2e861" providerId="ADAL" clId="{64FB30E2-5638-4213-8037-0C079F5E55E6}" dt="2020-10-28T18:49:35.194" v="496"/>
        <pc:sldMkLst>
          <pc:docMk/>
          <pc:sldMk cId="2145633265" sldId="304"/>
        </pc:sldMkLst>
      </pc:sldChg>
      <pc:sldChg chg="add">
        <pc:chgData name="Carolyn Jacobs" userId="56fa0885-c92e-4d3f-9e6d-a3e34eb2e861" providerId="ADAL" clId="{64FB30E2-5638-4213-8037-0C079F5E55E6}" dt="2020-10-28T18:49:37.271" v="498"/>
        <pc:sldMkLst>
          <pc:docMk/>
          <pc:sldMk cId="1958788072" sldId="305"/>
        </pc:sldMkLst>
      </pc:sldChg>
    </pc:docChg>
  </pc:docChgLst>
  <pc:docChgLst>
    <pc:chgData name="Kay Mobley" userId="S::kmobley_acsd1.org#ext#@wyaitc.onmicrosoft.com::2bc411c9-e0b0-42ef-ad9e-fadd51b693a5" providerId="AD" clId="Web-{28E8B07E-50E8-701A-1FDA-FDB0126E9714}"/>
    <pc:docChg chg="modSld">
      <pc:chgData name="Kay Mobley" userId="S::kmobley_acsd1.org#ext#@wyaitc.onmicrosoft.com::2bc411c9-e0b0-42ef-ad9e-fadd51b693a5" providerId="AD" clId="Web-{28E8B07E-50E8-701A-1FDA-FDB0126E9714}" dt="2020-11-17T20:42:44.931" v="18" actId="20577"/>
      <pc:docMkLst>
        <pc:docMk/>
      </pc:docMkLst>
      <pc:sldChg chg="modSp">
        <pc:chgData name="Kay Mobley" userId="S::kmobley_acsd1.org#ext#@wyaitc.onmicrosoft.com::2bc411c9-e0b0-42ef-ad9e-fadd51b693a5" providerId="AD" clId="Web-{28E8B07E-50E8-701A-1FDA-FDB0126E9714}" dt="2020-11-17T20:42:44.915" v="17" actId="20577"/>
        <pc:sldMkLst>
          <pc:docMk/>
          <pc:sldMk cId="345049661" sldId="295"/>
        </pc:sldMkLst>
        <pc:spChg chg="mod">
          <ac:chgData name="Kay Mobley" userId="S::kmobley_acsd1.org#ext#@wyaitc.onmicrosoft.com::2bc411c9-e0b0-42ef-ad9e-fadd51b693a5" providerId="AD" clId="Web-{28E8B07E-50E8-701A-1FDA-FDB0126E9714}" dt="2020-11-17T20:42:44.915" v="17" actId="20577"/>
          <ac:spMkLst>
            <pc:docMk/>
            <pc:sldMk cId="345049661" sldId="295"/>
            <ac:spMk id="3" creationId="{CB5D4B99-F188-420B-BB1C-57455B37807E}"/>
          </ac:spMkLst>
        </pc:spChg>
      </pc:sldChg>
    </pc:docChg>
  </pc:docChgLst>
  <pc:docChgLst>
    <pc:chgData name="Janet Wragge" userId="9c17e57b-05dc-4c19-abae-85023c845f31" providerId="ADAL" clId="{48ACDA20-764E-4446-A6D4-1740FB672023}"/>
    <pc:docChg chg="custSel addSld delSld modSld sldOrd modSection">
      <pc:chgData name="Janet Wragge" userId="9c17e57b-05dc-4c19-abae-85023c845f31" providerId="ADAL" clId="{48ACDA20-764E-4446-A6D4-1740FB672023}" dt="2020-11-04T16:42:49.122" v="45" actId="14100"/>
      <pc:docMkLst>
        <pc:docMk/>
      </pc:docMkLst>
      <pc:sldChg chg="modSp">
        <pc:chgData name="Janet Wragge" userId="9c17e57b-05dc-4c19-abae-85023c845f31" providerId="ADAL" clId="{48ACDA20-764E-4446-A6D4-1740FB672023}" dt="2020-10-28T17:45:31.384" v="5" actId="12"/>
        <pc:sldMkLst>
          <pc:docMk/>
          <pc:sldMk cId="2874502932" sldId="282"/>
        </pc:sldMkLst>
        <pc:spChg chg="mod">
          <ac:chgData name="Janet Wragge" userId="9c17e57b-05dc-4c19-abae-85023c845f31" providerId="ADAL" clId="{48ACDA20-764E-4446-A6D4-1740FB672023}" dt="2020-10-28T17:45:31.384" v="5" actId="12"/>
          <ac:spMkLst>
            <pc:docMk/>
            <pc:sldMk cId="2874502932" sldId="282"/>
            <ac:spMk id="5" creationId="{2CDB2BAB-2FD3-4949-8965-4C327C3938FD}"/>
          </ac:spMkLst>
        </pc:spChg>
      </pc:sldChg>
      <pc:sldChg chg="addSp modSp">
        <pc:chgData name="Janet Wragge" userId="9c17e57b-05dc-4c19-abae-85023c845f31" providerId="ADAL" clId="{48ACDA20-764E-4446-A6D4-1740FB672023}" dt="2020-11-04T16:42:49.122" v="45" actId="14100"/>
        <pc:sldMkLst>
          <pc:docMk/>
          <pc:sldMk cId="345049661" sldId="295"/>
        </pc:sldMkLst>
        <pc:spChg chg="mod">
          <ac:chgData name="Janet Wragge" userId="9c17e57b-05dc-4c19-abae-85023c845f31" providerId="ADAL" clId="{48ACDA20-764E-4446-A6D4-1740FB672023}" dt="2020-11-04T16:42:49.122" v="45" actId="14100"/>
          <ac:spMkLst>
            <pc:docMk/>
            <pc:sldMk cId="345049661" sldId="295"/>
            <ac:spMk id="3" creationId="{CB5D4B99-F188-420B-BB1C-57455B37807E}"/>
          </ac:spMkLst>
        </pc:spChg>
        <pc:picChg chg="add mod">
          <ac:chgData name="Janet Wragge" userId="9c17e57b-05dc-4c19-abae-85023c845f31" providerId="ADAL" clId="{48ACDA20-764E-4446-A6D4-1740FB672023}" dt="2020-11-04T16:42:39.841" v="44" actId="1076"/>
          <ac:picMkLst>
            <pc:docMk/>
            <pc:sldMk cId="345049661" sldId="295"/>
            <ac:picMk id="8" creationId="{6B0BDEC3-E4D4-4BCA-AB6A-659A5ACF2A92}"/>
          </ac:picMkLst>
        </pc:picChg>
      </pc:sldChg>
      <pc:sldChg chg="add ord">
        <pc:chgData name="Janet Wragge" userId="9c17e57b-05dc-4c19-abae-85023c845f31" providerId="ADAL" clId="{48ACDA20-764E-4446-A6D4-1740FB672023}" dt="2020-10-26T20:06:56.366" v="2"/>
        <pc:sldMkLst>
          <pc:docMk/>
          <pc:sldMk cId="1472500707" sldId="296"/>
        </pc:sldMkLst>
      </pc:sldChg>
      <pc:sldChg chg="modSp">
        <pc:chgData name="Janet Wragge" userId="9c17e57b-05dc-4c19-abae-85023c845f31" providerId="ADAL" clId="{48ACDA20-764E-4446-A6D4-1740FB672023}" dt="2020-10-29T16:23:08.492" v="7" actId="207"/>
        <pc:sldMkLst>
          <pc:docMk/>
          <pc:sldMk cId="2338422399" sldId="302"/>
        </pc:sldMkLst>
        <pc:spChg chg="mod">
          <ac:chgData name="Janet Wragge" userId="9c17e57b-05dc-4c19-abae-85023c845f31" providerId="ADAL" clId="{48ACDA20-764E-4446-A6D4-1740FB672023}" dt="2020-10-29T16:23:08.492" v="7" actId="207"/>
          <ac:spMkLst>
            <pc:docMk/>
            <pc:sldMk cId="2338422399" sldId="302"/>
            <ac:spMk id="5" creationId="{C7319704-DBFF-4A90-880D-7545117C1512}"/>
          </ac:spMkLst>
        </pc:spChg>
        <pc:graphicFrameChg chg="mod">
          <ac:chgData name="Janet Wragge" userId="9c17e57b-05dc-4c19-abae-85023c845f31" providerId="ADAL" clId="{48ACDA20-764E-4446-A6D4-1740FB672023}" dt="2020-10-29T15:23:28.715" v="6" actId="20577"/>
          <ac:graphicFrameMkLst>
            <pc:docMk/>
            <pc:sldMk cId="2338422399" sldId="302"/>
            <ac:graphicFrameMk id="9" creationId="{3F8CFA8F-4BBB-4BF9-B81D-387AF313F7EC}"/>
          </ac:graphicFrameMkLst>
        </pc:graphicFrameChg>
      </pc:sldChg>
      <pc:sldChg chg="del">
        <pc:chgData name="Janet Wragge" userId="9c17e57b-05dc-4c19-abae-85023c845f31" providerId="ADAL" clId="{48ACDA20-764E-4446-A6D4-1740FB672023}" dt="2020-10-29T16:23:52.384" v="8" actId="2696"/>
        <pc:sldMkLst>
          <pc:docMk/>
          <pc:sldMk cId="3669814288" sldId="303"/>
        </pc:sldMkLst>
      </pc:sldChg>
      <pc:sldChg chg="del">
        <pc:chgData name="Janet Wragge" userId="9c17e57b-05dc-4c19-abae-85023c845f31" providerId="ADAL" clId="{48ACDA20-764E-4446-A6D4-1740FB672023}" dt="2020-10-29T16:23:56.431" v="9" actId="2696"/>
        <pc:sldMkLst>
          <pc:docMk/>
          <pc:sldMk cId="2145633265" sldId="304"/>
        </pc:sldMkLst>
      </pc:sldChg>
      <pc:sldChg chg="del">
        <pc:chgData name="Janet Wragge" userId="9c17e57b-05dc-4c19-abae-85023c845f31" providerId="ADAL" clId="{48ACDA20-764E-4446-A6D4-1740FB672023}" dt="2020-10-29T16:23:59.338" v="10" actId="2696"/>
        <pc:sldMkLst>
          <pc:docMk/>
          <pc:sldMk cId="1958788072" sldId="305"/>
        </pc:sldMkLst>
      </pc:sldChg>
    </pc:docChg>
  </pc:docChgLst>
  <pc:docChgLst>
    <pc:chgData name="Stephanie Russell" userId="f71637d8-1f63-4a52-8dcf-c8b5f3a85ec9" providerId="ADAL" clId="{7A4E055F-0ED9-48F4-BF21-C906552837CC}"/>
    <pc:docChg chg="custSel modSld">
      <pc:chgData name="Stephanie Russell" userId="f71637d8-1f63-4a52-8dcf-c8b5f3a85ec9" providerId="ADAL" clId="{7A4E055F-0ED9-48F4-BF21-C906552837CC}" dt="2021-02-24T21:40:12.805" v="3" actId="207"/>
      <pc:docMkLst>
        <pc:docMk/>
      </pc:docMkLst>
      <pc:sldChg chg="modSp mod">
        <pc:chgData name="Stephanie Russell" userId="f71637d8-1f63-4a52-8dcf-c8b5f3a85ec9" providerId="ADAL" clId="{7A4E055F-0ED9-48F4-BF21-C906552837CC}" dt="2021-02-24T21:40:12.805" v="3" actId="207"/>
        <pc:sldMkLst>
          <pc:docMk/>
          <pc:sldMk cId="1472500707" sldId="296"/>
        </pc:sldMkLst>
        <pc:spChg chg="mod">
          <ac:chgData name="Stephanie Russell" userId="f71637d8-1f63-4a52-8dcf-c8b5f3a85ec9" providerId="ADAL" clId="{7A4E055F-0ED9-48F4-BF21-C906552837CC}" dt="2021-02-24T21:40:12.805" v="3" actId="207"/>
          <ac:spMkLst>
            <pc:docMk/>
            <pc:sldMk cId="1472500707" sldId="296"/>
            <ac:spMk id="30" creationId="{01548F5F-A308-4DA8-8F2E-7881516B4660}"/>
          </ac:spMkLst>
        </pc:spChg>
      </pc:sldChg>
    </pc:docChg>
  </pc:docChgLst>
  <pc:docChgLst>
    <pc:chgData name="Stephanie Russell" userId="f71637d8-1f63-4a52-8dcf-c8b5f3a85ec9" providerId="ADAL" clId="{9376DF3A-2BD8-4EFD-B706-4B6B94907F06}"/>
    <pc:docChg chg="undo custSel modSld">
      <pc:chgData name="Stephanie Russell" userId="f71637d8-1f63-4a52-8dcf-c8b5f3a85ec9" providerId="ADAL" clId="{9376DF3A-2BD8-4EFD-B706-4B6B94907F06}" dt="2020-11-12T18:34:29.732" v="13" actId="1076"/>
      <pc:docMkLst>
        <pc:docMk/>
      </pc:docMkLst>
      <pc:sldChg chg="modSp">
        <pc:chgData name="Stephanie Russell" userId="f71637d8-1f63-4a52-8dcf-c8b5f3a85ec9" providerId="ADAL" clId="{9376DF3A-2BD8-4EFD-B706-4B6B94907F06}" dt="2020-11-12T18:32:58.700" v="0" actId="1076"/>
        <pc:sldMkLst>
          <pc:docMk/>
          <pc:sldMk cId="345049661" sldId="295"/>
        </pc:sldMkLst>
        <pc:picChg chg="mod">
          <ac:chgData name="Stephanie Russell" userId="f71637d8-1f63-4a52-8dcf-c8b5f3a85ec9" providerId="ADAL" clId="{9376DF3A-2BD8-4EFD-B706-4B6B94907F06}" dt="2020-11-12T18:32:58.700" v="0" actId="1076"/>
          <ac:picMkLst>
            <pc:docMk/>
            <pc:sldMk cId="345049661" sldId="295"/>
            <ac:picMk id="8" creationId="{6B0BDEC3-E4D4-4BCA-AB6A-659A5ACF2A92}"/>
          </ac:picMkLst>
        </pc:picChg>
      </pc:sldChg>
      <pc:sldChg chg="modSp">
        <pc:chgData name="Stephanie Russell" userId="f71637d8-1f63-4a52-8dcf-c8b5f3a85ec9" providerId="ADAL" clId="{9376DF3A-2BD8-4EFD-B706-4B6B94907F06}" dt="2020-11-12T18:34:00.416" v="1" actId="1076"/>
        <pc:sldMkLst>
          <pc:docMk/>
          <pc:sldMk cId="2338422399" sldId="302"/>
        </pc:sldMkLst>
        <pc:picChg chg="mod">
          <ac:chgData name="Stephanie Russell" userId="f71637d8-1f63-4a52-8dcf-c8b5f3a85ec9" providerId="ADAL" clId="{9376DF3A-2BD8-4EFD-B706-4B6B94907F06}" dt="2020-11-12T18:34:00.416" v="1" actId="1076"/>
          <ac:picMkLst>
            <pc:docMk/>
            <pc:sldMk cId="2338422399" sldId="302"/>
            <ac:picMk id="7" creationId="{4D1B6937-1238-4B08-A18B-C5288B24367E}"/>
          </ac:picMkLst>
        </pc:picChg>
      </pc:sldChg>
      <pc:sldChg chg="addSp delSp modSp">
        <pc:chgData name="Stephanie Russell" userId="f71637d8-1f63-4a52-8dcf-c8b5f3a85ec9" providerId="ADAL" clId="{9376DF3A-2BD8-4EFD-B706-4B6B94907F06}" dt="2020-11-12T18:34:29.732" v="13" actId="1076"/>
        <pc:sldMkLst>
          <pc:docMk/>
          <pc:sldMk cId="2554576370" sldId="303"/>
        </pc:sldMkLst>
        <pc:spChg chg="add del mod">
          <ac:chgData name="Stephanie Russell" userId="f71637d8-1f63-4a52-8dcf-c8b5f3a85ec9" providerId="ADAL" clId="{9376DF3A-2BD8-4EFD-B706-4B6B94907F06}" dt="2020-11-12T18:34:14.746" v="5" actId="478"/>
          <ac:spMkLst>
            <pc:docMk/>
            <pc:sldMk cId="2554576370" sldId="303"/>
            <ac:spMk id="4" creationId="{30586F82-0C8D-42AB-9F60-76F73BB81AF5}"/>
          </ac:spMkLst>
        </pc:spChg>
        <pc:picChg chg="del mod">
          <ac:chgData name="Stephanie Russell" userId="f71637d8-1f63-4a52-8dcf-c8b5f3a85ec9" providerId="ADAL" clId="{9376DF3A-2BD8-4EFD-B706-4B6B94907F06}" dt="2020-11-12T18:34:11.250" v="4" actId="478"/>
          <ac:picMkLst>
            <pc:docMk/>
            <pc:sldMk cId="2554576370" sldId="303"/>
            <ac:picMk id="5" creationId="{FFD5964F-A1A7-4A51-8A81-581BFEB1E1D0}"/>
          </ac:picMkLst>
        </pc:picChg>
        <pc:picChg chg="add mod">
          <ac:chgData name="Stephanie Russell" userId="f71637d8-1f63-4a52-8dcf-c8b5f3a85ec9" providerId="ADAL" clId="{9376DF3A-2BD8-4EFD-B706-4B6B94907F06}" dt="2020-11-12T18:34:29.732" v="13" actId="1076"/>
          <ac:picMkLst>
            <pc:docMk/>
            <pc:sldMk cId="2554576370" sldId="303"/>
            <ac:picMk id="7" creationId="{E6501199-0331-4441-B35C-916BFDC509D5}"/>
          </ac:picMkLst>
        </pc:picChg>
      </pc:sldChg>
    </pc:docChg>
  </pc:docChgLst>
  <pc:docChgLst>
    <pc:chgData name="Stephanie Russell" userId="f71637d8-1f63-4a52-8dcf-c8b5f3a85ec9" providerId="ADAL" clId="{4FCFB9C8-D96E-4875-A83B-277C60F300FE}"/>
    <pc:docChg chg="delSld modSld modSection">
      <pc:chgData name="Stephanie Russell" userId="f71637d8-1f63-4a52-8dcf-c8b5f3a85ec9" providerId="ADAL" clId="{4FCFB9C8-D96E-4875-A83B-277C60F300FE}" dt="2020-11-20T19:06:53.174" v="68" actId="2696"/>
      <pc:docMkLst>
        <pc:docMk/>
      </pc:docMkLst>
      <pc:sldChg chg="modNotesTx">
        <pc:chgData name="Stephanie Russell" userId="f71637d8-1f63-4a52-8dcf-c8b5f3a85ec9" providerId="ADAL" clId="{4FCFB9C8-D96E-4875-A83B-277C60F300FE}" dt="2020-11-20T19:06:38.693" v="67" actId="20577"/>
        <pc:sldMkLst>
          <pc:docMk/>
          <pc:sldMk cId="1061128914" sldId="256"/>
        </pc:sldMkLst>
      </pc:sldChg>
      <pc:sldChg chg="del">
        <pc:chgData name="Stephanie Russell" userId="f71637d8-1f63-4a52-8dcf-c8b5f3a85ec9" providerId="ADAL" clId="{4FCFB9C8-D96E-4875-A83B-277C60F300FE}" dt="2020-11-20T19:06:53.174" v="68" actId="2696"/>
        <pc:sldMkLst>
          <pc:docMk/>
          <pc:sldMk cId="2874502932" sldId="282"/>
        </pc:sldMkLst>
      </pc:sldChg>
      <pc:sldChg chg="modSp">
        <pc:chgData name="Stephanie Russell" userId="f71637d8-1f63-4a52-8dcf-c8b5f3a85ec9" providerId="ADAL" clId="{4FCFB9C8-D96E-4875-A83B-277C60F300FE}" dt="2020-11-17T17:02:12.782" v="4" actId="14100"/>
        <pc:sldMkLst>
          <pc:docMk/>
          <pc:sldMk cId="2878296389" sldId="298"/>
        </pc:sldMkLst>
        <pc:spChg chg="mod">
          <ac:chgData name="Stephanie Russell" userId="f71637d8-1f63-4a52-8dcf-c8b5f3a85ec9" providerId="ADAL" clId="{4FCFB9C8-D96E-4875-A83B-277C60F300FE}" dt="2020-11-17T17:02:05.130" v="2" actId="1076"/>
          <ac:spMkLst>
            <pc:docMk/>
            <pc:sldMk cId="2878296389" sldId="298"/>
            <ac:spMk id="2" creationId="{C30BC017-0313-464C-9CD5-246FA2E5C494}"/>
          </ac:spMkLst>
        </pc:spChg>
        <pc:spChg chg="mod">
          <ac:chgData name="Stephanie Russell" userId="f71637d8-1f63-4a52-8dcf-c8b5f3a85ec9" providerId="ADAL" clId="{4FCFB9C8-D96E-4875-A83B-277C60F300FE}" dt="2020-11-17T17:02:12.782" v="4" actId="14100"/>
          <ac:spMkLst>
            <pc:docMk/>
            <pc:sldMk cId="2878296389" sldId="298"/>
            <ac:spMk id="13" creationId="{611DEF59-1CEC-4645-A895-7FE0835A11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9D487-1FB2-4B68-8549-354F374DF6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A205990-B3BD-477A-B9CD-67F52E4A0CA3}">
      <dgm:prSet/>
      <dgm:spPr/>
      <dgm:t>
        <a:bodyPr/>
        <a:lstStyle/>
        <a:p>
          <a:r>
            <a:rPr lang="en-US" dirty="0"/>
            <a:t>Why being a steward of agriculture is important</a:t>
          </a:r>
        </a:p>
      </dgm:t>
    </dgm:pt>
    <dgm:pt modelId="{F3D45EBC-302A-4B53-97C2-682F38FF2044}" type="parTrans" cxnId="{66552043-AA2D-46E2-92E2-277EF4653E25}">
      <dgm:prSet/>
      <dgm:spPr/>
      <dgm:t>
        <a:bodyPr/>
        <a:lstStyle/>
        <a:p>
          <a:endParaRPr lang="en-US"/>
        </a:p>
      </dgm:t>
    </dgm:pt>
    <dgm:pt modelId="{E8AE03E4-E2F1-4A72-AB2F-C3EA5D848FD4}" type="sibTrans" cxnId="{66552043-AA2D-46E2-92E2-277EF4653E25}">
      <dgm:prSet/>
      <dgm:spPr/>
      <dgm:t>
        <a:bodyPr/>
        <a:lstStyle/>
        <a:p>
          <a:endParaRPr lang="en-US"/>
        </a:p>
      </dgm:t>
    </dgm:pt>
    <dgm:pt modelId="{55E5BEDA-5BA9-4A01-A412-361792700CD8}">
      <dgm:prSet/>
      <dgm:spPr/>
      <dgm:t>
        <a:bodyPr/>
        <a:lstStyle/>
        <a:p>
          <a:r>
            <a:rPr lang="en-US" dirty="0"/>
            <a:t>The ways farmers are good stewards</a:t>
          </a:r>
        </a:p>
      </dgm:t>
    </dgm:pt>
    <dgm:pt modelId="{1F545556-A506-48C1-94B9-06012802A11B}" type="parTrans" cxnId="{B4EDE2B4-AABB-436D-A454-44D025A805EC}">
      <dgm:prSet/>
      <dgm:spPr/>
      <dgm:t>
        <a:bodyPr/>
        <a:lstStyle/>
        <a:p>
          <a:endParaRPr lang="en-US"/>
        </a:p>
      </dgm:t>
    </dgm:pt>
    <dgm:pt modelId="{382B99C0-E2B8-4220-8047-46639B1FA87D}" type="sibTrans" cxnId="{B4EDE2B4-AABB-436D-A454-44D025A805EC}">
      <dgm:prSet/>
      <dgm:spPr/>
      <dgm:t>
        <a:bodyPr/>
        <a:lstStyle/>
        <a:p>
          <a:endParaRPr lang="en-US"/>
        </a:p>
      </dgm:t>
    </dgm:pt>
    <dgm:pt modelId="{3F2DC944-9A75-4432-B30A-22C54BA872AC}">
      <dgm:prSet/>
      <dgm:spPr/>
      <dgm:t>
        <a:bodyPr/>
        <a:lstStyle/>
        <a:p>
          <a:r>
            <a:rPr lang="en-US" dirty="0"/>
            <a:t>Pictures to show my ideas</a:t>
          </a:r>
        </a:p>
      </dgm:t>
    </dgm:pt>
    <dgm:pt modelId="{73C161F1-DD9E-407C-B63C-F19DE5DC6C00}" type="parTrans" cxnId="{9AB74751-B952-4006-AE8E-72E65C50A1DB}">
      <dgm:prSet/>
      <dgm:spPr/>
      <dgm:t>
        <a:bodyPr/>
        <a:lstStyle/>
        <a:p>
          <a:endParaRPr lang="en-US"/>
        </a:p>
      </dgm:t>
    </dgm:pt>
    <dgm:pt modelId="{D92FB1F7-FDCC-44D3-984A-F82D87443751}" type="sibTrans" cxnId="{9AB74751-B952-4006-AE8E-72E65C50A1DB}">
      <dgm:prSet/>
      <dgm:spPr/>
      <dgm:t>
        <a:bodyPr/>
        <a:lstStyle/>
        <a:p>
          <a:endParaRPr lang="en-US"/>
        </a:p>
      </dgm:t>
    </dgm:pt>
    <dgm:pt modelId="{0A1AC379-A770-4971-926F-DAF9419EBFFE}">
      <dgm:prSet/>
      <dgm:spPr/>
      <dgm:t>
        <a:bodyPr/>
        <a:lstStyle/>
        <a:p>
          <a:r>
            <a:rPr lang="en-US" dirty="0"/>
            <a:t>The definition of stewardship</a:t>
          </a:r>
        </a:p>
      </dgm:t>
    </dgm:pt>
    <dgm:pt modelId="{08915DA1-3315-4FAC-B775-23ADB20D28D8}" type="parTrans" cxnId="{AFA289A0-6859-418C-9F89-AD45A71AD58B}">
      <dgm:prSet/>
      <dgm:spPr/>
      <dgm:t>
        <a:bodyPr/>
        <a:lstStyle/>
        <a:p>
          <a:endParaRPr lang="en-US"/>
        </a:p>
      </dgm:t>
    </dgm:pt>
    <dgm:pt modelId="{BC704733-284E-4AF2-BDE5-C112F95D8CAD}" type="sibTrans" cxnId="{AFA289A0-6859-418C-9F89-AD45A71AD58B}">
      <dgm:prSet/>
      <dgm:spPr/>
      <dgm:t>
        <a:bodyPr/>
        <a:lstStyle/>
        <a:p>
          <a:endParaRPr lang="en-US"/>
        </a:p>
      </dgm:t>
    </dgm:pt>
    <dgm:pt modelId="{F188C897-0EDC-4905-8D7C-DF0F95B74E72}" type="pres">
      <dgm:prSet presAssocID="{78B9D487-1FB2-4B68-8549-354F374DF633}" presName="linear" presStyleCnt="0">
        <dgm:presLayoutVars>
          <dgm:animLvl val="lvl"/>
          <dgm:resizeHandles val="exact"/>
        </dgm:presLayoutVars>
      </dgm:prSet>
      <dgm:spPr/>
    </dgm:pt>
    <dgm:pt modelId="{E071FCD4-5638-41A3-B08E-DEBCC446B5F6}" type="pres">
      <dgm:prSet presAssocID="{AA205990-B3BD-477A-B9CD-67F52E4A0CA3}" presName="parentText" presStyleLbl="node1" presStyleIdx="0" presStyleCnt="4">
        <dgm:presLayoutVars>
          <dgm:chMax val="0"/>
          <dgm:bulletEnabled val="1"/>
        </dgm:presLayoutVars>
      </dgm:prSet>
      <dgm:spPr/>
    </dgm:pt>
    <dgm:pt modelId="{FB2162C3-B309-43FD-80A1-5DC8BCC13DDB}" type="pres">
      <dgm:prSet presAssocID="{E8AE03E4-E2F1-4A72-AB2F-C3EA5D848FD4}" presName="spacer" presStyleCnt="0"/>
      <dgm:spPr/>
    </dgm:pt>
    <dgm:pt modelId="{C4C26D47-2807-4BC7-8B16-2061B1B991F9}" type="pres">
      <dgm:prSet presAssocID="{55E5BEDA-5BA9-4A01-A412-361792700CD8}" presName="parentText" presStyleLbl="node1" presStyleIdx="1" presStyleCnt="4">
        <dgm:presLayoutVars>
          <dgm:chMax val="0"/>
          <dgm:bulletEnabled val="1"/>
        </dgm:presLayoutVars>
      </dgm:prSet>
      <dgm:spPr/>
    </dgm:pt>
    <dgm:pt modelId="{06BD1614-F2B4-4C44-B41F-9D37DA2B38FB}" type="pres">
      <dgm:prSet presAssocID="{382B99C0-E2B8-4220-8047-46639B1FA87D}" presName="spacer" presStyleCnt="0"/>
      <dgm:spPr/>
    </dgm:pt>
    <dgm:pt modelId="{A059CD4A-275E-4F81-A9FC-47CA9DDF9A67}" type="pres">
      <dgm:prSet presAssocID="{3F2DC944-9A75-4432-B30A-22C54BA872AC}" presName="parentText" presStyleLbl="node1" presStyleIdx="2" presStyleCnt="4">
        <dgm:presLayoutVars>
          <dgm:chMax val="0"/>
          <dgm:bulletEnabled val="1"/>
        </dgm:presLayoutVars>
      </dgm:prSet>
      <dgm:spPr/>
    </dgm:pt>
    <dgm:pt modelId="{28834F7F-4F0F-42FC-ADAA-A149770C0FF0}" type="pres">
      <dgm:prSet presAssocID="{D92FB1F7-FDCC-44D3-984A-F82D87443751}" presName="spacer" presStyleCnt="0"/>
      <dgm:spPr/>
    </dgm:pt>
    <dgm:pt modelId="{48A2659E-511D-4022-829C-030650A9DE3F}" type="pres">
      <dgm:prSet presAssocID="{0A1AC379-A770-4971-926F-DAF9419EBFFE}" presName="parentText" presStyleLbl="node1" presStyleIdx="3" presStyleCnt="4">
        <dgm:presLayoutVars>
          <dgm:chMax val="0"/>
          <dgm:bulletEnabled val="1"/>
        </dgm:presLayoutVars>
      </dgm:prSet>
      <dgm:spPr/>
    </dgm:pt>
  </dgm:ptLst>
  <dgm:cxnLst>
    <dgm:cxn modelId="{C46E132F-6813-4BF7-88A4-E8DA31F6CE14}" type="presOf" srcId="{3F2DC944-9A75-4432-B30A-22C54BA872AC}" destId="{A059CD4A-275E-4F81-A9FC-47CA9DDF9A67}" srcOrd="0" destOrd="0" presId="urn:microsoft.com/office/officeart/2005/8/layout/vList2"/>
    <dgm:cxn modelId="{C413113C-9873-4E7A-B8AF-02C17E7A52A9}" type="presOf" srcId="{55E5BEDA-5BA9-4A01-A412-361792700CD8}" destId="{C4C26D47-2807-4BC7-8B16-2061B1B991F9}" srcOrd="0" destOrd="0" presId="urn:microsoft.com/office/officeart/2005/8/layout/vList2"/>
    <dgm:cxn modelId="{66552043-AA2D-46E2-92E2-277EF4653E25}" srcId="{78B9D487-1FB2-4B68-8549-354F374DF633}" destId="{AA205990-B3BD-477A-B9CD-67F52E4A0CA3}" srcOrd="0" destOrd="0" parTransId="{F3D45EBC-302A-4B53-97C2-682F38FF2044}" sibTransId="{E8AE03E4-E2F1-4A72-AB2F-C3EA5D848FD4}"/>
    <dgm:cxn modelId="{C0782E63-6A8A-4B1C-B683-7A71BFC2A32E}" type="presOf" srcId="{78B9D487-1FB2-4B68-8549-354F374DF633}" destId="{F188C897-0EDC-4905-8D7C-DF0F95B74E72}" srcOrd="0" destOrd="0" presId="urn:microsoft.com/office/officeart/2005/8/layout/vList2"/>
    <dgm:cxn modelId="{9AB74751-B952-4006-AE8E-72E65C50A1DB}" srcId="{78B9D487-1FB2-4B68-8549-354F374DF633}" destId="{3F2DC944-9A75-4432-B30A-22C54BA872AC}" srcOrd="2" destOrd="0" parTransId="{73C161F1-DD9E-407C-B63C-F19DE5DC6C00}" sibTransId="{D92FB1F7-FDCC-44D3-984A-F82D87443751}"/>
    <dgm:cxn modelId="{23DE3A55-3D12-40F2-BCF4-FF1F2E3E800C}" type="presOf" srcId="{AA205990-B3BD-477A-B9CD-67F52E4A0CA3}" destId="{E071FCD4-5638-41A3-B08E-DEBCC446B5F6}" srcOrd="0" destOrd="0" presId="urn:microsoft.com/office/officeart/2005/8/layout/vList2"/>
    <dgm:cxn modelId="{33BC849E-A3BD-4EF6-B913-49374D677B56}" type="presOf" srcId="{0A1AC379-A770-4971-926F-DAF9419EBFFE}" destId="{48A2659E-511D-4022-829C-030650A9DE3F}" srcOrd="0" destOrd="0" presId="urn:microsoft.com/office/officeart/2005/8/layout/vList2"/>
    <dgm:cxn modelId="{AFA289A0-6859-418C-9F89-AD45A71AD58B}" srcId="{78B9D487-1FB2-4B68-8549-354F374DF633}" destId="{0A1AC379-A770-4971-926F-DAF9419EBFFE}" srcOrd="3" destOrd="0" parTransId="{08915DA1-3315-4FAC-B775-23ADB20D28D8}" sibTransId="{BC704733-284E-4AF2-BDE5-C112F95D8CAD}"/>
    <dgm:cxn modelId="{B4EDE2B4-AABB-436D-A454-44D025A805EC}" srcId="{78B9D487-1FB2-4B68-8549-354F374DF633}" destId="{55E5BEDA-5BA9-4A01-A412-361792700CD8}" srcOrd="1" destOrd="0" parTransId="{1F545556-A506-48C1-94B9-06012802A11B}" sibTransId="{382B99C0-E2B8-4220-8047-46639B1FA87D}"/>
    <dgm:cxn modelId="{04519F59-84FA-4F74-ADB2-FB45AEA18A2D}" type="presParOf" srcId="{F188C897-0EDC-4905-8D7C-DF0F95B74E72}" destId="{E071FCD4-5638-41A3-B08E-DEBCC446B5F6}" srcOrd="0" destOrd="0" presId="urn:microsoft.com/office/officeart/2005/8/layout/vList2"/>
    <dgm:cxn modelId="{D3A52307-5C52-43AB-9CA8-BC80417FE41D}" type="presParOf" srcId="{F188C897-0EDC-4905-8D7C-DF0F95B74E72}" destId="{FB2162C3-B309-43FD-80A1-5DC8BCC13DDB}" srcOrd="1" destOrd="0" presId="urn:microsoft.com/office/officeart/2005/8/layout/vList2"/>
    <dgm:cxn modelId="{B7FD0189-DC9F-49F4-8EBA-B1E6975C5542}" type="presParOf" srcId="{F188C897-0EDC-4905-8D7C-DF0F95B74E72}" destId="{C4C26D47-2807-4BC7-8B16-2061B1B991F9}" srcOrd="2" destOrd="0" presId="urn:microsoft.com/office/officeart/2005/8/layout/vList2"/>
    <dgm:cxn modelId="{E57DC29C-F172-46AF-8CB9-422D8F4C7BCD}" type="presParOf" srcId="{F188C897-0EDC-4905-8D7C-DF0F95B74E72}" destId="{06BD1614-F2B4-4C44-B41F-9D37DA2B38FB}" srcOrd="3" destOrd="0" presId="urn:microsoft.com/office/officeart/2005/8/layout/vList2"/>
    <dgm:cxn modelId="{733A17F0-1D63-49BD-A40D-1D0634FD673F}" type="presParOf" srcId="{F188C897-0EDC-4905-8D7C-DF0F95B74E72}" destId="{A059CD4A-275E-4F81-A9FC-47CA9DDF9A67}" srcOrd="4" destOrd="0" presId="urn:microsoft.com/office/officeart/2005/8/layout/vList2"/>
    <dgm:cxn modelId="{5D1600FF-0386-4304-BEDA-2F3C6B31D7E4}" type="presParOf" srcId="{F188C897-0EDC-4905-8D7C-DF0F95B74E72}" destId="{28834F7F-4F0F-42FC-ADAA-A149770C0FF0}" srcOrd="5" destOrd="0" presId="urn:microsoft.com/office/officeart/2005/8/layout/vList2"/>
    <dgm:cxn modelId="{BEE2CA3B-DD7A-4263-B21F-DF743F238A2B}" type="presParOf" srcId="{F188C897-0EDC-4905-8D7C-DF0F95B74E72}" destId="{48A2659E-511D-4022-829C-030650A9DE3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1FCD4-5638-41A3-B08E-DEBCC446B5F6}">
      <dsp:nvSpPr>
        <dsp:cNvPr id="0" name=""/>
        <dsp:cNvSpPr/>
      </dsp:nvSpPr>
      <dsp:spPr>
        <a:xfrm>
          <a:off x="0" y="55628"/>
          <a:ext cx="5181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Why being a steward of agriculture is important</a:t>
          </a:r>
        </a:p>
      </dsp:txBody>
      <dsp:txXfrm>
        <a:off x="49004" y="104632"/>
        <a:ext cx="5083592" cy="905852"/>
      </dsp:txXfrm>
    </dsp:sp>
    <dsp:sp modelId="{C4C26D47-2807-4BC7-8B16-2061B1B991F9}">
      <dsp:nvSpPr>
        <dsp:cNvPr id="0" name=""/>
        <dsp:cNvSpPr/>
      </dsp:nvSpPr>
      <dsp:spPr>
        <a:xfrm>
          <a:off x="0" y="1134369"/>
          <a:ext cx="5181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ways farmers are good stewards</a:t>
          </a:r>
        </a:p>
      </dsp:txBody>
      <dsp:txXfrm>
        <a:off x="49004" y="1183373"/>
        <a:ext cx="5083592" cy="905852"/>
      </dsp:txXfrm>
    </dsp:sp>
    <dsp:sp modelId="{A059CD4A-275E-4F81-A9FC-47CA9DDF9A67}">
      <dsp:nvSpPr>
        <dsp:cNvPr id="0" name=""/>
        <dsp:cNvSpPr/>
      </dsp:nvSpPr>
      <dsp:spPr>
        <a:xfrm>
          <a:off x="0" y="2213109"/>
          <a:ext cx="5181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Pictures to show my ideas</a:t>
          </a:r>
        </a:p>
      </dsp:txBody>
      <dsp:txXfrm>
        <a:off x="49004" y="2262113"/>
        <a:ext cx="5083592" cy="905852"/>
      </dsp:txXfrm>
    </dsp:sp>
    <dsp:sp modelId="{48A2659E-511D-4022-829C-030650A9DE3F}">
      <dsp:nvSpPr>
        <dsp:cNvPr id="0" name=""/>
        <dsp:cNvSpPr/>
      </dsp:nvSpPr>
      <dsp:spPr>
        <a:xfrm>
          <a:off x="0" y="3291849"/>
          <a:ext cx="5181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definition of stewardship</a:t>
          </a:r>
        </a:p>
      </dsp:txBody>
      <dsp:txXfrm>
        <a:off x="49004" y="3340853"/>
        <a:ext cx="5083592" cy="90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dirty="0"/>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of the lesson is a link to the website where the lesson can be viewed or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dirty="0"/>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chance to take students back to the Essential Question for this unit and discuss their role as stewards of Wyoming’s agriculture.</a:t>
            </a:r>
          </a:p>
        </p:txBody>
      </p:sp>
      <p:sp>
        <p:nvSpPr>
          <p:cNvPr id="4" name="Slide Number Placeholder 3"/>
          <p:cNvSpPr>
            <a:spLocks noGrp="1"/>
          </p:cNvSpPr>
          <p:nvPr>
            <p:ph type="sldNum" sz="quarter" idx="5"/>
          </p:nvPr>
        </p:nvSpPr>
        <p:spPr/>
        <p:txBody>
          <a:bodyPr/>
          <a:lstStyle/>
          <a:p>
            <a:fld id="{F3113BC3-2464-405E-940C-2A4155AFCAF7}" type="slidenum">
              <a:rPr lang="en-US" smtClean="0"/>
              <a:t>10</a:t>
            </a:fld>
            <a:endParaRPr lang="en-US" dirty="0"/>
          </a:p>
        </p:txBody>
      </p:sp>
    </p:spTree>
    <p:extLst>
      <p:ext uri="{BB962C8B-B14F-4D97-AF65-F5344CB8AC3E}">
        <p14:creationId xmlns:p14="http://schemas.microsoft.com/office/powerpoint/2010/main" val="220584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dirty="0"/>
          </a:p>
        </p:txBody>
      </p:sp>
    </p:spTree>
    <p:extLst>
      <p:ext uri="{BB962C8B-B14F-4D97-AF65-F5344CB8AC3E}">
        <p14:creationId xmlns:p14="http://schemas.microsoft.com/office/powerpoint/2010/main" val="311888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dirty="0"/>
          </a:p>
        </p:txBody>
      </p:sp>
    </p:spTree>
    <p:extLst>
      <p:ext uri="{BB962C8B-B14F-4D97-AF65-F5344CB8AC3E}">
        <p14:creationId xmlns:p14="http://schemas.microsoft.com/office/powerpoint/2010/main" val="117463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new vocabulary words for this lesson.  You may need to adjust this list according to the needs of your students.</a:t>
            </a:r>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dirty="0"/>
          </a:p>
        </p:txBody>
      </p:sp>
    </p:spTree>
    <p:extLst>
      <p:ext uri="{BB962C8B-B14F-4D97-AF65-F5344CB8AC3E}">
        <p14:creationId xmlns:p14="http://schemas.microsoft.com/office/powerpoint/2010/main" val="263358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There are multiple questions in this lesson.</a:t>
            </a:r>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dirty="0"/>
          </a:p>
        </p:txBody>
      </p:sp>
    </p:spTree>
    <p:extLst>
      <p:ext uri="{BB962C8B-B14F-4D97-AF65-F5344CB8AC3E}">
        <p14:creationId xmlns:p14="http://schemas.microsoft.com/office/powerpoint/2010/main" val="390845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dirty="0"/>
          </a:p>
        </p:txBody>
      </p:sp>
    </p:spTree>
    <p:extLst>
      <p:ext uri="{BB962C8B-B14F-4D97-AF65-F5344CB8AC3E}">
        <p14:creationId xmlns:p14="http://schemas.microsoft.com/office/powerpoint/2010/main" val="46689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&amp; #4</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dirty="0"/>
          </a:p>
        </p:txBody>
      </p:sp>
    </p:spTree>
    <p:extLst>
      <p:ext uri="{BB962C8B-B14F-4D97-AF65-F5344CB8AC3E}">
        <p14:creationId xmlns:p14="http://schemas.microsoft.com/office/powerpoint/2010/main" val="409592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a:t>
            </a:r>
            <a:r>
              <a:rPr lang="en-US"/>
              <a:t>#5</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dirty="0"/>
          </a:p>
        </p:txBody>
      </p:sp>
    </p:spTree>
    <p:extLst>
      <p:ext uri="{BB962C8B-B14F-4D97-AF65-F5344CB8AC3E}">
        <p14:creationId xmlns:p14="http://schemas.microsoft.com/office/powerpoint/2010/main" val="288826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dirty="0"/>
          </a:p>
        </p:txBody>
      </p:sp>
    </p:spTree>
    <p:extLst>
      <p:ext uri="{BB962C8B-B14F-4D97-AF65-F5344CB8AC3E}">
        <p14:creationId xmlns:p14="http://schemas.microsoft.com/office/powerpoint/2010/main" val="305891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dirty="0"/>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eight-i-am-a-stewar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yaitc.org/curriculum/feedback-survey"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creativecommons.org/licenses/by-sa/3.0/" TargetMode="External"/><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hyperlink" Target="https://commons.wikimedia.org/wiki/File:PikiWiki_Israel_12931_Agriculture_in_Israel.jpg" TargetMode="External"/><Relationship Id="rId9" Type="http://schemas.openxmlformats.org/officeDocument/2006/relationships/hyperlink" Target="https://www.publicdomainpictures.net/en/view-image.php?image=268673&amp;picture=snow-covered-corn-fiel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freethemonkey.wordpress.com/2009/08/24/a-rethink-about-doing-church"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yaitc.org/wp-content/uploads/2019/09/2AgL8-Worksheets-and-Resourc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dirty="0">
                <a:solidFill>
                  <a:schemeClr val="accent3"/>
                </a:solidFill>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6" name="TextBox 5">
            <a:extLst>
              <a:ext uri="{FF2B5EF4-FFF2-40B4-BE49-F238E27FC236}">
                <a16:creationId xmlns:a16="http://schemas.microsoft.com/office/drawing/2014/main" id="{3471B37F-3C65-4556-A1AE-7D2C4371ED38}"/>
              </a:ext>
            </a:extLst>
          </p:cNvPr>
          <p:cNvSpPr txBox="1"/>
          <p:nvPr/>
        </p:nvSpPr>
        <p:spPr>
          <a:xfrm>
            <a:off x="7028496" y="4500081"/>
            <a:ext cx="4986264" cy="1815882"/>
          </a:xfrm>
          <a:prstGeom prst="rect">
            <a:avLst/>
          </a:prstGeom>
          <a:noFill/>
        </p:spPr>
        <p:txBody>
          <a:bodyPr wrap="square" rtlCol="0">
            <a:spAutoFit/>
          </a:bodyPr>
          <a:lstStyle/>
          <a:p>
            <a:pPr algn="ctr"/>
            <a:r>
              <a:rPr lang="en-US" sz="4800" dirty="0">
                <a:solidFill>
                  <a:schemeClr val="bg1"/>
                </a:solidFill>
              </a:rPr>
              <a:t>2nd grade</a:t>
            </a:r>
          </a:p>
          <a:p>
            <a:pPr algn="ctr"/>
            <a:r>
              <a:rPr lang="en-US" sz="3200" dirty="0">
                <a:solidFill>
                  <a:schemeClr val="bg1"/>
                </a:solidFill>
              </a:rPr>
              <a:t>Lesson 8:  </a:t>
            </a:r>
          </a:p>
          <a:p>
            <a:pPr algn="ctr"/>
            <a:r>
              <a:rPr lang="en-US" sz="3200" dirty="0">
                <a:solidFill>
                  <a:srgbClr val="0070C0"/>
                </a:solidFill>
                <a:hlinkClick r:id="rId5">
                  <a:extLst>
                    <a:ext uri="{A12FA001-AC4F-418D-AE19-62706E023703}">
                      <ahyp:hlinkClr xmlns:ahyp="http://schemas.microsoft.com/office/drawing/2018/hyperlinkcolor" val="tx"/>
                    </a:ext>
                  </a:extLst>
                </a:hlinkClick>
              </a:rPr>
              <a:t>Super Stewards</a:t>
            </a:r>
            <a:endParaRPr lang="en-US" sz="3200" dirty="0">
              <a:solidFill>
                <a:srgbClr val="0070C0"/>
              </a:solidFill>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8" y="-4763"/>
            <a:ext cx="4298734" cy="6858000"/>
          </a:xfrm>
          <a:prstGeom prst="flowChartDelay">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400016" y="2412237"/>
            <a:ext cx="3588026" cy="1754326"/>
          </a:xfrm>
          <a:prstGeom prst="rect">
            <a:avLst/>
          </a:prstGeom>
          <a:noFill/>
        </p:spPr>
        <p:txBody>
          <a:bodyPr wrap="square" rtlCol="0">
            <a:spAutoFit/>
          </a:bodyPr>
          <a:lstStyle/>
          <a:p>
            <a:r>
              <a:rPr lang="en-US" sz="5400" dirty="0">
                <a:solidFill>
                  <a:srgbClr val="000000"/>
                </a:solidFill>
              </a:rPr>
              <a:t>Essential Question</a:t>
            </a:r>
          </a:p>
        </p:txBody>
      </p:sp>
      <p:sp>
        <p:nvSpPr>
          <p:cNvPr id="3" name="Content Placeholder 2">
            <a:extLst>
              <a:ext uri="{FF2B5EF4-FFF2-40B4-BE49-F238E27FC236}">
                <a16:creationId xmlns:a16="http://schemas.microsoft.com/office/drawing/2014/main" id="{862134B9-0B38-487A-8023-CE37C92E6F50}"/>
              </a:ext>
            </a:extLst>
          </p:cNvPr>
          <p:cNvSpPr>
            <a:spLocks noGrp="1"/>
          </p:cNvSpPr>
          <p:nvPr>
            <p:ph idx="1"/>
          </p:nvPr>
        </p:nvSpPr>
        <p:spPr>
          <a:xfrm>
            <a:off x="4698750" y="382097"/>
            <a:ext cx="7003355" cy="2030140"/>
          </a:xfrm>
        </p:spPr>
        <p:txBody>
          <a:bodyPr>
            <a:normAutofit/>
          </a:bodyPr>
          <a:lstStyle/>
          <a:p>
            <a:pPr marL="0" indent="0">
              <a:buNone/>
            </a:pPr>
            <a:r>
              <a:rPr lang="en-US" sz="3600" dirty="0">
                <a:solidFill>
                  <a:srgbClr val="000000"/>
                </a:solidFill>
              </a:rPr>
              <a:t>How can we be stewards of Wyoming’s agriculture to benefit current and future generations?</a:t>
            </a:r>
            <a:endParaRPr lang="en-US" sz="3600" dirty="0"/>
          </a:p>
        </p:txBody>
      </p:sp>
      <p:pic>
        <p:nvPicPr>
          <p:cNvPr id="5" name="Picture 4" descr="A person riding a horse in a field&#10;&#10;Description automatically generated">
            <a:extLst>
              <a:ext uri="{FF2B5EF4-FFF2-40B4-BE49-F238E27FC236}">
                <a16:creationId xmlns:a16="http://schemas.microsoft.com/office/drawing/2014/main" id="{B0EC194B-C9A0-4B99-8FE9-84A92B2C30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6817" y="2057400"/>
            <a:ext cx="6856717" cy="4571145"/>
          </a:xfrm>
          <a:prstGeom prst="rect">
            <a:avLst/>
          </a:prstGeom>
        </p:spPr>
      </p:pic>
    </p:spTree>
    <p:extLst>
      <p:ext uri="{BB962C8B-B14F-4D97-AF65-F5344CB8AC3E}">
        <p14:creationId xmlns:p14="http://schemas.microsoft.com/office/powerpoint/2010/main" val="303885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6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FF042EE-7C41-43A5-A59D-AD63C47302FE}"/>
              </a:ext>
            </a:extLst>
          </p:cNvPr>
          <p:cNvSpPr txBox="1"/>
          <p:nvPr/>
        </p:nvSpPr>
        <p:spPr>
          <a:xfrm>
            <a:off x="5352836" y="201394"/>
            <a:ext cx="6431621" cy="9390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chemeClr val="bg1"/>
                </a:solidFill>
                <a:latin typeface="+mj-lt"/>
                <a:ea typeface="+mj-ea"/>
                <a:cs typeface="+mj-cs"/>
              </a:rPr>
              <a:t>We need your help!</a:t>
            </a:r>
          </a:p>
        </p:txBody>
      </p:sp>
      <p:sp>
        <p:nvSpPr>
          <p:cNvPr id="6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Content Placeholder 2">
            <a:extLst>
              <a:ext uri="{FF2B5EF4-FFF2-40B4-BE49-F238E27FC236}">
                <a16:creationId xmlns:a16="http://schemas.microsoft.com/office/drawing/2014/main" id="{01548F5F-A308-4DA8-8F2E-7881516B4660}"/>
              </a:ext>
            </a:extLst>
          </p:cNvPr>
          <p:cNvSpPr txBox="1">
            <a:spLocks/>
          </p:cNvSpPr>
          <p:nvPr/>
        </p:nvSpPr>
        <p:spPr>
          <a:xfrm>
            <a:off x="5614877" y="1195994"/>
            <a:ext cx="6112666" cy="5400962"/>
          </a:xfrm>
          <a:prstGeom prst="rect">
            <a:avLst/>
          </a:prstGeom>
          <a:solidFill>
            <a:schemeClr val="bg1"/>
          </a:solidFill>
          <a:ln w="76200">
            <a:noFill/>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300" dirty="0"/>
              <a:t>Wyoming Ag in the Classroom is a non-profit organization. Through the generosity of donors and grant providers, we can provide our programs free of charge. For us to continue, we need data from you that we can share with our donors and grant providers. </a:t>
            </a:r>
          </a:p>
          <a:p>
            <a:pPr marL="0" indent="0">
              <a:lnSpc>
                <a:spcPct val="120000"/>
              </a:lnSpc>
              <a:buNone/>
            </a:pPr>
            <a:endParaRPr lang="en-US" sz="2400" dirty="0"/>
          </a:p>
          <a:p>
            <a:pPr marL="0" indent="0">
              <a:lnSpc>
                <a:spcPct val="120000"/>
              </a:lnSpc>
              <a:buNone/>
            </a:pPr>
            <a:r>
              <a:rPr lang="en-US" sz="2200" b="1" dirty="0">
                <a:solidFill>
                  <a:schemeClr val="accent5"/>
                </a:solidFill>
              </a:rPr>
              <a:t>How you can help:</a:t>
            </a:r>
          </a:p>
          <a:p>
            <a:pPr fontAlgn="base"/>
            <a:r>
              <a:rPr lang="en-US" sz="2200" dirty="0"/>
              <a:t>After completing a unit, please complete our questionnaire:</a:t>
            </a:r>
          </a:p>
          <a:p>
            <a:pPr lvl="1" fontAlgn="base"/>
            <a:r>
              <a:rPr lang="en-US" u="sng" dirty="0">
                <a:solidFill>
                  <a:srgbClr val="0070C0"/>
                </a:solidFill>
                <a:hlinkClick r:id="rId3">
                  <a:extLst>
                    <a:ext uri="{A12FA001-AC4F-418D-AE19-62706E023703}">
                      <ahyp:hlinkClr xmlns:ahyp="http://schemas.microsoft.com/office/drawing/2018/hyperlinkcolor" val="tx"/>
                    </a:ext>
                  </a:extLst>
                </a:hlinkClick>
              </a:rPr>
              <a:t>Feedback Questionnaire</a:t>
            </a:r>
            <a:endParaRPr lang="en-US" dirty="0">
              <a:solidFill>
                <a:srgbClr val="0070C0"/>
              </a:solidFill>
            </a:endParaRPr>
          </a:p>
          <a:p>
            <a:pPr marL="0" indent="-114300">
              <a:buNone/>
            </a:pPr>
            <a:endParaRPr lang="en-US" sz="2200" dirty="0">
              <a:solidFill>
                <a:schemeClr val="accent3">
                  <a:lumMod val="75000"/>
                </a:schemeClr>
              </a:solidFill>
            </a:endParaRPr>
          </a:p>
          <a:p>
            <a:pPr marL="0" indent="-114300">
              <a:lnSpc>
                <a:spcPct val="120000"/>
              </a:lnSpc>
              <a:buNone/>
            </a:pPr>
            <a:r>
              <a:rPr lang="en-US" sz="2200" b="1" dirty="0">
                <a:solidFill>
                  <a:schemeClr val="accent5"/>
                </a:solidFill>
              </a:rPr>
              <a:t>Our way to say thanks:</a:t>
            </a:r>
          </a:p>
          <a:p>
            <a:pPr>
              <a:lnSpc>
                <a:spcPct val="120000"/>
              </a:lnSpc>
            </a:pPr>
            <a:r>
              <a:rPr lang="en-US" sz="2200" dirty="0"/>
              <a:t>Once </a:t>
            </a:r>
            <a:r>
              <a:rPr lang="en-US" sz="2200" b="1" dirty="0"/>
              <a:t>you and your students </a:t>
            </a:r>
            <a:r>
              <a:rPr lang="en-US" sz="2200" dirty="0"/>
              <a:t>complete the questionnaire, you will be sent a package with a fun reward for your class.</a:t>
            </a:r>
          </a:p>
        </p:txBody>
      </p:sp>
      <p:pic>
        <p:nvPicPr>
          <p:cNvPr id="16" name="Picture 15" descr="A close up of a sign&#10;&#10;Description automatically generated">
            <a:extLst>
              <a:ext uri="{FF2B5EF4-FFF2-40B4-BE49-F238E27FC236}">
                <a16:creationId xmlns:a16="http://schemas.microsoft.com/office/drawing/2014/main" id="{975C785A-454F-417F-B65F-A19615C37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457" y="1457523"/>
            <a:ext cx="3942954" cy="3942954"/>
          </a:xfrm>
          <a:prstGeom prst="rect">
            <a:avLst/>
          </a:prstGeom>
        </p:spPr>
      </p:pic>
    </p:spTree>
    <p:extLst>
      <p:ext uri="{BB962C8B-B14F-4D97-AF65-F5344CB8AC3E}">
        <p14:creationId xmlns:p14="http://schemas.microsoft.com/office/powerpoint/2010/main" val="147250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245072" y="728132"/>
            <a:ext cx="3569182" cy="2362937"/>
          </a:xfrm>
        </p:spPr>
        <p:txBody>
          <a:bodyPr>
            <a:normAutofit/>
          </a:bodyPr>
          <a:lstStyle/>
          <a:p>
            <a:r>
              <a:rPr lang="en-US" sz="5400" dirty="0"/>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11DEF59-1CEC-4645-A895-7FE0835A110E}"/>
              </a:ext>
            </a:extLst>
          </p:cNvPr>
          <p:cNvSpPr>
            <a:spLocks noGrp="1"/>
          </p:cNvSpPr>
          <p:nvPr>
            <p:ph idx="1"/>
          </p:nvPr>
        </p:nvSpPr>
        <p:spPr>
          <a:xfrm>
            <a:off x="257482" y="2564166"/>
            <a:ext cx="3433985" cy="3311701"/>
          </a:xfrm>
        </p:spPr>
        <p:txBody>
          <a:bodyPr anchor="ctr">
            <a:normAutofit/>
          </a:bodyPr>
          <a:lstStyle/>
          <a:p>
            <a:r>
              <a:rPr lang="en-US" dirty="0"/>
              <a:t>Students will explain the role of stewardship in Wyoming agriculture.</a:t>
            </a:r>
          </a:p>
          <a:p>
            <a:pPr marL="0" indent="0">
              <a:buNone/>
            </a:pPr>
            <a:endParaRPr lang="en-US" dirty="0"/>
          </a:p>
        </p:txBody>
      </p:sp>
    </p:spTree>
    <p:extLst>
      <p:ext uri="{BB962C8B-B14F-4D97-AF65-F5344CB8AC3E}">
        <p14:creationId xmlns:p14="http://schemas.microsoft.com/office/powerpoint/2010/main" val="287829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331009" y="295290"/>
            <a:ext cx="7542939" cy="3362310"/>
          </a:xfrm>
          <a:ln w="38100">
            <a:noFill/>
          </a:ln>
        </p:spPr>
        <p:style>
          <a:lnRef idx="2">
            <a:schemeClr val="accent2"/>
          </a:lnRef>
          <a:fillRef idx="1">
            <a:schemeClr val="lt1"/>
          </a:fillRef>
          <a:effectRef idx="0">
            <a:schemeClr val="accent2"/>
          </a:effectRef>
          <a:fontRef idx="minor">
            <a:schemeClr val="dk1"/>
          </a:fontRef>
        </p:style>
        <p:txBody>
          <a:bodyPr anchor="t">
            <a:normAutofit fontScale="92500" lnSpcReduction="10000"/>
          </a:bodyPr>
          <a:lstStyle/>
          <a:p>
            <a:pPr marL="0" indent="0">
              <a:buNone/>
            </a:pPr>
            <a:endParaRPr lang="en-US" dirty="0"/>
          </a:p>
          <a:p>
            <a:pPr marL="0" indent="0">
              <a:buNone/>
            </a:pPr>
            <a:r>
              <a:rPr lang="en-US" dirty="0"/>
              <a:t>Think back on:</a:t>
            </a:r>
          </a:p>
          <a:p>
            <a:pPr marL="0" indent="0">
              <a:buNone/>
            </a:pPr>
            <a:endParaRPr lang="en-US" dirty="0"/>
          </a:p>
          <a:p>
            <a:pPr lvl="1"/>
            <a:r>
              <a:rPr lang="en-US" dirty="0"/>
              <a:t>How farming has changed over time </a:t>
            </a:r>
            <a:endParaRPr lang="en-US" dirty="0">
              <a:cs typeface="Arial"/>
            </a:endParaRPr>
          </a:p>
          <a:p>
            <a:pPr marL="457200" lvl="1" indent="0">
              <a:buNone/>
            </a:pPr>
            <a:endParaRPr lang="en-US" dirty="0"/>
          </a:p>
          <a:p>
            <a:pPr lvl="1"/>
            <a:r>
              <a:rPr lang="en-US" dirty="0"/>
              <a:t>How technology enhances the tools that farmers use enabling them to be even better stewards of the land</a:t>
            </a:r>
            <a:endParaRPr lang="en-US" dirty="0">
              <a:cs typeface="Arial"/>
            </a:endParaRPr>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What did you learn from yesterday’s challenge?</a:t>
            </a:r>
          </a:p>
          <a:p>
            <a:endParaRPr lang="en-US" dirty="0"/>
          </a:p>
        </p:txBody>
      </p:sp>
      <p:pic>
        <p:nvPicPr>
          <p:cNvPr id="8" name="Picture 7" descr="A picture containing toy, LEGO&#10;&#10;Description automatically generated">
            <a:extLst>
              <a:ext uri="{FF2B5EF4-FFF2-40B4-BE49-F238E27FC236}">
                <a16:creationId xmlns:a16="http://schemas.microsoft.com/office/drawing/2014/main" id="{6B0BDEC3-E4D4-4BCA-AB6A-659A5ACF2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6341" y="3170579"/>
            <a:ext cx="3657607" cy="3657607"/>
          </a:xfrm>
          <a:prstGeom prst="rect">
            <a:avLst/>
          </a:prstGeom>
          <a:effectLst>
            <a:softEdge rad="127000"/>
          </a:effectLst>
        </p:spPr>
      </p:pic>
    </p:spTree>
    <p:extLst>
      <p:ext uri="{BB962C8B-B14F-4D97-AF65-F5344CB8AC3E}">
        <p14:creationId xmlns:p14="http://schemas.microsoft.com/office/powerpoint/2010/main" val="34504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823592" y="1353994"/>
            <a:ext cx="6765657" cy="4140485"/>
          </a:xfrm>
        </p:spPr>
        <p:txBody>
          <a:bodyPr>
            <a:noAutofit/>
          </a:bodyPr>
          <a:lstStyle/>
          <a:p>
            <a:pPr marL="0" indent="0" fontAlgn="base">
              <a:buNone/>
            </a:pPr>
            <a:r>
              <a:rPr lang="en-US" sz="2800" b="1" dirty="0"/>
              <a:t>Conservation</a:t>
            </a:r>
            <a:r>
              <a:rPr lang="en-US" sz="2800" dirty="0"/>
              <a:t> – the careful utilization of a resource in order to prevent waste and leave some for future generations</a:t>
            </a:r>
          </a:p>
          <a:p>
            <a:pPr marL="0" indent="0" fontAlgn="base">
              <a:buNone/>
            </a:pPr>
            <a:br>
              <a:rPr lang="en-US" sz="2800" dirty="0"/>
            </a:br>
            <a:r>
              <a:rPr lang="en-US" sz="2800" b="1" dirty="0"/>
              <a:t>Stewardship</a:t>
            </a:r>
            <a:r>
              <a:rPr lang="en-US" sz="2800" dirty="0"/>
              <a:t> – As Wyoming citizens, we are stewards entrusted with the responsible development, care, and use of our resources to benefit current and future generations.</a:t>
            </a:r>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dirty="0">
                <a:solidFill>
                  <a:schemeClr val="bg1"/>
                </a:solidFill>
              </a:rPr>
              <a:t>Vocabulary</a:t>
            </a:r>
          </a:p>
        </p:txBody>
      </p:sp>
    </p:spTree>
    <p:extLst>
      <p:ext uri="{BB962C8B-B14F-4D97-AF65-F5344CB8AC3E}">
        <p14:creationId xmlns:p14="http://schemas.microsoft.com/office/powerpoint/2010/main" val="202392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271F-0AE0-40C4-8D5E-EB0497A98F0B}"/>
              </a:ext>
            </a:extLst>
          </p:cNvPr>
          <p:cNvSpPr>
            <a:spLocks noGrp="1"/>
          </p:cNvSpPr>
          <p:nvPr>
            <p:ph type="title"/>
          </p:nvPr>
        </p:nvSpPr>
        <p:spPr>
          <a:xfrm>
            <a:off x="676232" y="5200879"/>
            <a:ext cx="8082447" cy="802111"/>
          </a:xfrm>
        </p:spPr>
        <p:txBody>
          <a:bodyPr vert="horz" lIns="91440" tIns="45720" rIns="91440" bIns="45720" rtlCol="0" anchor="ctr">
            <a:normAutofit/>
          </a:bodyPr>
          <a:lstStyle/>
          <a:p>
            <a:pPr algn="r"/>
            <a:r>
              <a:rPr lang="en-US" kern="1200" dirty="0">
                <a:solidFill>
                  <a:schemeClr val="tx1"/>
                </a:solidFill>
                <a:latin typeface="+mj-lt"/>
                <a:ea typeface="+mj-ea"/>
                <a:cs typeface="+mj-cs"/>
              </a:rPr>
              <a:t>Reviewing what we learned</a:t>
            </a:r>
          </a:p>
        </p:txBody>
      </p:sp>
      <p:sp>
        <p:nvSpPr>
          <p:cNvPr id="46" name="Rectangle 45">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herd of cattle standing on top of a dry grass field&#10;&#10;Description automatically generated">
            <a:extLst>
              <a:ext uri="{FF2B5EF4-FFF2-40B4-BE49-F238E27FC236}">
                <a16:creationId xmlns:a16="http://schemas.microsoft.com/office/drawing/2014/main" id="{3A71059E-9DE1-449C-A9C0-63E989F91EF4}"/>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9232" y="706513"/>
            <a:ext cx="1047722" cy="704593"/>
          </a:xfrm>
          <a:prstGeom prst="rect">
            <a:avLst/>
          </a:prstGeom>
        </p:spPr>
      </p:pic>
      <p:sp>
        <p:nvSpPr>
          <p:cNvPr id="48" name="Right Triangle 47">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ight Triangle 51">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Triangle 55">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5" descr="A close up of a flower&#10;&#10;Description automatically generated">
            <a:extLst>
              <a:ext uri="{FF2B5EF4-FFF2-40B4-BE49-F238E27FC236}">
                <a16:creationId xmlns:a16="http://schemas.microsoft.com/office/drawing/2014/main" id="{5FEA130E-C97F-4732-9CF0-E85BACE36E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3499" y="1193265"/>
            <a:ext cx="1685012" cy="1136292"/>
          </a:xfrm>
          <a:prstGeom prst="rect">
            <a:avLst/>
          </a:prstGeom>
        </p:spPr>
      </p:pic>
      <p:sp>
        <p:nvSpPr>
          <p:cNvPr id="60" name="Right Triangle 59">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 truck driving down a dirt road&#10;&#10;Description automatically generated">
            <a:extLst>
              <a:ext uri="{FF2B5EF4-FFF2-40B4-BE49-F238E27FC236}">
                <a16:creationId xmlns:a16="http://schemas.microsoft.com/office/drawing/2014/main" id="{4E05BB8E-FC75-4B17-9760-200CE5463812}"/>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847634" y="3141608"/>
            <a:ext cx="1955665" cy="1345957"/>
          </a:xfrm>
          <a:prstGeom prst="rect">
            <a:avLst/>
          </a:prstGeom>
        </p:spPr>
      </p:pic>
      <p:sp>
        <p:nvSpPr>
          <p:cNvPr id="62" name="Rectangle 61">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field of tall grass&#10;&#10;Description automatically generated">
            <a:extLst>
              <a:ext uri="{FF2B5EF4-FFF2-40B4-BE49-F238E27FC236}">
                <a16:creationId xmlns:a16="http://schemas.microsoft.com/office/drawing/2014/main" id="{A54D982D-380C-424C-A1FA-B7E24572AC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30584" y="1639389"/>
            <a:ext cx="1565286" cy="1044829"/>
          </a:xfrm>
          <a:prstGeom prst="rect">
            <a:avLst/>
          </a:prstGeom>
        </p:spPr>
      </p:pic>
      <p:pic>
        <p:nvPicPr>
          <p:cNvPr id="11" name="Picture 10" descr="A snow covered field&#10;&#10;Description automatically generated">
            <a:extLst>
              <a:ext uri="{FF2B5EF4-FFF2-40B4-BE49-F238E27FC236}">
                <a16:creationId xmlns:a16="http://schemas.microsoft.com/office/drawing/2014/main" id="{E449F047-38B0-492A-A06B-60497A962CE9}"/>
              </a:ext>
            </a:extLst>
          </p:cNvPr>
          <p:cNvPicPr>
            <a:picLocks noChangeAspect="1"/>
          </p:cNvPicPr>
          <p:nvPr/>
        </p:nvPicPr>
        <p:blipFill rotWithShape="1">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rcRect r="-2"/>
          <a:stretch/>
        </p:blipFill>
        <p:spPr>
          <a:xfrm>
            <a:off x="4225834" y="3249026"/>
            <a:ext cx="2396155" cy="1103171"/>
          </a:xfrm>
          <a:prstGeom prst="rect">
            <a:avLst/>
          </a:prstGeom>
        </p:spPr>
      </p:pic>
      <p:sp>
        <p:nvSpPr>
          <p:cNvPr id="68" name="Rectangle 67">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5">
            <a:extLst>
              <a:ext uri="{FF2B5EF4-FFF2-40B4-BE49-F238E27FC236}">
                <a16:creationId xmlns:a16="http://schemas.microsoft.com/office/drawing/2014/main" id="{F3EDBDDB-10CB-4E1C-8119-79490B6723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23147" y="2497210"/>
            <a:ext cx="2456770" cy="1824151"/>
          </a:xfrm>
          <a:prstGeom prst="rect">
            <a:avLst/>
          </a:prstGeom>
        </p:spPr>
      </p:pic>
      <p:sp>
        <p:nvSpPr>
          <p:cNvPr id="70" name="Right Triangle 69">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709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4122885-D04F-47B6-956E-F7992C5BD385}"/>
              </a:ext>
            </a:extLst>
          </p:cNvPr>
          <p:cNvSpPr txBox="1"/>
          <p:nvPr/>
        </p:nvSpPr>
        <p:spPr>
          <a:xfrm>
            <a:off x="9626874" y="6657945"/>
            <a:ext cx="25651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commons.wikimedia.org/wiki/File:PikiWiki_Israel_12931_Agriculture_in_Israel.jp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7130277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brown, green, eating, food&#10;&#10;Description automatically generated">
            <a:extLst>
              <a:ext uri="{FF2B5EF4-FFF2-40B4-BE49-F238E27FC236}">
                <a16:creationId xmlns:a16="http://schemas.microsoft.com/office/drawing/2014/main" id="{0607A19B-B969-4DCA-A0CA-D269B60402E7}"/>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562726" y="1"/>
            <a:ext cx="9629274" cy="6857999"/>
          </a:xfrm>
          <a:prstGeom prst="rect">
            <a:avLst/>
          </a:prstGeom>
        </p:spPr>
      </p:pic>
      <p:sp>
        <p:nvSpPr>
          <p:cNvPr id="22" name="Freeform: Shape 1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1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3489-802B-4693-9750-4DBCA65C1364}"/>
              </a:ext>
            </a:extLst>
          </p:cNvPr>
          <p:cNvSpPr>
            <a:spLocks noGrp="1"/>
          </p:cNvSpPr>
          <p:nvPr>
            <p:ph type="title"/>
          </p:nvPr>
        </p:nvSpPr>
        <p:spPr>
          <a:xfrm>
            <a:off x="599190" y="342006"/>
            <a:ext cx="4084714" cy="2248122"/>
          </a:xfrm>
        </p:spPr>
        <p:txBody>
          <a:bodyPr vert="horz" lIns="91440" tIns="45720" rIns="91440" bIns="45720" rtlCol="0" anchor="b">
            <a:normAutofit/>
          </a:bodyPr>
          <a:lstStyle/>
          <a:p>
            <a:r>
              <a:rPr lang="en-US" sz="5400" dirty="0"/>
              <a:t>Our Final Project</a:t>
            </a:r>
          </a:p>
        </p:txBody>
      </p:sp>
      <p:sp>
        <p:nvSpPr>
          <p:cNvPr id="3" name="Content Placeholder 2">
            <a:extLst>
              <a:ext uri="{FF2B5EF4-FFF2-40B4-BE49-F238E27FC236}">
                <a16:creationId xmlns:a16="http://schemas.microsoft.com/office/drawing/2014/main" id="{DE208F7E-2CBA-402B-AF02-0FE1DCC8B292}"/>
              </a:ext>
            </a:extLst>
          </p:cNvPr>
          <p:cNvSpPr>
            <a:spLocks noGrp="1"/>
          </p:cNvSpPr>
          <p:nvPr>
            <p:ph sz="half" idx="1"/>
          </p:nvPr>
        </p:nvSpPr>
        <p:spPr>
          <a:xfrm>
            <a:off x="513708" y="3117070"/>
            <a:ext cx="3606230" cy="1783703"/>
          </a:xfrm>
        </p:spPr>
        <p:txBody>
          <a:bodyPr vert="horz" lIns="91440" tIns="45720" rIns="91440" bIns="45720" rtlCol="0" anchor="t">
            <a:noAutofit/>
          </a:bodyPr>
          <a:lstStyle/>
          <a:p>
            <a:pPr marL="0" indent="0">
              <a:buNone/>
            </a:pPr>
            <a:r>
              <a:rPr lang="en-US" sz="2400" dirty="0"/>
              <a:t>Create an advertisement to encourage people to be good stewards of Wyoming Agriculture.</a:t>
            </a:r>
          </a:p>
        </p:txBody>
      </p:sp>
      <p:sp>
        <p:nvSpPr>
          <p:cNvPr id="7" name="TextBox 6">
            <a:extLst>
              <a:ext uri="{FF2B5EF4-FFF2-40B4-BE49-F238E27FC236}">
                <a16:creationId xmlns:a16="http://schemas.microsoft.com/office/drawing/2014/main" id="{140282EE-D894-4435-9A9D-05C625159397}"/>
              </a:ext>
            </a:extLst>
          </p:cNvPr>
          <p:cNvSpPr txBox="1"/>
          <p:nvPr/>
        </p:nvSpPr>
        <p:spPr>
          <a:xfrm>
            <a:off x="9626875" y="6657945"/>
            <a:ext cx="256512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freethemonkey.wordpress.com/2009/08/24/a-rethink-about-doing-church">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2572303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599A-10DC-4562-8CBC-A9275C06DB3D}"/>
              </a:ext>
            </a:extLst>
          </p:cNvPr>
          <p:cNvSpPr>
            <a:spLocks noGrp="1"/>
          </p:cNvSpPr>
          <p:nvPr>
            <p:ph type="title"/>
          </p:nvPr>
        </p:nvSpPr>
        <p:spPr/>
        <p:txBody>
          <a:bodyPr/>
          <a:lstStyle/>
          <a:p>
            <a:r>
              <a:rPr lang="en-US" dirty="0"/>
              <a:t>Information to include:</a:t>
            </a:r>
          </a:p>
        </p:txBody>
      </p:sp>
      <p:graphicFrame>
        <p:nvGraphicFramePr>
          <p:cNvPr id="9" name="Content Placeholder 2">
            <a:extLst>
              <a:ext uri="{FF2B5EF4-FFF2-40B4-BE49-F238E27FC236}">
                <a16:creationId xmlns:a16="http://schemas.microsoft.com/office/drawing/2014/main" id="{3F8CFA8F-4BBB-4BF9-B81D-387AF313F7EC}"/>
              </a:ext>
            </a:extLst>
          </p:cNvPr>
          <p:cNvGraphicFramePr>
            <a:graphicFrameLocks noGrp="1"/>
          </p:cNvGraphicFramePr>
          <p:nvPr>
            <p:ph sz="half" idx="1"/>
            <p:extLst>
              <p:ext uri="{D42A27DB-BD31-4B8C-83A1-F6EECF244321}">
                <p14:modId xmlns:p14="http://schemas.microsoft.com/office/powerpoint/2010/main" val="9068438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descr="Table&#10;&#10;Description automatically generated">
            <a:extLst>
              <a:ext uri="{FF2B5EF4-FFF2-40B4-BE49-F238E27FC236}">
                <a16:creationId xmlns:a16="http://schemas.microsoft.com/office/drawing/2014/main" id="{4D1B6937-1238-4B08-A18B-C5288B24367E}"/>
              </a:ext>
            </a:extLst>
          </p:cNvPr>
          <p:cNvPicPr>
            <a:picLocks noGrp="1" noChangeAspect="1"/>
          </p:cNvPicPr>
          <p:nvPr>
            <p:ph sz="half" idx="2"/>
          </p:nvPr>
        </p:nvPicPr>
        <p:blipFill>
          <a:blip r:embed="rId8" cstate="email">
            <a:extLst>
              <a:ext uri="{28A0092B-C50C-407E-A947-70E740481C1C}">
                <a14:useLocalDpi xmlns:a14="http://schemas.microsoft.com/office/drawing/2010/main"/>
              </a:ext>
            </a:extLst>
          </a:blip>
          <a:stretch>
            <a:fillRect/>
          </a:stretch>
        </p:blipFill>
        <p:spPr>
          <a:xfrm rot="16200000">
            <a:off x="6114419" y="1034128"/>
            <a:ext cx="6269509" cy="4931504"/>
          </a:xfrm>
        </p:spPr>
      </p:pic>
      <p:sp>
        <p:nvSpPr>
          <p:cNvPr id="5" name="TextBox 4">
            <a:extLst>
              <a:ext uri="{FF2B5EF4-FFF2-40B4-BE49-F238E27FC236}">
                <a16:creationId xmlns:a16="http://schemas.microsoft.com/office/drawing/2014/main" id="{C7319704-DBFF-4A90-880D-7545117C1512}"/>
              </a:ext>
            </a:extLst>
          </p:cNvPr>
          <p:cNvSpPr txBox="1"/>
          <p:nvPr/>
        </p:nvSpPr>
        <p:spPr>
          <a:xfrm>
            <a:off x="1191802" y="6308209"/>
            <a:ext cx="1592495" cy="369332"/>
          </a:xfrm>
          <a:prstGeom prst="rect">
            <a:avLst/>
          </a:prstGeom>
          <a:noFill/>
        </p:spPr>
        <p:txBody>
          <a:bodyPr wrap="square" rtlCol="0">
            <a:spAutoFit/>
          </a:bodyPr>
          <a:lstStyle/>
          <a:p>
            <a:r>
              <a:rPr lang="en-US" dirty="0">
                <a:solidFill>
                  <a:srgbClr val="0070C0"/>
                </a:solidFill>
                <a:hlinkClick r:id="rId9">
                  <a:extLst>
                    <a:ext uri="{A12FA001-AC4F-418D-AE19-62706E023703}">
                      <ahyp:hlinkClr xmlns:ahyp="http://schemas.microsoft.com/office/drawing/2018/hyperlinkcolor" val="tx"/>
                    </a:ext>
                  </a:extLst>
                </a:hlinkClick>
              </a:rPr>
              <a:t>Rubric link</a:t>
            </a:r>
            <a:endParaRPr lang="en-US" dirty="0">
              <a:solidFill>
                <a:srgbClr val="0070C0"/>
              </a:solidFill>
            </a:endParaRPr>
          </a:p>
        </p:txBody>
      </p:sp>
    </p:spTree>
    <p:extLst>
      <p:ext uri="{BB962C8B-B14F-4D97-AF65-F5344CB8AC3E}">
        <p14:creationId xmlns:p14="http://schemas.microsoft.com/office/powerpoint/2010/main" val="233842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06146-F71A-45E3-BA52-E57CDEE6895F}"/>
              </a:ext>
            </a:extLst>
          </p:cNvPr>
          <p:cNvSpPr>
            <a:spLocks noGrp="1"/>
          </p:cNvSpPr>
          <p:nvPr>
            <p:ph type="title"/>
          </p:nvPr>
        </p:nvSpPr>
        <p:spPr>
          <a:xfrm>
            <a:off x="652750" y="657498"/>
            <a:ext cx="4806184" cy="3644537"/>
          </a:xfrm>
          <a:noFill/>
        </p:spPr>
        <p:txBody>
          <a:bodyPr vert="horz" lIns="91440" tIns="45720" rIns="91440" bIns="45720" rtlCol="0" anchor="b">
            <a:normAutofit/>
          </a:bodyPr>
          <a:lstStyle/>
          <a:p>
            <a:r>
              <a:rPr lang="en-US" sz="5400">
                <a:solidFill>
                  <a:schemeClr val="bg1"/>
                </a:solidFill>
              </a:rPr>
              <a:t>Present your advertisement!</a:t>
            </a:r>
          </a:p>
        </p:txBody>
      </p:sp>
      <p:pic>
        <p:nvPicPr>
          <p:cNvPr id="7" name="Picture 6" descr="A close up of a toy&#10;&#10;Description automatically generated">
            <a:extLst>
              <a:ext uri="{FF2B5EF4-FFF2-40B4-BE49-F238E27FC236}">
                <a16:creationId xmlns:a16="http://schemas.microsoft.com/office/drawing/2014/main" id="{E6501199-0331-4441-B35C-916BFDC509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5326" y="246554"/>
            <a:ext cx="4978674" cy="6364891"/>
          </a:xfrm>
          <a:prstGeom prst="rect">
            <a:avLst/>
          </a:prstGeom>
        </p:spPr>
      </p:pic>
    </p:spTree>
    <p:extLst>
      <p:ext uri="{BB962C8B-B14F-4D97-AF65-F5344CB8AC3E}">
        <p14:creationId xmlns:p14="http://schemas.microsoft.com/office/powerpoint/2010/main" val="255457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dirty="0">
                <a:solidFill>
                  <a:schemeClr val="accent3"/>
                </a:solidFill>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3.xml><?xml version="1.0" encoding="utf-8"?>
<ds:datastoreItem xmlns:ds="http://schemas.openxmlformats.org/officeDocument/2006/customXml" ds:itemID="{DB8FE844-9990-4ADD-B877-1F452FDC1091}"/>
</file>

<file path=docProps/app.xml><?xml version="1.0" encoding="utf-8"?>
<Properties xmlns="http://schemas.openxmlformats.org/officeDocument/2006/extended-properties" xmlns:vt="http://schemas.openxmlformats.org/officeDocument/2006/docPropsVTypes">
  <TotalTime>2</TotalTime>
  <Words>445</Words>
  <Application>Microsoft Office PowerPoint</Application>
  <PresentationFormat>Widescreen</PresentationFormat>
  <Paragraphs>61</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Agriculture</vt:lpstr>
      <vt:lpstr>Today’s Challenge</vt:lpstr>
      <vt:lpstr>PowerPoint Presentation</vt:lpstr>
      <vt:lpstr>PowerPoint Presentation</vt:lpstr>
      <vt:lpstr>Reviewing what we learned</vt:lpstr>
      <vt:lpstr>Our Final Project</vt:lpstr>
      <vt:lpstr>Information to include:</vt:lpstr>
      <vt:lpstr>Present your advertisement!</vt:lpstr>
      <vt:lpstr>What did we learn from today’s challenge?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Carolyn Jacobs</dc:creator>
  <cp:lastModifiedBy>Stephanie Russell</cp:lastModifiedBy>
  <cp:revision>5</cp:revision>
  <dcterms:created xsi:type="dcterms:W3CDTF">2020-11-04T18:28:33Z</dcterms:created>
  <dcterms:modified xsi:type="dcterms:W3CDTF">2021-07-21T20:25:02Z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