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ink/ink1.xml" ContentType="application/inkml+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258" r:id="rId5"/>
    <p:sldId id="259" r:id="rId6"/>
    <p:sldId id="260" r:id="rId7"/>
    <p:sldId id="261" r:id="rId8"/>
    <p:sldId id="291" r:id="rId9"/>
    <p:sldId id="288" r:id="rId10"/>
    <p:sldId id="303" r:id="rId11"/>
    <p:sldId id="292" r:id="rId12"/>
    <p:sldId id="293" r:id="rId13"/>
    <p:sldId id="294" r:id="rId14"/>
    <p:sldId id="295" r:id="rId15"/>
    <p:sldId id="296" r:id="rId16"/>
    <p:sldId id="297" r:id="rId17"/>
    <p:sldId id="298" r:id="rId18"/>
    <p:sldId id="299" r:id="rId19"/>
    <p:sldId id="304" r:id="rId20"/>
    <p:sldId id="300" r:id="rId21"/>
    <p:sldId id="305" r:id="rId22"/>
    <p:sldId id="306" r:id="rId23"/>
    <p:sldId id="301" r:id="rId24"/>
    <p:sldId id="302" r:id="rId25"/>
    <p:sldId id="26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a Kobbe" initials="DK" lastIdx="2" clrIdx="0">
    <p:extLst>
      <p:ext uri="{19B8F6BF-5375-455C-9EA6-DF929625EA0E}">
        <p15:presenceInfo xmlns:p15="http://schemas.microsoft.com/office/powerpoint/2012/main" userId="S::dkobbe@wyaitc.org::bdbb0326-6c46-4953-8f19-58851fc23d7b" providerId="AD"/>
      </p:ext>
    </p:extLst>
  </p:cmAuthor>
  <p:cmAuthor id="2" name="Stephanie Russell" initials="SR" lastIdx="1" clrIdx="1">
    <p:extLst>
      <p:ext uri="{19B8F6BF-5375-455C-9EA6-DF929625EA0E}">
        <p15:presenceInfo xmlns:p15="http://schemas.microsoft.com/office/powerpoint/2012/main" userId="S::srussell@wyaitc.org::f71637d8-1f63-4a52-8dcf-c8b5f3a85ec9" providerId="AD"/>
      </p:ext>
    </p:extLst>
  </p:cmAuthor>
  <p:cmAuthor id="3" name="Kay Mobley" initials="KM" lastIdx="7" clrIdx="2">
    <p:extLst>
      <p:ext uri="{19B8F6BF-5375-455C-9EA6-DF929625EA0E}">
        <p15:presenceInfo xmlns:p15="http://schemas.microsoft.com/office/powerpoint/2012/main" userId="S::kmobley_acsd1.org#ext#@wyaitc.onmicrosoft.com::2bc411c9-e0b0-42ef-ad9e-fadd51b693a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4A7DA"/>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25D6FC-6305-4929-9B52-AC4F73D63D96}" v="1" dt="2021-07-21T21:25:12.1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1280" autoAdjust="0"/>
  </p:normalViewPr>
  <p:slideViewPr>
    <p:cSldViewPr snapToGrid="0">
      <p:cViewPr varScale="1">
        <p:scale>
          <a:sx n="100" d="100"/>
          <a:sy n="100" d="100"/>
        </p:scale>
        <p:origin x="378" y="90"/>
      </p:cViewPr>
      <p:guideLst/>
    </p:cSldViewPr>
  </p:slideViewPr>
  <p:notesTextViewPr>
    <p:cViewPr>
      <p:scale>
        <a:sx n="1" d="1"/>
        <a:sy n="1" d="1"/>
      </p:scale>
      <p:origin x="0" y="0"/>
    </p:cViewPr>
  </p:notesTextViewPr>
  <p:notesViewPr>
    <p:cSldViewPr snapToGrid="0">
      <p:cViewPr varScale="1">
        <p:scale>
          <a:sx n="55" d="100"/>
          <a:sy n="55" d="100"/>
        </p:scale>
        <p:origin x="82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y Mobley" userId="S::kmobley_acsd1.org#ext#@wyaitc.onmicrosoft.com::2bc411c9-e0b0-42ef-ad9e-fadd51b693a5" providerId="AD" clId="Web-{6F9B2051-7741-1C73-D76D-9A1CFE8A46D4}"/>
    <pc:docChg chg="sldOrd">
      <pc:chgData name="Kay Mobley" userId="S::kmobley_acsd1.org#ext#@wyaitc.onmicrosoft.com::2bc411c9-e0b0-42ef-ad9e-fadd51b693a5" providerId="AD" clId="Web-{6F9B2051-7741-1C73-D76D-9A1CFE8A46D4}" dt="2021-01-29T03:13:01.949" v="1"/>
      <pc:docMkLst>
        <pc:docMk/>
      </pc:docMkLst>
      <pc:sldChg chg="ord addCm">
        <pc:chgData name="Kay Mobley" userId="S::kmobley_acsd1.org#ext#@wyaitc.onmicrosoft.com::2bc411c9-e0b0-42ef-ad9e-fadd51b693a5" providerId="AD" clId="Web-{6F9B2051-7741-1C73-D76D-9A1CFE8A46D4}" dt="2021-01-29T03:13:01.949" v="1"/>
        <pc:sldMkLst>
          <pc:docMk/>
          <pc:sldMk cId="857796608" sldId="301"/>
        </pc:sldMkLst>
      </pc:sldChg>
    </pc:docChg>
  </pc:docChgLst>
  <pc:docChgLst>
    <pc:chgData name="Kay Mobley" userId="S::kmobley_acsd1.org#ext#@wyaitc.onmicrosoft.com::2bc411c9-e0b0-42ef-ad9e-fadd51b693a5" providerId="AD" clId="Web-{8452AE0B-F561-9A78-F27A-96305FF12D5E}"/>
    <pc:docChg chg="modSld">
      <pc:chgData name="Kay Mobley" userId="S::kmobley_acsd1.org#ext#@wyaitc.onmicrosoft.com::2bc411c9-e0b0-42ef-ad9e-fadd51b693a5" providerId="AD" clId="Web-{8452AE0B-F561-9A78-F27A-96305FF12D5E}" dt="2021-01-07T21:40:43.376" v="45"/>
      <pc:docMkLst>
        <pc:docMk/>
      </pc:docMkLst>
      <pc:sldChg chg="addCm">
        <pc:chgData name="Kay Mobley" userId="S::kmobley_acsd1.org#ext#@wyaitc.onmicrosoft.com::2bc411c9-e0b0-42ef-ad9e-fadd51b693a5" providerId="AD" clId="Web-{8452AE0B-F561-9A78-F27A-96305FF12D5E}" dt="2021-01-07T21:34:05.088" v="0"/>
        <pc:sldMkLst>
          <pc:docMk/>
          <pc:sldMk cId="832255523" sldId="258"/>
        </pc:sldMkLst>
      </pc:sldChg>
      <pc:sldChg chg="modSp">
        <pc:chgData name="Kay Mobley" userId="S::kmobley_acsd1.org#ext#@wyaitc.onmicrosoft.com::2bc411c9-e0b0-42ef-ad9e-fadd51b693a5" providerId="AD" clId="Web-{8452AE0B-F561-9A78-F27A-96305FF12D5E}" dt="2021-01-07T21:35:00.670" v="5" actId="20577"/>
        <pc:sldMkLst>
          <pc:docMk/>
          <pc:sldMk cId="3698192087" sldId="259"/>
        </pc:sldMkLst>
        <pc:spChg chg="mod">
          <ac:chgData name="Kay Mobley" userId="S::kmobley_acsd1.org#ext#@wyaitc.onmicrosoft.com::2bc411c9-e0b0-42ef-ad9e-fadd51b693a5" providerId="AD" clId="Web-{8452AE0B-F561-9A78-F27A-96305FF12D5E}" dt="2021-01-07T21:35:00.670" v="5" actId="20577"/>
          <ac:spMkLst>
            <pc:docMk/>
            <pc:sldMk cId="3698192087" sldId="259"/>
            <ac:spMk id="3" creationId="{61688B93-C7BD-4E6E-9256-C09F7D96D809}"/>
          </ac:spMkLst>
        </pc:spChg>
      </pc:sldChg>
      <pc:sldChg chg="modSp">
        <pc:chgData name="Kay Mobley" userId="S::kmobley_acsd1.org#ext#@wyaitc.onmicrosoft.com::2bc411c9-e0b0-42ef-ad9e-fadd51b693a5" providerId="AD" clId="Web-{8452AE0B-F561-9A78-F27A-96305FF12D5E}" dt="2021-01-07T21:36:05.001" v="39" actId="20577"/>
        <pc:sldMkLst>
          <pc:docMk/>
          <pc:sldMk cId="1411483202" sldId="260"/>
        </pc:sldMkLst>
        <pc:spChg chg="mod">
          <ac:chgData name="Kay Mobley" userId="S::kmobley_acsd1.org#ext#@wyaitc.onmicrosoft.com::2bc411c9-e0b0-42ef-ad9e-fadd51b693a5" providerId="AD" clId="Web-{8452AE0B-F561-9A78-F27A-96305FF12D5E}" dt="2021-01-07T21:36:05.001" v="39" actId="20577"/>
          <ac:spMkLst>
            <pc:docMk/>
            <pc:sldMk cId="1411483202" sldId="260"/>
            <ac:spMk id="4" creationId="{4CD50D8C-2DB1-4594-BE3F-711049183C3A}"/>
          </ac:spMkLst>
        </pc:spChg>
      </pc:sldChg>
      <pc:sldChg chg="addCm">
        <pc:chgData name="Kay Mobley" userId="S::kmobley_acsd1.org#ext#@wyaitc.onmicrosoft.com::2bc411c9-e0b0-42ef-ad9e-fadd51b693a5" providerId="AD" clId="Web-{8452AE0B-F561-9A78-F27A-96305FF12D5E}" dt="2021-01-07T21:40:43.376" v="45"/>
        <pc:sldMkLst>
          <pc:docMk/>
          <pc:sldMk cId="2210155177" sldId="264"/>
        </pc:sldMkLst>
      </pc:sldChg>
      <pc:sldChg chg="addCm">
        <pc:chgData name="Kay Mobley" userId="S::kmobley_acsd1.org#ext#@wyaitc.onmicrosoft.com::2bc411c9-e0b0-42ef-ad9e-fadd51b693a5" providerId="AD" clId="Web-{8452AE0B-F561-9A78-F27A-96305FF12D5E}" dt="2021-01-07T21:37:00.879" v="41"/>
        <pc:sldMkLst>
          <pc:docMk/>
          <pc:sldMk cId="492371502" sldId="296"/>
        </pc:sldMkLst>
      </pc:sldChg>
      <pc:sldChg chg="addCm">
        <pc:chgData name="Kay Mobley" userId="S::kmobley_acsd1.org#ext#@wyaitc.onmicrosoft.com::2bc411c9-e0b0-42ef-ad9e-fadd51b693a5" providerId="AD" clId="Web-{8452AE0B-F561-9A78-F27A-96305FF12D5E}" dt="2021-01-07T21:37:37.897" v="42"/>
        <pc:sldMkLst>
          <pc:docMk/>
          <pc:sldMk cId="1326860905" sldId="297"/>
        </pc:sldMkLst>
      </pc:sldChg>
      <pc:sldChg chg="addCm">
        <pc:chgData name="Kay Mobley" userId="S::kmobley_acsd1.org#ext#@wyaitc.onmicrosoft.com::2bc411c9-e0b0-42ef-ad9e-fadd51b693a5" providerId="AD" clId="Web-{8452AE0B-F561-9A78-F27A-96305FF12D5E}" dt="2021-01-07T21:39:29.981" v="43"/>
        <pc:sldMkLst>
          <pc:docMk/>
          <pc:sldMk cId="2948059849" sldId="300"/>
        </pc:sldMkLst>
      </pc:sldChg>
      <pc:sldChg chg="addCm">
        <pc:chgData name="Kay Mobley" userId="S::kmobley_acsd1.org#ext#@wyaitc.onmicrosoft.com::2bc411c9-e0b0-42ef-ad9e-fadd51b693a5" providerId="AD" clId="Web-{8452AE0B-F561-9A78-F27A-96305FF12D5E}" dt="2021-01-07T21:40:05.687" v="44"/>
        <pc:sldMkLst>
          <pc:docMk/>
          <pc:sldMk cId="884340378" sldId="306"/>
        </pc:sldMkLst>
      </pc:sldChg>
    </pc:docChg>
  </pc:docChgLst>
  <pc:docChgLst>
    <pc:chgData name="Janet Wragge" userId="9c17e57b-05dc-4c19-abae-85023c845f31" providerId="ADAL" clId="{001F36E9-2922-444D-9B12-9F8A154DEF98}"/>
    <pc:docChg chg="undo custSel addSld delSld modSld sldOrd">
      <pc:chgData name="Janet Wragge" userId="9c17e57b-05dc-4c19-abae-85023c845f31" providerId="ADAL" clId="{001F36E9-2922-444D-9B12-9F8A154DEF98}" dt="2020-12-15T16:15:41.818" v="1602" actId="1076"/>
      <pc:docMkLst>
        <pc:docMk/>
      </pc:docMkLst>
      <pc:sldChg chg="del">
        <pc:chgData name="Janet Wragge" userId="9c17e57b-05dc-4c19-abae-85023c845f31" providerId="ADAL" clId="{001F36E9-2922-444D-9B12-9F8A154DEF98}" dt="2020-12-11T20:56:34.404" v="0" actId="2696"/>
        <pc:sldMkLst>
          <pc:docMk/>
          <pc:sldMk cId="2908486464" sldId="257"/>
        </pc:sldMkLst>
      </pc:sldChg>
      <pc:sldChg chg="del">
        <pc:chgData name="Janet Wragge" userId="9c17e57b-05dc-4c19-abae-85023c845f31" providerId="ADAL" clId="{001F36E9-2922-444D-9B12-9F8A154DEF98}" dt="2020-12-11T23:24:45.230" v="1578" actId="2696"/>
        <pc:sldMkLst>
          <pc:docMk/>
          <pc:sldMk cId="3464279371" sldId="262"/>
        </pc:sldMkLst>
      </pc:sldChg>
      <pc:sldChg chg="addSp modSp">
        <pc:chgData name="Janet Wragge" userId="9c17e57b-05dc-4c19-abae-85023c845f31" providerId="ADAL" clId="{001F36E9-2922-444D-9B12-9F8A154DEF98}" dt="2020-12-11T21:25:08.647" v="149" actId="1076"/>
        <pc:sldMkLst>
          <pc:docMk/>
          <pc:sldMk cId="2946832068" sldId="288"/>
        </pc:sldMkLst>
        <pc:spChg chg="add mod">
          <ac:chgData name="Janet Wragge" userId="9c17e57b-05dc-4c19-abae-85023c845f31" providerId="ADAL" clId="{001F36E9-2922-444D-9B12-9F8A154DEF98}" dt="2020-12-11T21:25:08.647" v="149" actId="1076"/>
          <ac:spMkLst>
            <pc:docMk/>
            <pc:sldMk cId="2946832068" sldId="288"/>
            <ac:spMk id="7" creationId="{5EC5D6FE-597B-4FA6-B22D-F9140D618F4B}"/>
          </ac:spMkLst>
        </pc:spChg>
        <pc:spChg chg="add mod">
          <ac:chgData name="Janet Wragge" userId="9c17e57b-05dc-4c19-abae-85023c845f31" providerId="ADAL" clId="{001F36E9-2922-444D-9B12-9F8A154DEF98}" dt="2020-12-11T21:25:04.520" v="148" actId="1076"/>
          <ac:spMkLst>
            <pc:docMk/>
            <pc:sldMk cId="2946832068" sldId="288"/>
            <ac:spMk id="12" creationId="{3D9FD3CD-1662-484B-B793-B47045685BBC}"/>
          </ac:spMkLst>
        </pc:spChg>
        <pc:spChg chg="add mod">
          <ac:chgData name="Janet Wragge" userId="9c17e57b-05dc-4c19-abae-85023c845f31" providerId="ADAL" clId="{001F36E9-2922-444D-9B12-9F8A154DEF98}" dt="2020-12-11T21:24:37.786" v="135" actId="20577"/>
          <ac:spMkLst>
            <pc:docMk/>
            <pc:sldMk cId="2946832068" sldId="288"/>
            <ac:spMk id="14" creationId="{4862FE24-BA37-4CB6-B1A7-A1A0DF18A3A2}"/>
          </ac:spMkLst>
        </pc:spChg>
        <pc:spChg chg="add mod">
          <ac:chgData name="Janet Wragge" userId="9c17e57b-05dc-4c19-abae-85023c845f31" providerId="ADAL" clId="{001F36E9-2922-444D-9B12-9F8A154DEF98}" dt="2020-12-11T21:24:56.685" v="147" actId="1076"/>
          <ac:spMkLst>
            <pc:docMk/>
            <pc:sldMk cId="2946832068" sldId="288"/>
            <ac:spMk id="15" creationId="{4D13E171-B1E7-490E-A345-4062AB7E6F0C}"/>
          </ac:spMkLst>
        </pc:spChg>
        <pc:picChg chg="mod modCrop">
          <ac:chgData name="Janet Wragge" userId="9c17e57b-05dc-4c19-abae-85023c845f31" providerId="ADAL" clId="{001F36E9-2922-444D-9B12-9F8A154DEF98}" dt="2020-12-11T21:19:49.466" v="94" actId="14100"/>
          <ac:picMkLst>
            <pc:docMk/>
            <pc:sldMk cId="2946832068" sldId="288"/>
            <ac:picMk id="3" creationId="{FC2AF717-4AEC-4D98-993A-628A823721F7}"/>
          </ac:picMkLst>
        </pc:picChg>
        <pc:picChg chg="mod modCrop">
          <ac:chgData name="Janet Wragge" userId="9c17e57b-05dc-4c19-abae-85023c845f31" providerId="ADAL" clId="{001F36E9-2922-444D-9B12-9F8A154DEF98}" dt="2020-12-11T21:20:16.451" v="97" actId="14100"/>
          <ac:picMkLst>
            <pc:docMk/>
            <pc:sldMk cId="2946832068" sldId="288"/>
            <ac:picMk id="4" creationId="{8FE35D89-64C4-4191-A373-1D3B5B52F00A}"/>
          </ac:picMkLst>
        </pc:picChg>
        <pc:picChg chg="mod modCrop">
          <ac:chgData name="Janet Wragge" userId="9c17e57b-05dc-4c19-abae-85023c845f31" providerId="ADAL" clId="{001F36E9-2922-444D-9B12-9F8A154DEF98}" dt="2020-12-11T21:19:18.782" v="90" actId="1076"/>
          <ac:picMkLst>
            <pc:docMk/>
            <pc:sldMk cId="2946832068" sldId="288"/>
            <ac:picMk id="5" creationId="{481808AE-2F8F-4FF8-880B-6BF503103B08}"/>
          </ac:picMkLst>
        </pc:picChg>
        <pc:picChg chg="mod modCrop">
          <ac:chgData name="Janet Wragge" userId="9c17e57b-05dc-4c19-abae-85023c845f31" providerId="ADAL" clId="{001F36E9-2922-444D-9B12-9F8A154DEF98}" dt="2020-12-11T21:20:10.067" v="96" actId="14100"/>
          <ac:picMkLst>
            <pc:docMk/>
            <pc:sldMk cId="2946832068" sldId="288"/>
            <ac:picMk id="6" creationId="{27490D67-634B-454D-B0E7-5963540E14E3}"/>
          </ac:picMkLst>
        </pc:picChg>
      </pc:sldChg>
      <pc:sldChg chg="delSp modSp del">
        <pc:chgData name="Janet Wragge" userId="9c17e57b-05dc-4c19-abae-85023c845f31" providerId="ADAL" clId="{001F36E9-2922-444D-9B12-9F8A154DEF98}" dt="2020-12-11T21:21:53.177" v="103" actId="2696"/>
        <pc:sldMkLst>
          <pc:docMk/>
          <pc:sldMk cId="4183739630" sldId="289"/>
        </pc:sldMkLst>
        <pc:spChg chg="del">
          <ac:chgData name="Janet Wragge" userId="9c17e57b-05dc-4c19-abae-85023c845f31" providerId="ADAL" clId="{001F36E9-2922-444D-9B12-9F8A154DEF98}" dt="2020-12-11T21:21:14.355" v="100"/>
          <ac:spMkLst>
            <pc:docMk/>
            <pc:sldMk cId="4183739630" sldId="289"/>
            <ac:spMk id="9" creationId="{4E56A5CF-BCCC-4492-A977-ED0CC256604A}"/>
          </ac:spMkLst>
        </pc:spChg>
        <pc:spChg chg="mod">
          <ac:chgData name="Janet Wragge" userId="9c17e57b-05dc-4c19-abae-85023c845f31" providerId="ADAL" clId="{001F36E9-2922-444D-9B12-9F8A154DEF98}" dt="2020-12-11T21:21:10.517" v="99" actId="1076"/>
          <ac:spMkLst>
            <pc:docMk/>
            <pc:sldMk cId="4183739630" sldId="289"/>
            <ac:spMk id="10" creationId="{C6CD7377-8A1B-4D26-8041-BF44E4F28224}"/>
          </ac:spMkLst>
        </pc:spChg>
        <pc:picChg chg="mod modCrop">
          <ac:chgData name="Janet Wragge" userId="9c17e57b-05dc-4c19-abae-85023c845f31" providerId="ADAL" clId="{001F36E9-2922-444D-9B12-9F8A154DEF98}" dt="2020-12-11T21:06:17.895" v="74" actId="732"/>
          <ac:picMkLst>
            <pc:docMk/>
            <pc:sldMk cId="4183739630" sldId="289"/>
            <ac:picMk id="4" creationId="{8FE35D89-64C4-4191-A373-1D3B5B52F00A}"/>
          </ac:picMkLst>
        </pc:picChg>
      </pc:sldChg>
      <pc:sldChg chg="addSp modSp">
        <pc:chgData name="Janet Wragge" userId="9c17e57b-05dc-4c19-abae-85023c845f31" providerId="ADAL" clId="{001F36E9-2922-444D-9B12-9F8A154DEF98}" dt="2020-12-11T21:27:36.402" v="178" actId="1076"/>
        <pc:sldMkLst>
          <pc:docMk/>
          <pc:sldMk cId="601722309" sldId="292"/>
        </pc:sldMkLst>
        <pc:spChg chg="add mod">
          <ac:chgData name="Janet Wragge" userId="9c17e57b-05dc-4c19-abae-85023c845f31" providerId="ADAL" clId="{001F36E9-2922-444D-9B12-9F8A154DEF98}" dt="2020-12-11T21:26:51.325" v="175" actId="1076"/>
          <ac:spMkLst>
            <pc:docMk/>
            <pc:sldMk cId="601722309" sldId="292"/>
            <ac:spMk id="3" creationId="{A06B3585-0246-485F-AC38-9ABA90F6CDC8}"/>
          </ac:spMkLst>
        </pc:spChg>
        <pc:spChg chg="add mod">
          <ac:chgData name="Janet Wragge" userId="9c17e57b-05dc-4c19-abae-85023c845f31" providerId="ADAL" clId="{001F36E9-2922-444D-9B12-9F8A154DEF98}" dt="2020-12-11T21:27:36.402" v="178" actId="1076"/>
          <ac:spMkLst>
            <pc:docMk/>
            <pc:sldMk cId="601722309" sldId="292"/>
            <ac:spMk id="4" creationId="{53DE4852-68C8-47A9-8C66-A830438825A2}"/>
          </ac:spMkLst>
        </pc:spChg>
        <pc:picChg chg="mod modCrop">
          <ac:chgData name="Janet Wragge" userId="9c17e57b-05dc-4c19-abae-85023c845f31" providerId="ADAL" clId="{001F36E9-2922-444D-9B12-9F8A154DEF98}" dt="2020-12-11T21:27:33.564" v="177" actId="1076"/>
          <ac:picMkLst>
            <pc:docMk/>
            <pc:sldMk cId="601722309" sldId="292"/>
            <ac:picMk id="2" creationId="{9225AC7C-C4BD-4DEF-95A5-A1E68A97DFD2}"/>
          </ac:picMkLst>
        </pc:picChg>
      </pc:sldChg>
      <pc:sldChg chg="addSp modSp">
        <pc:chgData name="Janet Wragge" userId="9c17e57b-05dc-4c19-abae-85023c845f31" providerId="ADAL" clId="{001F36E9-2922-444D-9B12-9F8A154DEF98}" dt="2020-12-11T21:29:10.490" v="189" actId="1076"/>
        <pc:sldMkLst>
          <pc:docMk/>
          <pc:sldMk cId="3285207802" sldId="293"/>
        </pc:sldMkLst>
        <pc:spChg chg="add mod">
          <ac:chgData name="Janet Wragge" userId="9c17e57b-05dc-4c19-abae-85023c845f31" providerId="ADAL" clId="{001F36E9-2922-444D-9B12-9F8A154DEF98}" dt="2020-12-11T21:29:10.490" v="189" actId="1076"/>
          <ac:spMkLst>
            <pc:docMk/>
            <pc:sldMk cId="3285207802" sldId="293"/>
            <ac:spMk id="3" creationId="{C4A7139B-5220-4FAE-827B-B0942FD48855}"/>
          </ac:spMkLst>
        </pc:spChg>
        <pc:spChg chg="add">
          <ac:chgData name="Janet Wragge" userId="9c17e57b-05dc-4c19-abae-85023c845f31" providerId="ADAL" clId="{001F36E9-2922-444D-9B12-9F8A154DEF98}" dt="2020-12-11T21:27:49.432" v="181"/>
          <ac:spMkLst>
            <pc:docMk/>
            <pc:sldMk cId="3285207802" sldId="293"/>
            <ac:spMk id="12" creationId="{B89726AA-F64C-4D23-9874-967C2CFEAB7F}"/>
          </ac:spMkLst>
        </pc:spChg>
        <pc:picChg chg="mod modCrop">
          <ac:chgData name="Janet Wragge" userId="9c17e57b-05dc-4c19-abae-85023c845f31" providerId="ADAL" clId="{001F36E9-2922-444D-9B12-9F8A154DEF98}" dt="2020-12-11T21:28:57.515" v="188" actId="1076"/>
          <ac:picMkLst>
            <pc:docMk/>
            <pc:sldMk cId="3285207802" sldId="293"/>
            <ac:picMk id="2" creationId="{7BD3AFFA-2980-4369-ACB2-3E4AC421573C}"/>
          </ac:picMkLst>
        </pc:picChg>
      </pc:sldChg>
      <pc:sldChg chg="addSp modSp">
        <pc:chgData name="Janet Wragge" userId="9c17e57b-05dc-4c19-abae-85023c845f31" providerId="ADAL" clId="{001F36E9-2922-444D-9B12-9F8A154DEF98}" dt="2020-12-11T21:29:37.767" v="194" actId="1076"/>
        <pc:sldMkLst>
          <pc:docMk/>
          <pc:sldMk cId="3538563825" sldId="294"/>
        </pc:sldMkLst>
        <pc:spChg chg="add mod">
          <ac:chgData name="Janet Wragge" userId="9c17e57b-05dc-4c19-abae-85023c845f31" providerId="ADAL" clId="{001F36E9-2922-444D-9B12-9F8A154DEF98}" dt="2020-12-11T21:29:37.767" v="194" actId="1076"/>
          <ac:spMkLst>
            <pc:docMk/>
            <pc:sldMk cId="3538563825" sldId="294"/>
            <ac:spMk id="3" creationId="{23727049-0BAC-4C51-96CD-E6AE5209229C}"/>
          </ac:spMkLst>
        </pc:spChg>
        <pc:spChg chg="add mod">
          <ac:chgData name="Janet Wragge" userId="9c17e57b-05dc-4c19-abae-85023c845f31" providerId="ADAL" clId="{001F36E9-2922-444D-9B12-9F8A154DEF98}" dt="2020-12-11T21:29:27.692" v="192" actId="1076"/>
          <ac:spMkLst>
            <pc:docMk/>
            <pc:sldMk cId="3538563825" sldId="294"/>
            <ac:spMk id="12" creationId="{4E792698-9736-4E13-AE5A-47088DB9971B}"/>
          </ac:spMkLst>
        </pc:spChg>
        <pc:picChg chg="mod modCrop">
          <ac:chgData name="Janet Wragge" userId="9c17e57b-05dc-4c19-abae-85023c845f31" providerId="ADAL" clId="{001F36E9-2922-444D-9B12-9F8A154DEF98}" dt="2020-12-11T21:29:33.914" v="193" actId="14100"/>
          <ac:picMkLst>
            <pc:docMk/>
            <pc:sldMk cId="3538563825" sldId="294"/>
            <ac:picMk id="2" creationId="{E2BA431A-5242-4645-AD97-B7792EE2B2E8}"/>
          </ac:picMkLst>
        </pc:picChg>
      </pc:sldChg>
      <pc:sldChg chg="addSp modSp">
        <pc:chgData name="Janet Wragge" userId="9c17e57b-05dc-4c19-abae-85023c845f31" providerId="ADAL" clId="{001F36E9-2922-444D-9B12-9F8A154DEF98}" dt="2020-12-11T21:30:39.380" v="202" actId="1076"/>
        <pc:sldMkLst>
          <pc:docMk/>
          <pc:sldMk cId="2790815028" sldId="295"/>
        </pc:sldMkLst>
        <pc:spChg chg="add mod">
          <ac:chgData name="Janet Wragge" userId="9c17e57b-05dc-4c19-abae-85023c845f31" providerId="ADAL" clId="{001F36E9-2922-444D-9B12-9F8A154DEF98}" dt="2020-12-11T21:30:39.380" v="202" actId="1076"/>
          <ac:spMkLst>
            <pc:docMk/>
            <pc:sldMk cId="2790815028" sldId="295"/>
            <ac:spMk id="3" creationId="{7582B18C-5956-4191-8FDC-3ACBDA5F4042}"/>
          </ac:spMkLst>
        </pc:spChg>
        <pc:spChg chg="add">
          <ac:chgData name="Janet Wragge" userId="9c17e57b-05dc-4c19-abae-85023c845f31" providerId="ADAL" clId="{001F36E9-2922-444D-9B12-9F8A154DEF98}" dt="2020-12-11T21:29:50.579" v="196"/>
          <ac:spMkLst>
            <pc:docMk/>
            <pc:sldMk cId="2790815028" sldId="295"/>
            <ac:spMk id="12" creationId="{52FF2E7C-437D-491B-8041-32C5D18DEAA6}"/>
          </ac:spMkLst>
        </pc:spChg>
        <pc:picChg chg="mod modCrop">
          <ac:chgData name="Janet Wragge" userId="9c17e57b-05dc-4c19-abae-85023c845f31" providerId="ADAL" clId="{001F36E9-2922-444D-9B12-9F8A154DEF98}" dt="2020-12-11T21:30:30.283" v="201" actId="14100"/>
          <ac:picMkLst>
            <pc:docMk/>
            <pc:sldMk cId="2790815028" sldId="295"/>
            <ac:picMk id="2" creationId="{F37D28C5-8F94-4AB4-9130-028ADEEC912B}"/>
          </ac:picMkLst>
        </pc:picChg>
      </pc:sldChg>
      <pc:sldChg chg="addSp delSp modSp modNotesTx">
        <pc:chgData name="Janet Wragge" userId="9c17e57b-05dc-4c19-abae-85023c845f31" providerId="ADAL" clId="{001F36E9-2922-444D-9B12-9F8A154DEF98}" dt="2020-12-11T21:36:14.072" v="311" actId="20577"/>
        <pc:sldMkLst>
          <pc:docMk/>
          <pc:sldMk cId="492371502" sldId="296"/>
        </pc:sldMkLst>
        <pc:spChg chg="add mod">
          <ac:chgData name="Janet Wragge" userId="9c17e57b-05dc-4c19-abae-85023c845f31" providerId="ADAL" clId="{001F36E9-2922-444D-9B12-9F8A154DEF98}" dt="2020-12-11T21:34:35.258" v="220" actId="1076"/>
          <ac:spMkLst>
            <pc:docMk/>
            <pc:sldMk cId="492371502" sldId="296"/>
            <ac:spMk id="6" creationId="{DAD15C2C-7A35-4DEE-8450-5607A54CEAEF}"/>
          </ac:spMkLst>
        </pc:spChg>
        <pc:picChg chg="del mod">
          <ac:chgData name="Janet Wragge" userId="9c17e57b-05dc-4c19-abae-85023c845f31" providerId="ADAL" clId="{001F36E9-2922-444D-9B12-9F8A154DEF98}" dt="2020-12-11T21:32:57.131" v="207" actId="478"/>
          <ac:picMkLst>
            <pc:docMk/>
            <pc:sldMk cId="492371502" sldId="296"/>
            <ac:picMk id="2" creationId="{6A289D48-073E-45AE-A2A7-384F514F87A8}"/>
          </ac:picMkLst>
        </pc:picChg>
        <pc:picChg chg="add mod">
          <ac:chgData name="Janet Wragge" userId="9c17e57b-05dc-4c19-abae-85023c845f31" providerId="ADAL" clId="{001F36E9-2922-444D-9B12-9F8A154DEF98}" dt="2020-12-11T21:34:09.666" v="216" actId="1076"/>
          <ac:picMkLst>
            <pc:docMk/>
            <pc:sldMk cId="492371502" sldId="296"/>
            <ac:picMk id="4" creationId="{949ECB05-069D-4CF5-83AF-87ED36F413B3}"/>
          </ac:picMkLst>
        </pc:picChg>
        <pc:picChg chg="add mod">
          <ac:chgData name="Janet Wragge" userId="9c17e57b-05dc-4c19-abae-85023c845f31" providerId="ADAL" clId="{001F36E9-2922-444D-9B12-9F8A154DEF98}" dt="2020-12-11T21:33:26.445" v="209" actId="1076"/>
          <ac:picMkLst>
            <pc:docMk/>
            <pc:sldMk cId="492371502" sldId="296"/>
            <ac:picMk id="5" creationId="{1ADC5574-3474-4E24-B722-CB96BAA5008F}"/>
          </ac:picMkLst>
        </pc:picChg>
      </pc:sldChg>
      <pc:sldChg chg="addSp delSp modSp modNotesTx">
        <pc:chgData name="Janet Wragge" userId="9c17e57b-05dc-4c19-abae-85023c845f31" providerId="ADAL" clId="{001F36E9-2922-444D-9B12-9F8A154DEF98}" dt="2020-12-11T21:37:05.569" v="361" actId="1076"/>
        <pc:sldMkLst>
          <pc:docMk/>
          <pc:sldMk cId="1326860905" sldId="297"/>
        </pc:sldMkLst>
        <pc:picChg chg="del">
          <ac:chgData name="Janet Wragge" userId="9c17e57b-05dc-4c19-abae-85023c845f31" providerId="ADAL" clId="{001F36E9-2922-444D-9B12-9F8A154DEF98}" dt="2020-12-11T21:36:50.093" v="356" actId="478"/>
          <ac:picMkLst>
            <pc:docMk/>
            <pc:sldMk cId="1326860905" sldId="297"/>
            <ac:picMk id="2" creationId="{6A289D48-073E-45AE-A2A7-384F514F87A8}"/>
          </ac:picMkLst>
        </pc:picChg>
        <pc:picChg chg="add mod">
          <ac:chgData name="Janet Wragge" userId="9c17e57b-05dc-4c19-abae-85023c845f31" providerId="ADAL" clId="{001F36E9-2922-444D-9B12-9F8A154DEF98}" dt="2020-12-11T21:37:05.569" v="361" actId="1076"/>
          <ac:picMkLst>
            <pc:docMk/>
            <pc:sldMk cId="1326860905" sldId="297"/>
            <ac:picMk id="6" creationId="{E1AD7B8D-7D7B-4039-896D-2B8A2185F960}"/>
          </ac:picMkLst>
        </pc:picChg>
      </pc:sldChg>
      <pc:sldChg chg="addSp delSp modSp">
        <pc:chgData name="Janet Wragge" userId="9c17e57b-05dc-4c19-abae-85023c845f31" providerId="ADAL" clId="{001F36E9-2922-444D-9B12-9F8A154DEF98}" dt="2020-12-11T21:37:39.099" v="366" actId="14100"/>
        <pc:sldMkLst>
          <pc:docMk/>
          <pc:sldMk cId="1338508435" sldId="299"/>
        </pc:sldMkLst>
        <pc:picChg chg="del">
          <ac:chgData name="Janet Wragge" userId="9c17e57b-05dc-4c19-abae-85023c845f31" providerId="ADAL" clId="{001F36E9-2922-444D-9B12-9F8A154DEF98}" dt="2020-12-11T21:37:25.167" v="362" actId="478"/>
          <ac:picMkLst>
            <pc:docMk/>
            <pc:sldMk cId="1338508435" sldId="299"/>
            <ac:picMk id="2" creationId="{6A289D48-073E-45AE-A2A7-384F514F87A8}"/>
          </ac:picMkLst>
        </pc:picChg>
        <pc:picChg chg="add mod">
          <ac:chgData name="Janet Wragge" userId="9c17e57b-05dc-4c19-abae-85023c845f31" providerId="ADAL" clId="{001F36E9-2922-444D-9B12-9F8A154DEF98}" dt="2020-12-11T21:37:39.099" v="366" actId="14100"/>
          <ac:picMkLst>
            <pc:docMk/>
            <pc:sldMk cId="1338508435" sldId="299"/>
            <ac:picMk id="6" creationId="{A9B07899-E240-43D2-A5E4-14DC9B462D62}"/>
          </ac:picMkLst>
        </pc:picChg>
      </pc:sldChg>
      <pc:sldChg chg="modSp ord">
        <pc:chgData name="Janet Wragge" userId="9c17e57b-05dc-4c19-abae-85023c845f31" providerId="ADAL" clId="{001F36E9-2922-444D-9B12-9F8A154DEF98}" dt="2020-12-11T22:55:17.481" v="891" actId="20577"/>
        <pc:sldMkLst>
          <pc:docMk/>
          <pc:sldMk cId="2948059849" sldId="300"/>
        </pc:sldMkLst>
        <pc:spChg chg="mod">
          <ac:chgData name="Janet Wragge" userId="9c17e57b-05dc-4c19-abae-85023c845f31" providerId="ADAL" clId="{001F36E9-2922-444D-9B12-9F8A154DEF98}" dt="2020-12-11T22:55:17.481" v="891" actId="20577"/>
          <ac:spMkLst>
            <pc:docMk/>
            <pc:sldMk cId="2948059849" sldId="300"/>
            <ac:spMk id="2" creationId="{78806226-36CD-453C-BE8F-B62C6887D228}"/>
          </ac:spMkLst>
        </pc:spChg>
      </pc:sldChg>
      <pc:sldChg chg="addSp delSp modSp mod ord setBg">
        <pc:chgData name="Janet Wragge" userId="9c17e57b-05dc-4c19-abae-85023c845f31" providerId="ADAL" clId="{001F36E9-2922-444D-9B12-9F8A154DEF98}" dt="2020-12-11T23:10:52.024" v="1295" actId="1076"/>
        <pc:sldMkLst>
          <pc:docMk/>
          <pc:sldMk cId="857796608" sldId="301"/>
        </pc:sldMkLst>
        <pc:spChg chg="mod ord">
          <ac:chgData name="Janet Wragge" userId="9c17e57b-05dc-4c19-abae-85023c845f31" providerId="ADAL" clId="{001F36E9-2922-444D-9B12-9F8A154DEF98}" dt="2020-12-11T23:07:04.649" v="1199" actId="26606"/>
          <ac:spMkLst>
            <pc:docMk/>
            <pc:sldMk cId="857796608" sldId="301"/>
            <ac:spMk id="2" creationId="{1B42FBFC-6A50-4E12-828D-D8685D7704E3}"/>
          </ac:spMkLst>
        </pc:spChg>
        <pc:spChg chg="add del mod">
          <ac:chgData name="Janet Wragge" userId="9c17e57b-05dc-4c19-abae-85023c845f31" providerId="ADAL" clId="{001F36E9-2922-444D-9B12-9F8A154DEF98}" dt="2020-12-11T22:53:35.839" v="842" actId="478"/>
          <ac:spMkLst>
            <pc:docMk/>
            <pc:sldMk cId="857796608" sldId="301"/>
            <ac:spMk id="3" creationId="{C975BFFB-1012-44B2-9BCD-631E650D9EDB}"/>
          </ac:spMkLst>
        </pc:spChg>
        <pc:spChg chg="mod ord">
          <ac:chgData name="Janet Wragge" userId="9c17e57b-05dc-4c19-abae-85023c845f31" providerId="ADAL" clId="{001F36E9-2922-444D-9B12-9F8A154DEF98}" dt="2020-12-11T23:10:52.024" v="1295" actId="1076"/>
          <ac:spMkLst>
            <pc:docMk/>
            <pc:sldMk cId="857796608" sldId="301"/>
            <ac:spMk id="5" creationId="{A7E3F62E-5380-407A-B081-83B02B886BB3}"/>
          </ac:spMkLst>
        </pc:spChg>
        <pc:spChg chg="add del mod">
          <ac:chgData name="Janet Wragge" userId="9c17e57b-05dc-4c19-abae-85023c845f31" providerId="ADAL" clId="{001F36E9-2922-444D-9B12-9F8A154DEF98}" dt="2020-12-11T23:06:34.746" v="1198"/>
          <ac:spMkLst>
            <pc:docMk/>
            <pc:sldMk cId="857796608" sldId="301"/>
            <ac:spMk id="8" creationId="{33C0B428-D1C4-4A76-A3EA-73D926E36066}"/>
          </ac:spMkLst>
        </pc:spChg>
        <pc:spChg chg="add mod">
          <ac:chgData name="Janet Wragge" userId="9c17e57b-05dc-4c19-abae-85023c845f31" providerId="ADAL" clId="{001F36E9-2922-444D-9B12-9F8A154DEF98}" dt="2020-12-11T23:10:11.324" v="1288" actId="255"/>
          <ac:spMkLst>
            <pc:docMk/>
            <pc:sldMk cId="857796608" sldId="301"/>
            <ac:spMk id="9" creationId="{123731A8-A950-4A83-833F-EDA745850851}"/>
          </ac:spMkLst>
        </pc:spChg>
        <pc:spChg chg="add del">
          <ac:chgData name="Janet Wragge" userId="9c17e57b-05dc-4c19-abae-85023c845f31" providerId="ADAL" clId="{001F36E9-2922-444D-9B12-9F8A154DEF98}" dt="2020-12-11T23:01:07.688" v="1076" actId="26606"/>
          <ac:spMkLst>
            <pc:docMk/>
            <pc:sldMk cId="857796608" sldId="301"/>
            <ac:spMk id="10" creationId="{74426AB7-D619-4515-962A-BC83909EC015}"/>
          </ac:spMkLst>
        </pc:spChg>
        <pc:spChg chg="add del">
          <ac:chgData name="Janet Wragge" userId="9c17e57b-05dc-4c19-abae-85023c845f31" providerId="ADAL" clId="{001F36E9-2922-444D-9B12-9F8A154DEF98}" dt="2020-12-11T23:01:07.688" v="1076" actId="26606"/>
          <ac:spMkLst>
            <pc:docMk/>
            <pc:sldMk cId="857796608" sldId="301"/>
            <ac:spMk id="12" creationId="{DE47DF98-723F-4AAC-ABCF-CACBC438F78F}"/>
          </ac:spMkLst>
        </pc:spChg>
        <pc:spChg chg="add del">
          <ac:chgData name="Janet Wragge" userId="9c17e57b-05dc-4c19-abae-85023c845f31" providerId="ADAL" clId="{001F36E9-2922-444D-9B12-9F8A154DEF98}" dt="2020-12-11T23:01:07.688" v="1075" actId="26606"/>
          <ac:spMkLst>
            <pc:docMk/>
            <pc:sldMk cId="857796608" sldId="301"/>
            <ac:spMk id="16" creationId="{0A597D97-203B-498B-95D3-E90DC961039F}"/>
          </ac:spMkLst>
        </pc:spChg>
        <pc:spChg chg="add del">
          <ac:chgData name="Janet Wragge" userId="9c17e57b-05dc-4c19-abae-85023c845f31" providerId="ADAL" clId="{001F36E9-2922-444D-9B12-9F8A154DEF98}" dt="2020-12-11T23:01:07.688" v="1075" actId="26606"/>
          <ac:spMkLst>
            <pc:docMk/>
            <pc:sldMk cId="857796608" sldId="301"/>
            <ac:spMk id="17" creationId="{6A6EF10E-DF41-4BD3-8EB4-6F646531DC26}"/>
          </ac:spMkLst>
        </pc:spChg>
        <pc:spChg chg="add del">
          <ac:chgData name="Janet Wragge" userId="9c17e57b-05dc-4c19-abae-85023c845f31" providerId="ADAL" clId="{001F36E9-2922-444D-9B12-9F8A154DEF98}" dt="2020-12-11T23:00:29.822" v="1073" actId="26606"/>
          <ac:spMkLst>
            <pc:docMk/>
            <pc:sldMk cId="857796608" sldId="301"/>
            <ac:spMk id="19" creationId="{6234BCC6-39B9-47D9-8BF8-C665401AE23C}"/>
          </ac:spMkLst>
        </pc:spChg>
        <pc:spChg chg="add del">
          <ac:chgData name="Janet Wragge" userId="9c17e57b-05dc-4c19-abae-85023c845f31" providerId="ADAL" clId="{001F36E9-2922-444D-9B12-9F8A154DEF98}" dt="2020-12-11T23:07:04.649" v="1199" actId="26606"/>
          <ac:spMkLst>
            <pc:docMk/>
            <pc:sldMk cId="857796608" sldId="301"/>
            <ac:spMk id="20" creationId="{823AC064-BC96-4F32-8AE1-B2FD38754823}"/>
          </ac:spMkLst>
        </pc:spChg>
        <pc:spChg chg="add del">
          <ac:chgData name="Janet Wragge" userId="9c17e57b-05dc-4c19-abae-85023c845f31" providerId="ADAL" clId="{001F36E9-2922-444D-9B12-9F8A154DEF98}" dt="2020-12-11T23:00:29.822" v="1073" actId="26606"/>
          <ac:spMkLst>
            <pc:docMk/>
            <pc:sldMk cId="857796608" sldId="301"/>
            <ac:spMk id="21" creationId="{72A9CE9D-DAC3-40AF-B504-78A64A909F9D}"/>
          </ac:spMkLst>
        </pc:spChg>
        <pc:spChg chg="add del">
          <ac:chgData name="Janet Wragge" userId="9c17e57b-05dc-4c19-abae-85023c845f31" providerId="ADAL" clId="{001F36E9-2922-444D-9B12-9F8A154DEF98}" dt="2020-12-11T23:00:29.822" v="1073" actId="26606"/>
          <ac:spMkLst>
            <pc:docMk/>
            <pc:sldMk cId="857796608" sldId="301"/>
            <ac:spMk id="23" creationId="{506D7452-6CDE-4381-86CE-07B2459383D5}"/>
          </ac:spMkLst>
        </pc:spChg>
        <pc:spChg chg="add del">
          <ac:chgData name="Janet Wragge" userId="9c17e57b-05dc-4c19-abae-85023c845f31" providerId="ADAL" clId="{001F36E9-2922-444D-9B12-9F8A154DEF98}" dt="2020-12-11T23:00:29.822" v="1073" actId="26606"/>
          <ac:spMkLst>
            <pc:docMk/>
            <pc:sldMk cId="857796608" sldId="301"/>
            <ac:spMk id="25" creationId="{762DA937-8B55-4317-BD32-98D7AF30E39E}"/>
          </ac:spMkLst>
        </pc:spChg>
        <pc:spChg chg="add del">
          <ac:chgData name="Janet Wragge" userId="9c17e57b-05dc-4c19-abae-85023c845f31" providerId="ADAL" clId="{001F36E9-2922-444D-9B12-9F8A154DEF98}" dt="2020-12-11T23:00:29.822" v="1073" actId="26606"/>
          <ac:spMkLst>
            <pc:docMk/>
            <pc:sldMk cId="857796608" sldId="301"/>
            <ac:spMk id="27" creationId="{C52EE5A8-045B-4D39-8ED1-513334085EEC}"/>
          </ac:spMkLst>
        </pc:spChg>
        <pc:spChg chg="add">
          <ac:chgData name="Janet Wragge" userId="9c17e57b-05dc-4c19-abae-85023c845f31" providerId="ADAL" clId="{001F36E9-2922-444D-9B12-9F8A154DEF98}" dt="2020-12-11T23:07:04.649" v="1199" actId="26606"/>
          <ac:spMkLst>
            <pc:docMk/>
            <pc:sldMk cId="857796608" sldId="301"/>
            <ac:spMk id="29" creationId="{99ED5833-B85B-4103-8A3B-CAB0308E6C15}"/>
          </ac:spMkLst>
        </pc:spChg>
        <pc:picChg chg="mod modCrop">
          <ac:chgData name="Janet Wragge" userId="9c17e57b-05dc-4c19-abae-85023c845f31" providerId="ADAL" clId="{001F36E9-2922-444D-9B12-9F8A154DEF98}" dt="2020-12-11T23:10:43.908" v="1294" actId="1076"/>
          <ac:picMkLst>
            <pc:docMk/>
            <pc:sldMk cId="857796608" sldId="301"/>
            <ac:picMk id="4" creationId="{BCEAD050-8640-414E-848D-E68D9CBD83ED}"/>
          </ac:picMkLst>
        </pc:picChg>
        <pc:picChg chg="add mod ord">
          <ac:chgData name="Janet Wragge" userId="9c17e57b-05dc-4c19-abae-85023c845f31" providerId="ADAL" clId="{001F36E9-2922-444D-9B12-9F8A154DEF98}" dt="2020-12-11T23:10:41.301" v="1293" actId="1076"/>
          <ac:picMkLst>
            <pc:docMk/>
            <pc:sldMk cId="857796608" sldId="301"/>
            <ac:picMk id="7" creationId="{93E02D62-8DEB-47C3-AE8C-8F992C0C2854}"/>
          </ac:picMkLst>
        </pc:picChg>
        <pc:cxnChg chg="add del">
          <ac:chgData name="Janet Wragge" userId="9c17e57b-05dc-4c19-abae-85023c845f31" providerId="ADAL" clId="{001F36E9-2922-444D-9B12-9F8A154DEF98}" dt="2020-12-11T23:01:07.688" v="1076" actId="26606"/>
          <ac:cxnSpMkLst>
            <pc:docMk/>
            <pc:sldMk cId="857796608" sldId="301"/>
            <ac:cxnSpMk id="14" creationId="{EA29FC7C-9308-4FDE-8DCA-405668055B0F}"/>
          </ac:cxnSpMkLst>
        </pc:cxnChg>
        <pc:cxnChg chg="add del">
          <ac:chgData name="Janet Wragge" userId="9c17e57b-05dc-4c19-abae-85023c845f31" providerId="ADAL" clId="{001F36E9-2922-444D-9B12-9F8A154DEF98}" dt="2020-12-11T23:07:04.649" v="1199" actId="26606"/>
          <ac:cxnSpMkLst>
            <pc:docMk/>
            <pc:sldMk cId="857796608" sldId="301"/>
            <ac:cxnSpMk id="22" creationId="{7E7C77BC-7138-40B1-A15B-20F57A494629}"/>
          </ac:cxnSpMkLst>
        </pc:cxnChg>
        <pc:cxnChg chg="add del">
          <ac:chgData name="Janet Wragge" userId="9c17e57b-05dc-4c19-abae-85023c845f31" providerId="ADAL" clId="{001F36E9-2922-444D-9B12-9F8A154DEF98}" dt="2020-12-11T23:07:04.649" v="1199" actId="26606"/>
          <ac:cxnSpMkLst>
            <pc:docMk/>
            <pc:sldMk cId="857796608" sldId="301"/>
            <ac:cxnSpMk id="24" creationId="{DB146403-F3D6-484B-B2ED-97F9565D0370}"/>
          </ac:cxnSpMkLst>
        </pc:cxnChg>
      </pc:sldChg>
      <pc:sldChg chg="addSp delSp modSp setBg">
        <pc:chgData name="Janet Wragge" userId="9c17e57b-05dc-4c19-abae-85023c845f31" providerId="ADAL" clId="{001F36E9-2922-444D-9B12-9F8A154DEF98}" dt="2020-12-11T23:16:45.208" v="1403" actId="1076"/>
        <pc:sldMkLst>
          <pc:docMk/>
          <pc:sldMk cId="2055370948" sldId="302"/>
        </pc:sldMkLst>
        <pc:spChg chg="add del mod">
          <ac:chgData name="Janet Wragge" userId="9c17e57b-05dc-4c19-abae-85023c845f31" providerId="ADAL" clId="{001F36E9-2922-444D-9B12-9F8A154DEF98}" dt="2020-12-11T21:58:42.295" v="501" actId="767"/>
          <ac:spMkLst>
            <pc:docMk/>
            <pc:sldMk cId="2055370948" sldId="302"/>
            <ac:spMk id="2" creationId="{DAF0E069-D60A-45D9-8EBD-096D245FC3F1}"/>
          </ac:spMkLst>
        </pc:spChg>
        <pc:spChg chg="add mod">
          <ac:chgData name="Janet Wragge" userId="9c17e57b-05dc-4c19-abae-85023c845f31" providerId="ADAL" clId="{001F36E9-2922-444D-9B12-9F8A154DEF98}" dt="2020-12-11T23:16:38.871" v="1401" actId="164"/>
          <ac:spMkLst>
            <pc:docMk/>
            <pc:sldMk cId="2055370948" sldId="302"/>
            <ac:spMk id="3" creationId="{F2694217-EE92-4FF3-8C92-156ED8FEAB62}"/>
          </ac:spMkLst>
        </pc:spChg>
        <pc:spChg chg="add mod">
          <ac:chgData name="Janet Wragge" userId="9c17e57b-05dc-4c19-abae-85023c845f31" providerId="ADAL" clId="{001F36E9-2922-444D-9B12-9F8A154DEF98}" dt="2020-12-11T23:16:38.871" v="1401" actId="164"/>
          <ac:spMkLst>
            <pc:docMk/>
            <pc:sldMk cId="2055370948" sldId="302"/>
            <ac:spMk id="4" creationId="{CA38F659-B24B-4C6E-8ECD-87E727069A2A}"/>
          </ac:spMkLst>
        </pc:spChg>
        <pc:grpChg chg="add mod">
          <ac:chgData name="Janet Wragge" userId="9c17e57b-05dc-4c19-abae-85023c845f31" providerId="ADAL" clId="{001F36E9-2922-444D-9B12-9F8A154DEF98}" dt="2020-12-11T23:16:42.183" v="1402" actId="1076"/>
          <ac:grpSpMkLst>
            <pc:docMk/>
            <pc:sldMk cId="2055370948" sldId="302"/>
            <ac:grpSpMk id="5" creationId="{8741BC7F-CFA4-4C6C-BD0B-0B890A739438}"/>
          </ac:grpSpMkLst>
        </pc:grpChg>
        <pc:picChg chg="del mod">
          <ac:chgData name="Janet Wragge" userId="9c17e57b-05dc-4c19-abae-85023c845f31" providerId="ADAL" clId="{001F36E9-2922-444D-9B12-9F8A154DEF98}" dt="2020-12-11T23:11:32.673" v="1296" actId="478"/>
          <ac:picMkLst>
            <pc:docMk/>
            <pc:sldMk cId="2055370948" sldId="302"/>
            <ac:picMk id="7" creationId="{049B0B01-EB3A-456E-A5B3-A0A5D439EEBE}"/>
          </ac:picMkLst>
        </pc:picChg>
        <pc:picChg chg="mod">
          <ac:chgData name="Janet Wragge" userId="9c17e57b-05dc-4c19-abae-85023c845f31" providerId="ADAL" clId="{001F36E9-2922-444D-9B12-9F8A154DEF98}" dt="2020-12-11T23:15:40.663" v="1387" actId="14861"/>
          <ac:picMkLst>
            <pc:docMk/>
            <pc:sldMk cId="2055370948" sldId="302"/>
            <ac:picMk id="9" creationId="{9C3A5070-282B-481B-A0E0-21BC9BDB47C3}"/>
          </ac:picMkLst>
        </pc:picChg>
        <pc:picChg chg="mod">
          <ac:chgData name="Janet Wragge" userId="9c17e57b-05dc-4c19-abae-85023c845f31" providerId="ADAL" clId="{001F36E9-2922-444D-9B12-9F8A154DEF98}" dt="2020-12-11T23:16:45.208" v="1403" actId="1076"/>
          <ac:picMkLst>
            <pc:docMk/>
            <pc:sldMk cId="2055370948" sldId="302"/>
            <ac:picMk id="11" creationId="{43CE3140-6018-4786-8B7E-EF59D39C6E6D}"/>
          </ac:picMkLst>
        </pc:picChg>
      </pc:sldChg>
      <pc:sldChg chg="addSp delSp add">
        <pc:chgData name="Janet Wragge" userId="9c17e57b-05dc-4c19-abae-85023c845f31" providerId="ADAL" clId="{001F36E9-2922-444D-9B12-9F8A154DEF98}" dt="2020-12-11T21:21:22.613" v="102"/>
        <pc:sldMkLst>
          <pc:docMk/>
          <pc:sldMk cId="3003878765" sldId="303"/>
        </pc:sldMkLst>
        <pc:spChg chg="del">
          <ac:chgData name="Janet Wragge" userId="9c17e57b-05dc-4c19-abae-85023c845f31" providerId="ADAL" clId="{001F36E9-2922-444D-9B12-9F8A154DEF98}" dt="2020-12-11T21:21:21.748" v="101" actId="478"/>
          <ac:spMkLst>
            <pc:docMk/>
            <pc:sldMk cId="3003878765" sldId="303"/>
            <ac:spMk id="9" creationId="{4E56A5CF-BCCC-4492-A977-ED0CC256604A}"/>
          </ac:spMkLst>
        </pc:spChg>
        <pc:spChg chg="add">
          <ac:chgData name="Janet Wragge" userId="9c17e57b-05dc-4c19-abae-85023c845f31" providerId="ADAL" clId="{001F36E9-2922-444D-9B12-9F8A154DEF98}" dt="2020-12-11T21:21:22.613" v="102"/>
          <ac:spMkLst>
            <pc:docMk/>
            <pc:sldMk cId="3003878765" sldId="303"/>
            <ac:spMk id="12" creationId="{E015EEB2-B565-4383-AEAA-80F65059B8F0}"/>
          </ac:spMkLst>
        </pc:spChg>
      </pc:sldChg>
      <pc:sldChg chg="addSp delSp modSp add mod ord setBg modNotesTx">
        <pc:chgData name="Janet Wragge" userId="9c17e57b-05dc-4c19-abae-85023c845f31" providerId="ADAL" clId="{001F36E9-2922-444D-9B12-9F8A154DEF98}" dt="2020-12-11T22:35:30.494" v="530"/>
        <pc:sldMkLst>
          <pc:docMk/>
          <pc:sldMk cId="646444170" sldId="304"/>
        </pc:sldMkLst>
        <pc:spChg chg="add mod">
          <ac:chgData name="Janet Wragge" userId="9c17e57b-05dc-4c19-abae-85023c845f31" providerId="ADAL" clId="{001F36E9-2922-444D-9B12-9F8A154DEF98}" dt="2020-12-11T21:56:49.822" v="498" actId="20577"/>
          <ac:spMkLst>
            <pc:docMk/>
            <pc:sldMk cId="646444170" sldId="304"/>
            <ac:spMk id="2" creationId="{67A7ABCE-2445-460C-AF0B-E2938C28C197}"/>
          </ac:spMkLst>
        </pc:spChg>
        <pc:spChg chg="add del mod">
          <ac:chgData name="Janet Wragge" userId="9c17e57b-05dc-4c19-abae-85023c845f31" providerId="ADAL" clId="{001F36E9-2922-444D-9B12-9F8A154DEF98}" dt="2020-12-11T21:53:44.802" v="466" actId="14826"/>
          <ac:spMkLst>
            <pc:docMk/>
            <pc:sldMk cId="646444170" sldId="304"/>
            <ac:spMk id="5" creationId="{58EB577D-EC54-42B4-A27B-AB4D553E418E}"/>
          </ac:spMkLst>
        </pc:spChg>
        <pc:spChg chg="add mod">
          <ac:chgData name="Janet Wragge" userId="9c17e57b-05dc-4c19-abae-85023c845f31" providerId="ADAL" clId="{001F36E9-2922-444D-9B12-9F8A154DEF98}" dt="2020-12-11T21:56:47.583" v="497" actId="14100"/>
          <ac:spMkLst>
            <pc:docMk/>
            <pc:sldMk cId="646444170" sldId="304"/>
            <ac:spMk id="6" creationId="{D0F9DFBC-CA9E-4BF7-ADE6-BCBFABAC2448}"/>
          </ac:spMkLst>
        </pc:spChg>
        <pc:spChg chg="add mod">
          <ac:chgData name="Janet Wragge" userId="9c17e57b-05dc-4c19-abae-85023c845f31" providerId="ADAL" clId="{001F36E9-2922-444D-9B12-9F8A154DEF98}" dt="2020-12-11T22:28:52.708" v="511" actId="1076"/>
          <ac:spMkLst>
            <pc:docMk/>
            <pc:sldMk cId="646444170" sldId="304"/>
            <ac:spMk id="7" creationId="{2EEB2F49-4810-4F2B-9210-CE9B7A8A30FF}"/>
          </ac:spMkLst>
        </pc:spChg>
        <pc:spChg chg="add">
          <ac:chgData name="Janet Wragge" userId="9c17e57b-05dc-4c19-abae-85023c845f31" providerId="ADAL" clId="{001F36E9-2922-444D-9B12-9F8A154DEF98}" dt="2020-12-11T21:47:51.607" v="404" actId="26606"/>
          <ac:spMkLst>
            <pc:docMk/>
            <pc:sldMk cId="646444170" sldId="304"/>
            <ac:spMk id="71" creationId="{823AC064-BC96-4F32-8AE1-B2FD38754823}"/>
          </ac:spMkLst>
        </pc:spChg>
        <pc:picChg chg="add del mod modCrop">
          <ac:chgData name="Janet Wragge" userId="9c17e57b-05dc-4c19-abae-85023c845f31" providerId="ADAL" clId="{001F36E9-2922-444D-9B12-9F8A154DEF98}" dt="2020-12-11T22:28:04.016" v="506" actId="478"/>
          <ac:picMkLst>
            <pc:docMk/>
            <pc:sldMk cId="646444170" sldId="304"/>
            <ac:picMk id="4" creationId="{B936BEE8-819F-425F-9872-4E90302A9078}"/>
          </ac:picMkLst>
        </pc:picChg>
        <pc:picChg chg="add mod modCrop">
          <ac:chgData name="Janet Wragge" userId="9c17e57b-05dc-4c19-abae-85023c845f31" providerId="ADAL" clId="{001F36E9-2922-444D-9B12-9F8A154DEF98}" dt="2020-12-11T22:30:46.832" v="520" actId="1582"/>
          <ac:picMkLst>
            <pc:docMk/>
            <pc:sldMk cId="646444170" sldId="304"/>
            <ac:picMk id="8" creationId="{53485657-011C-4219-BD4D-C585095486C1}"/>
          </ac:picMkLst>
        </pc:picChg>
        <pc:picChg chg="add mod ord">
          <ac:chgData name="Janet Wragge" userId="9c17e57b-05dc-4c19-abae-85023c845f31" providerId="ADAL" clId="{001F36E9-2922-444D-9B12-9F8A154DEF98}" dt="2020-12-11T22:30:55.861" v="521" actId="1582"/>
          <ac:picMkLst>
            <pc:docMk/>
            <pc:sldMk cId="646444170" sldId="304"/>
            <ac:picMk id="1026" creationId="{8FE6649D-7BF8-4DEF-A26F-C5B2B8E28BA2}"/>
          </ac:picMkLst>
        </pc:picChg>
        <pc:cxnChg chg="add">
          <ac:chgData name="Janet Wragge" userId="9c17e57b-05dc-4c19-abae-85023c845f31" providerId="ADAL" clId="{001F36E9-2922-444D-9B12-9F8A154DEF98}" dt="2020-12-11T21:47:51.607" v="404" actId="26606"/>
          <ac:cxnSpMkLst>
            <pc:docMk/>
            <pc:sldMk cId="646444170" sldId="304"/>
            <ac:cxnSpMk id="73" creationId="{7E7C77BC-7138-40B1-A15B-20F57A494629}"/>
          </ac:cxnSpMkLst>
        </pc:cxnChg>
        <pc:cxnChg chg="add">
          <ac:chgData name="Janet Wragge" userId="9c17e57b-05dc-4c19-abae-85023c845f31" providerId="ADAL" clId="{001F36E9-2922-444D-9B12-9F8A154DEF98}" dt="2020-12-11T21:47:51.607" v="404" actId="26606"/>
          <ac:cxnSpMkLst>
            <pc:docMk/>
            <pc:sldMk cId="646444170" sldId="304"/>
            <ac:cxnSpMk id="75" creationId="{DB146403-F3D6-484B-B2ED-97F9565D0370}"/>
          </ac:cxnSpMkLst>
        </pc:cxnChg>
      </pc:sldChg>
      <pc:sldChg chg="addSp delSp modSp add mod setBg setClrOvrMap">
        <pc:chgData name="Janet Wragge" userId="9c17e57b-05dc-4c19-abae-85023c845f31" providerId="ADAL" clId="{001F36E9-2922-444D-9B12-9F8A154DEF98}" dt="2020-12-11T23:05:42.384" v="1167" actId="27636"/>
        <pc:sldMkLst>
          <pc:docMk/>
          <pc:sldMk cId="1084693749" sldId="305"/>
        </pc:sldMkLst>
        <pc:spChg chg="mod">
          <ac:chgData name="Janet Wragge" userId="9c17e57b-05dc-4c19-abae-85023c845f31" providerId="ADAL" clId="{001F36E9-2922-444D-9B12-9F8A154DEF98}" dt="2020-12-11T22:57:00.642" v="1007" actId="20577"/>
          <ac:spMkLst>
            <pc:docMk/>
            <pc:sldMk cId="1084693749" sldId="305"/>
            <ac:spMk id="2" creationId="{D4937DA5-F63A-444F-9DCC-9AD445018969}"/>
          </ac:spMkLst>
        </pc:spChg>
        <pc:spChg chg="add mod">
          <ac:chgData name="Janet Wragge" userId="9c17e57b-05dc-4c19-abae-85023c845f31" providerId="ADAL" clId="{001F36E9-2922-444D-9B12-9F8A154DEF98}" dt="2020-12-11T23:05:42.384" v="1167" actId="27636"/>
          <ac:spMkLst>
            <pc:docMk/>
            <pc:sldMk cId="1084693749" sldId="305"/>
            <ac:spMk id="7" creationId="{35824F74-E317-487E-86DB-A781CE2D2384}"/>
          </ac:spMkLst>
        </pc:spChg>
        <pc:spChg chg="add del">
          <ac:chgData name="Janet Wragge" userId="9c17e57b-05dc-4c19-abae-85023c845f31" providerId="ADAL" clId="{001F36E9-2922-444D-9B12-9F8A154DEF98}" dt="2020-12-11T22:51:38.945" v="827" actId="26606"/>
          <ac:spMkLst>
            <pc:docMk/>
            <pc:sldMk cId="1084693749" sldId="305"/>
            <ac:spMk id="13" creationId="{80DF40B2-80F7-4E71-B46C-284163F3654A}"/>
          </ac:spMkLst>
        </pc:spChg>
        <pc:spChg chg="add">
          <ac:chgData name="Janet Wragge" userId="9c17e57b-05dc-4c19-abae-85023c845f31" providerId="ADAL" clId="{001F36E9-2922-444D-9B12-9F8A154DEF98}" dt="2020-12-11T22:51:38.945" v="827" actId="26606"/>
          <ac:spMkLst>
            <pc:docMk/>
            <pc:sldMk cId="1084693749" sldId="305"/>
            <ac:spMk id="18" creationId="{9B76D444-2756-434F-AE61-96D69830C13E}"/>
          </ac:spMkLst>
        </pc:spChg>
        <pc:grpChg chg="add del mod">
          <ac:chgData name="Janet Wragge" userId="9c17e57b-05dc-4c19-abae-85023c845f31" providerId="ADAL" clId="{001F36E9-2922-444D-9B12-9F8A154DEF98}" dt="2020-12-11T22:50:32.302" v="818" actId="478"/>
          <ac:grpSpMkLst>
            <pc:docMk/>
            <pc:sldMk cId="1084693749" sldId="305"/>
            <ac:grpSpMk id="6" creationId="{DB824E87-49EB-482C-80EF-B7F8B7499F1C}"/>
          </ac:grpSpMkLst>
        </pc:grpChg>
        <pc:picChg chg="add mod ord">
          <ac:chgData name="Janet Wragge" userId="9c17e57b-05dc-4c19-abae-85023c845f31" providerId="ADAL" clId="{001F36E9-2922-444D-9B12-9F8A154DEF98}" dt="2020-12-11T22:47:18.025" v="620" actId="164"/>
          <ac:picMkLst>
            <pc:docMk/>
            <pc:sldMk cId="1084693749" sldId="305"/>
            <ac:picMk id="4" creationId="{DFC15939-6705-44BA-9784-B045A1C3D287}"/>
          </ac:picMkLst>
        </pc:picChg>
        <pc:picChg chg="add mod modCrop">
          <ac:chgData name="Janet Wragge" userId="9c17e57b-05dc-4c19-abae-85023c845f31" providerId="ADAL" clId="{001F36E9-2922-444D-9B12-9F8A154DEF98}" dt="2020-12-11T22:47:18.025" v="620" actId="164"/>
          <ac:picMkLst>
            <pc:docMk/>
            <pc:sldMk cId="1084693749" sldId="305"/>
            <ac:picMk id="5" creationId="{620CF365-E7F9-49F4-861B-89231EDF3F4E}"/>
          </ac:picMkLst>
        </pc:picChg>
        <pc:picChg chg="add mod">
          <ac:chgData name="Janet Wragge" userId="9c17e57b-05dc-4c19-abae-85023c845f31" providerId="ADAL" clId="{001F36E9-2922-444D-9B12-9F8A154DEF98}" dt="2020-12-11T22:51:38.945" v="827" actId="26606"/>
          <ac:picMkLst>
            <pc:docMk/>
            <pc:sldMk cId="1084693749" sldId="305"/>
            <ac:picMk id="8" creationId="{51CE073A-3EC0-4584-A248-2C1FB6A896C4}"/>
          </ac:picMkLst>
        </pc:picChg>
        <pc:cxnChg chg="add">
          <ac:chgData name="Janet Wragge" userId="9c17e57b-05dc-4c19-abae-85023c845f31" providerId="ADAL" clId="{001F36E9-2922-444D-9B12-9F8A154DEF98}" dt="2020-12-11T22:51:38.945" v="827" actId="26606"/>
          <ac:cxnSpMkLst>
            <pc:docMk/>
            <pc:sldMk cId="1084693749" sldId="305"/>
            <ac:cxnSpMk id="20" creationId="{CF8F36E2-BBE5-43FE-822F-AD8CAE08C071}"/>
          </ac:cxnSpMkLst>
        </pc:cxnChg>
      </pc:sldChg>
      <pc:sldChg chg="addSp delSp modSp add setBg modNotesTx">
        <pc:chgData name="Janet Wragge" userId="9c17e57b-05dc-4c19-abae-85023c845f31" providerId="ADAL" clId="{001F36E9-2922-444D-9B12-9F8A154DEF98}" dt="2020-12-15T16:15:41.818" v="1602" actId="1076"/>
        <pc:sldMkLst>
          <pc:docMk/>
          <pc:sldMk cId="884340378" sldId="306"/>
        </pc:sldMkLst>
        <pc:spChg chg="mod">
          <ac:chgData name="Janet Wragge" userId="9c17e57b-05dc-4c19-abae-85023c845f31" providerId="ADAL" clId="{001F36E9-2922-444D-9B12-9F8A154DEF98}" dt="2020-12-11T23:23:51.497" v="1572" actId="1076"/>
          <ac:spMkLst>
            <pc:docMk/>
            <pc:sldMk cId="884340378" sldId="306"/>
            <ac:spMk id="2" creationId="{D3526EED-4E43-4404-83B3-4F1964C2FC46}"/>
          </ac:spMkLst>
        </pc:spChg>
        <pc:spChg chg="add mod">
          <ac:chgData name="Janet Wragge" userId="9c17e57b-05dc-4c19-abae-85023c845f31" providerId="ADAL" clId="{001F36E9-2922-444D-9B12-9F8A154DEF98}" dt="2020-12-11T23:24:03.276" v="1574" actId="1076"/>
          <ac:spMkLst>
            <pc:docMk/>
            <pc:sldMk cId="884340378" sldId="306"/>
            <ac:spMk id="4" creationId="{84F69BE8-361B-4F31-A9F7-5BB34D527442}"/>
          </ac:spMkLst>
        </pc:spChg>
        <pc:spChg chg="add del mod">
          <ac:chgData name="Janet Wragge" userId="9c17e57b-05dc-4c19-abae-85023c845f31" providerId="ADAL" clId="{001F36E9-2922-444D-9B12-9F8A154DEF98}" dt="2020-12-15T16:14:19.097" v="1581" actId="478"/>
          <ac:spMkLst>
            <pc:docMk/>
            <pc:sldMk cId="884340378" sldId="306"/>
            <ac:spMk id="10" creationId="{8516DD3E-C3A8-4139-A8BF-CB40377724F5}"/>
          </ac:spMkLst>
        </pc:spChg>
        <pc:grpChg chg="add del mod">
          <ac:chgData name="Janet Wragge" userId="9c17e57b-05dc-4c19-abae-85023c845f31" providerId="ADAL" clId="{001F36E9-2922-444D-9B12-9F8A154DEF98}" dt="2020-12-15T16:14:28.332" v="1583" actId="478"/>
          <ac:grpSpMkLst>
            <pc:docMk/>
            <pc:sldMk cId="884340378" sldId="306"/>
            <ac:grpSpMk id="12" creationId="{11314A01-C246-45C2-A20C-EDEDB5A4E4FE}"/>
          </ac:grpSpMkLst>
        </pc:grpChg>
        <pc:picChg chg="add mod">
          <ac:chgData name="Janet Wragge" userId="9c17e57b-05dc-4c19-abae-85023c845f31" providerId="ADAL" clId="{001F36E9-2922-444D-9B12-9F8A154DEF98}" dt="2020-12-11T23:23:56.081" v="1573" actId="1076"/>
          <ac:picMkLst>
            <pc:docMk/>
            <pc:sldMk cId="884340378" sldId="306"/>
            <ac:picMk id="3" creationId="{C8845CF8-1839-4B88-AA16-303C180E526F}"/>
          </ac:picMkLst>
        </pc:picChg>
        <pc:picChg chg="add mod topLvl">
          <ac:chgData name="Janet Wragge" userId="9c17e57b-05dc-4c19-abae-85023c845f31" providerId="ADAL" clId="{001F36E9-2922-444D-9B12-9F8A154DEF98}" dt="2020-12-15T16:15:01.505" v="1594" actId="14861"/>
          <ac:picMkLst>
            <pc:docMk/>
            <pc:sldMk cId="884340378" sldId="306"/>
            <ac:picMk id="6" creationId="{5CAF0F82-463C-4B07-A13C-A47E6A646BB0}"/>
          </ac:picMkLst>
        </pc:picChg>
        <pc:picChg chg="add del mod">
          <ac:chgData name="Janet Wragge" userId="9c17e57b-05dc-4c19-abae-85023c845f31" providerId="ADAL" clId="{001F36E9-2922-444D-9B12-9F8A154DEF98}" dt="2020-12-11T23:22:03.017" v="1562" actId="478"/>
          <ac:picMkLst>
            <pc:docMk/>
            <pc:sldMk cId="884340378" sldId="306"/>
            <ac:picMk id="7" creationId="{5F96BA15-CCC0-4B01-A1C3-21E6698F01C9}"/>
          </ac:picMkLst>
        </pc:picChg>
        <pc:picChg chg="add del mod">
          <ac:chgData name="Janet Wragge" userId="9c17e57b-05dc-4c19-abae-85023c845f31" providerId="ADAL" clId="{001F36E9-2922-444D-9B12-9F8A154DEF98}" dt="2020-12-15T16:14:19.097" v="1581" actId="478"/>
          <ac:picMkLst>
            <pc:docMk/>
            <pc:sldMk cId="884340378" sldId="306"/>
            <ac:picMk id="7" creationId="{7E1847C8-B1FE-45B0-B8B6-054B1AEEE86F}"/>
          </ac:picMkLst>
        </pc:picChg>
        <pc:picChg chg="add mod">
          <ac:chgData name="Janet Wragge" userId="9c17e57b-05dc-4c19-abae-85023c845f31" providerId="ADAL" clId="{001F36E9-2922-444D-9B12-9F8A154DEF98}" dt="2020-12-15T16:15:41.818" v="1602" actId="1076"/>
          <ac:picMkLst>
            <pc:docMk/>
            <pc:sldMk cId="884340378" sldId="306"/>
            <ac:picMk id="13" creationId="{ED6C8B7D-F57A-4C7E-A0E3-69A95C43933A}"/>
          </ac:picMkLst>
        </pc:picChg>
        <pc:inkChg chg="add">
          <ac:chgData name="Janet Wragge" userId="9c17e57b-05dc-4c19-abae-85023c845f31" providerId="ADAL" clId="{001F36E9-2922-444D-9B12-9F8A154DEF98}" dt="2020-12-11T23:22:42.939" v="1564" actId="9405"/>
          <ac:inkMkLst>
            <pc:docMk/>
            <pc:sldMk cId="884340378" sldId="306"/>
            <ac:inkMk id="8" creationId="{71350DB4-549C-482A-BFBF-726D5BA5BF12}"/>
          </ac:inkMkLst>
        </pc:inkChg>
        <pc:inkChg chg="add del mod topLvl">
          <ac:chgData name="Janet Wragge" userId="9c17e57b-05dc-4c19-abae-85023c845f31" providerId="ADAL" clId="{001F36E9-2922-444D-9B12-9F8A154DEF98}" dt="2020-12-15T16:14:28.332" v="1583" actId="478"/>
          <ac:inkMkLst>
            <pc:docMk/>
            <pc:sldMk cId="884340378" sldId="306"/>
            <ac:inkMk id="9" creationId="{D473ED06-19A4-45CF-AD11-4433228DD08D}"/>
          </ac:inkMkLst>
        </pc:inkChg>
        <pc:inkChg chg="add del">
          <ac:chgData name="Janet Wragge" userId="9c17e57b-05dc-4c19-abae-85023c845f31" providerId="ADAL" clId="{001F36E9-2922-444D-9B12-9F8A154DEF98}" dt="2020-12-11T23:23:13.996" v="1567" actId="9405"/>
          <ac:inkMkLst>
            <pc:docMk/>
            <pc:sldMk cId="884340378" sldId="306"/>
            <ac:inkMk id="10" creationId="{81FADD86-77A2-4D3C-AE43-27B209D29BAA}"/>
          </ac:inkMkLst>
        </pc:inkChg>
        <pc:inkChg chg="add del">
          <ac:chgData name="Janet Wragge" userId="9c17e57b-05dc-4c19-abae-85023c845f31" providerId="ADAL" clId="{001F36E9-2922-444D-9B12-9F8A154DEF98}" dt="2020-12-11T23:23:29.153" v="1569" actId="9405"/>
          <ac:inkMkLst>
            <pc:docMk/>
            <pc:sldMk cId="884340378" sldId="306"/>
            <ac:inkMk id="11" creationId="{5ACDA541-F2A9-4558-AE86-21D01B1E6F11}"/>
          </ac:inkMkLst>
        </pc:inkChg>
      </pc:sldChg>
    </pc:docChg>
  </pc:docChgLst>
  <pc:docChgLst>
    <pc:chgData name="Stephanie Russell" userId="f71637d8-1f63-4a52-8dcf-c8b5f3a85ec9" providerId="ADAL" clId="{2612949E-A9C9-44DF-B67E-374ED5551BE0}"/>
    <pc:docChg chg="custSel modSld">
      <pc:chgData name="Stephanie Russell" userId="f71637d8-1f63-4a52-8dcf-c8b5f3a85ec9" providerId="ADAL" clId="{2612949E-A9C9-44DF-B67E-374ED5551BE0}" dt="2021-02-01T18:18:08.966" v="703" actId="20577"/>
      <pc:docMkLst>
        <pc:docMk/>
      </pc:docMkLst>
      <pc:sldChg chg="modSp mod delCm modCm modNotesTx">
        <pc:chgData name="Stephanie Russell" userId="f71637d8-1f63-4a52-8dcf-c8b5f3a85ec9" providerId="ADAL" clId="{2612949E-A9C9-44DF-B67E-374ED5551BE0}" dt="2021-02-01T18:18:08.966" v="703" actId="20577"/>
        <pc:sldMkLst>
          <pc:docMk/>
          <pc:sldMk cId="832255523" sldId="258"/>
        </pc:sldMkLst>
        <pc:spChg chg="mod">
          <ac:chgData name="Stephanie Russell" userId="f71637d8-1f63-4a52-8dcf-c8b5f3a85ec9" providerId="ADAL" clId="{2612949E-A9C9-44DF-B67E-374ED5551BE0}" dt="2021-02-01T18:18:08.966" v="703" actId="20577"/>
          <ac:spMkLst>
            <pc:docMk/>
            <pc:sldMk cId="832255523" sldId="258"/>
            <ac:spMk id="3" creationId="{61688B93-C7BD-4E6E-9256-C09F7D96D809}"/>
          </ac:spMkLst>
        </pc:spChg>
      </pc:sldChg>
      <pc:sldChg chg="delCm">
        <pc:chgData name="Stephanie Russell" userId="f71637d8-1f63-4a52-8dcf-c8b5f3a85ec9" providerId="ADAL" clId="{2612949E-A9C9-44DF-B67E-374ED5551BE0}" dt="2021-01-29T17:12:04.630" v="134" actId="1592"/>
        <pc:sldMkLst>
          <pc:docMk/>
          <pc:sldMk cId="492371502" sldId="296"/>
        </pc:sldMkLst>
      </pc:sldChg>
      <pc:sldChg chg="modSp mod delCm">
        <pc:chgData name="Stephanie Russell" userId="f71637d8-1f63-4a52-8dcf-c8b5f3a85ec9" providerId="ADAL" clId="{2612949E-A9C9-44DF-B67E-374ED5551BE0}" dt="2021-01-29T17:12:49.252" v="138" actId="122"/>
        <pc:sldMkLst>
          <pc:docMk/>
          <pc:sldMk cId="1326860905" sldId="297"/>
        </pc:sldMkLst>
        <pc:spChg chg="mod">
          <ac:chgData name="Stephanie Russell" userId="f71637d8-1f63-4a52-8dcf-c8b5f3a85ec9" providerId="ADAL" clId="{2612949E-A9C9-44DF-B67E-374ED5551BE0}" dt="2021-01-29T17:12:49.252" v="138" actId="122"/>
          <ac:spMkLst>
            <pc:docMk/>
            <pc:sldMk cId="1326860905" sldId="297"/>
            <ac:spMk id="3" creationId="{7A4B765A-46DE-4603-8505-1E43D6D01EE0}"/>
          </ac:spMkLst>
        </pc:spChg>
      </pc:sldChg>
      <pc:sldChg chg="delCm">
        <pc:chgData name="Stephanie Russell" userId="f71637d8-1f63-4a52-8dcf-c8b5f3a85ec9" providerId="ADAL" clId="{2612949E-A9C9-44DF-B67E-374ED5551BE0}" dt="2021-01-29T17:20:18.719" v="693" actId="1592"/>
        <pc:sldMkLst>
          <pc:docMk/>
          <pc:sldMk cId="2948059849" sldId="300"/>
        </pc:sldMkLst>
      </pc:sldChg>
      <pc:sldChg chg="delCm">
        <pc:chgData name="Stephanie Russell" userId="f71637d8-1f63-4a52-8dcf-c8b5f3a85ec9" providerId="ADAL" clId="{2612949E-A9C9-44DF-B67E-374ED5551BE0}" dt="2021-01-29T17:21:35.922" v="702" actId="1592"/>
        <pc:sldMkLst>
          <pc:docMk/>
          <pc:sldMk cId="857796608" sldId="301"/>
        </pc:sldMkLst>
      </pc:sldChg>
      <pc:sldChg chg="modNotesTx">
        <pc:chgData name="Stephanie Russell" userId="f71637d8-1f63-4a52-8dcf-c8b5f3a85ec9" providerId="ADAL" clId="{2612949E-A9C9-44DF-B67E-374ED5551BE0}" dt="2021-01-29T17:19:56.474" v="692" actId="20577"/>
        <pc:sldMkLst>
          <pc:docMk/>
          <pc:sldMk cId="1084693749" sldId="305"/>
        </pc:sldMkLst>
      </pc:sldChg>
      <pc:sldChg chg="addSp delSp modSp mod delCm">
        <pc:chgData name="Stephanie Russell" userId="f71637d8-1f63-4a52-8dcf-c8b5f3a85ec9" providerId="ADAL" clId="{2612949E-A9C9-44DF-B67E-374ED5551BE0}" dt="2021-01-29T17:21:22.110" v="701" actId="1592"/>
        <pc:sldMkLst>
          <pc:docMk/>
          <pc:sldMk cId="884340378" sldId="306"/>
        </pc:sldMkLst>
        <pc:spChg chg="add del mod">
          <ac:chgData name="Stephanie Russell" userId="f71637d8-1f63-4a52-8dcf-c8b5f3a85ec9" providerId="ADAL" clId="{2612949E-A9C9-44DF-B67E-374ED5551BE0}" dt="2021-01-29T17:20:43.153" v="695" actId="478"/>
          <ac:spMkLst>
            <pc:docMk/>
            <pc:sldMk cId="884340378" sldId="306"/>
            <ac:spMk id="5" creationId="{1F87D546-19A7-42A1-92BD-F9CF8B3F17CF}"/>
          </ac:spMkLst>
        </pc:spChg>
        <pc:spChg chg="add mod">
          <ac:chgData name="Stephanie Russell" userId="f71637d8-1f63-4a52-8dcf-c8b5f3a85ec9" providerId="ADAL" clId="{2612949E-A9C9-44DF-B67E-374ED5551BE0}" dt="2021-01-29T17:21:19.728" v="700" actId="1076"/>
          <ac:spMkLst>
            <pc:docMk/>
            <pc:sldMk cId="884340378" sldId="306"/>
            <ac:spMk id="9" creationId="{3A565A05-7DED-48A3-BA52-D2D76EBE29A6}"/>
          </ac:spMkLst>
        </pc:spChg>
        <pc:picChg chg="mod">
          <ac:chgData name="Stephanie Russell" userId="f71637d8-1f63-4a52-8dcf-c8b5f3a85ec9" providerId="ADAL" clId="{2612949E-A9C9-44DF-B67E-374ED5551BE0}" dt="2021-01-29T17:21:14.427" v="699" actId="1076"/>
          <ac:picMkLst>
            <pc:docMk/>
            <pc:sldMk cId="884340378" sldId="306"/>
            <ac:picMk id="3" creationId="{C8845CF8-1839-4B88-AA16-303C180E526F}"/>
          </ac:picMkLst>
        </pc:picChg>
      </pc:sldChg>
    </pc:docChg>
  </pc:docChgLst>
  <pc:docChgLst>
    <pc:chgData name="Kay Mobley" userId="S::kmobley_acsd1.org#ext#@wyaitc.onmicrosoft.com::2bc411c9-e0b0-42ef-ad9e-fadd51b693a5" providerId="AD" clId="Web-{3E25EB98-86CD-9DA1-64FE-808CE9E665EE}"/>
    <pc:docChg chg="">
      <pc:chgData name="Kay Mobley" userId="S::kmobley_acsd1.org#ext#@wyaitc.onmicrosoft.com::2bc411c9-e0b0-42ef-ad9e-fadd51b693a5" providerId="AD" clId="Web-{3E25EB98-86CD-9DA1-64FE-808CE9E665EE}" dt="2021-01-08T00:37:17.665" v="0"/>
      <pc:docMkLst>
        <pc:docMk/>
      </pc:docMkLst>
      <pc:sldChg chg="delCm">
        <pc:chgData name="Kay Mobley" userId="S::kmobley_acsd1.org#ext#@wyaitc.onmicrosoft.com::2bc411c9-e0b0-42ef-ad9e-fadd51b693a5" providerId="AD" clId="Web-{3E25EB98-86CD-9DA1-64FE-808CE9E665EE}" dt="2021-01-08T00:37:17.665" v="0"/>
        <pc:sldMkLst>
          <pc:docMk/>
          <pc:sldMk cId="2210155177" sldId="264"/>
        </pc:sldMkLst>
      </pc:sldChg>
    </pc:docChg>
  </pc:docChgLst>
  <pc:docChgLst>
    <pc:chgData name="Stephanie Russell" userId="f71637d8-1f63-4a52-8dcf-c8b5f3a85ec9" providerId="ADAL" clId="{A0B3E9D1-2929-4F72-B8D8-14D36FAE91EE}"/>
    <pc:docChg chg="custSel mod delSld modSld delMainMaster">
      <pc:chgData name="Stephanie Russell" userId="f71637d8-1f63-4a52-8dcf-c8b5f3a85ec9" providerId="ADAL" clId="{A0B3E9D1-2929-4F72-B8D8-14D36FAE91EE}" dt="2021-01-07T17:37:56.872" v="34" actId="2696"/>
      <pc:docMkLst>
        <pc:docMk/>
      </pc:docMkLst>
      <pc:sldChg chg="setBg">
        <pc:chgData name="Stephanie Russell" userId="f71637d8-1f63-4a52-8dcf-c8b5f3a85ec9" providerId="ADAL" clId="{A0B3E9D1-2929-4F72-B8D8-14D36FAE91EE}" dt="2021-01-07T17:19:52.750" v="0"/>
        <pc:sldMkLst>
          <pc:docMk/>
          <pc:sldMk cId="832255523" sldId="258"/>
        </pc:sldMkLst>
      </pc:sldChg>
      <pc:sldChg chg="setBg">
        <pc:chgData name="Stephanie Russell" userId="f71637d8-1f63-4a52-8dcf-c8b5f3a85ec9" providerId="ADAL" clId="{A0B3E9D1-2929-4F72-B8D8-14D36FAE91EE}" dt="2021-01-07T17:19:58.051" v="1"/>
        <pc:sldMkLst>
          <pc:docMk/>
          <pc:sldMk cId="3698192087" sldId="259"/>
        </pc:sldMkLst>
      </pc:sldChg>
      <pc:sldChg chg="setBg">
        <pc:chgData name="Stephanie Russell" userId="f71637d8-1f63-4a52-8dcf-c8b5f3a85ec9" providerId="ADAL" clId="{A0B3E9D1-2929-4F72-B8D8-14D36FAE91EE}" dt="2021-01-07T17:20:04.413" v="2"/>
        <pc:sldMkLst>
          <pc:docMk/>
          <pc:sldMk cId="1411483202" sldId="260"/>
        </pc:sldMkLst>
      </pc:sldChg>
      <pc:sldChg chg="modSp setBg">
        <pc:chgData name="Stephanie Russell" userId="f71637d8-1f63-4a52-8dcf-c8b5f3a85ec9" providerId="ADAL" clId="{A0B3E9D1-2929-4F72-B8D8-14D36FAE91EE}" dt="2021-01-07T17:20:31.907" v="8"/>
        <pc:sldMkLst>
          <pc:docMk/>
          <pc:sldMk cId="2012941787" sldId="261"/>
        </pc:sldMkLst>
        <pc:spChg chg="mod">
          <ac:chgData name="Stephanie Russell" userId="f71637d8-1f63-4a52-8dcf-c8b5f3a85ec9" providerId="ADAL" clId="{A0B3E9D1-2929-4F72-B8D8-14D36FAE91EE}" dt="2021-01-07T17:20:27.696" v="7" actId="1076"/>
          <ac:spMkLst>
            <pc:docMk/>
            <pc:sldMk cId="2012941787" sldId="261"/>
            <ac:spMk id="3" creationId="{61688B93-C7BD-4E6E-9256-C09F7D96D809}"/>
          </ac:spMkLst>
        </pc:spChg>
        <pc:picChg chg="mod">
          <ac:chgData name="Stephanie Russell" userId="f71637d8-1f63-4a52-8dcf-c8b5f3a85ec9" providerId="ADAL" clId="{A0B3E9D1-2929-4F72-B8D8-14D36FAE91EE}" dt="2021-01-07T17:20:25.301" v="6" actId="1076"/>
          <ac:picMkLst>
            <pc:docMk/>
            <pc:sldMk cId="2012941787" sldId="261"/>
            <ac:picMk id="4" creationId="{EBBE0F91-E0FE-4061-8977-FD895E11510B}"/>
          </ac:picMkLst>
        </pc:picChg>
      </pc:sldChg>
      <pc:sldChg chg="setBg">
        <pc:chgData name="Stephanie Russell" userId="f71637d8-1f63-4a52-8dcf-c8b5f3a85ec9" providerId="ADAL" clId="{A0B3E9D1-2929-4F72-B8D8-14D36FAE91EE}" dt="2021-01-07T17:37:51.590" v="29"/>
        <pc:sldMkLst>
          <pc:docMk/>
          <pc:sldMk cId="2210155177" sldId="264"/>
        </pc:sldMkLst>
      </pc:sldChg>
      <pc:sldChg chg="del">
        <pc:chgData name="Stephanie Russell" userId="f71637d8-1f63-4a52-8dcf-c8b5f3a85ec9" providerId="ADAL" clId="{A0B3E9D1-2929-4F72-B8D8-14D36FAE91EE}" dt="2021-01-07T17:37:56.862" v="30" actId="2696"/>
        <pc:sldMkLst>
          <pc:docMk/>
          <pc:sldMk cId="2874502932" sldId="265"/>
        </pc:sldMkLst>
      </pc:sldChg>
      <pc:sldChg chg="modSp">
        <pc:chgData name="Stephanie Russell" userId="f71637d8-1f63-4a52-8dcf-c8b5f3a85ec9" providerId="ADAL" clId="{A0B3E9D1-2929-4F72-B8D8-14D36FAE91EE}" dt="2021-01-07T17:20:47.420" v="9" actId="2085"/>
        <pc:sldMkLst>
          <pc:docMk/>
          <pc:sldMk cId="2946832068" sldId="288"/>
        </pc:sldMkLst>
        <pc:spChg chg="mod">
          <ac:chgData name="Stephanie Russell" userId="f71637d8-1f63-4a52-8dcf-c8b5f3a85ec9" providerId="ADAL" clId="{A0B3E9D1-2929-4F72-B8D8-14D36FAE91EE}" dt="2021-01-07T17:20:47.420" v="9" actId="2085"/>
          <ac:spMkLst>
            <pc:docMk/>
            <pc:sldMk cId="2946832068" sldId="288"/>
            <ac:spMk id="2" creationId="{1DF897DD-3262-4DBB-B1AD-67A726CADB13}"/>
          </ac:spMkLst>
        </pc:spChg>
      </pc:sldChg>
      <pc:sldChg chg="modSp">
        <pc:chgData name="Stephanie Russell" userId="f71637d8-1f63-4a52-8dcf-c8b5f3a85ec9" providerId="ADAL" clId="{A0B3E9D1-2929-4F72-B8D8-14D36FAE91EE}" dt="2021-01-07T17:21:35.979" v="11" actId="2085"/>
        <pc:sldMkLst>
          <pc:docMk/>
          <pc:sldMk cId="492371502" sldId="296"/>
        </pc:sldMkLst>
        <pc:spChg chg="mod">
          <ac:chgData name="Stephanie Russell" userId="f71637d8-1f63-4a52-8dcf-c8b5f3a85ec9" providerId="ADAL" clId="{A0B3E9D1-2929-4F72-B8D8-14D36FAE91EE}" dt="2021-01-07T17:21:35.979" v="11" actId="2085"/>
          <ac:spMkLst>
            <pc:docMk/>
            <pc:sldMk cId="492371502" sldId="296"/>
            <ac:spMk id="6" creationId="{DAD15C2C-7A35-4DEE-8450-5607A54CEAEF}"/>
          </ac:spMkLst>
        </pc:spChg>
      </pc:sldChg>
      <pc:sldChg chg="addSp delSp modSp">
        <pc:chgData name="Stephanie Russell" userId="f71637d8-1f63-4a52-8dcf-c8b5f3a85ec9" providerId="ADAL" clId="{A0B3E9D1-2929-4F72-B8D8-14D36FAE91EE}" dt="2021-01-07T17:22:07.527" v="13" actId="14100"/>
        <pc:sldMkLst>
          <pc:docMk/>
          <pc:sldMk cId="1326860905" sldId="297"/>
        </pc:sldMkLst>
        <pc:spChg chg="mod">
          <ac:chgData name="Stephanie Russell" userId="f71637d8-1f63-4a52-8dcf-c8b5f3a85ec9" providerId="ADAL" clId="{A0B3E9D1-2929-4F72-B8D8-14D36FAE91EE}" dt="2021-01-07T17:22:07.527" v="13" actId="14100"/>
          <ac:spMkLst>
            <pc:docMk/>
            <pc:sldMk cId="1326860905" sldId="297"/>
            <ac:spMk id="3" creationId="{7A4B765A-46DE-4603-8505-1E43D6D01EE0}"/>
          </ac:spMkLst>
        </pc:spChg>
        <pc:spChg chg="del">
          <ac:chgData name="Stephanie Russell" userId="f71637d8-1f63-4a52-8dcf-c8b5f3a85ec9" providerId="ADAL" clId="{A0B3E9D1-2929-4F72-B8D8-14D36FAE91EE}" dt="2021-01-07T17:21:59.077" v="12" actId="26606"/>
          <ac:spMkLst>
            <pc:docMk/>
            <pc:sldMk cId="1326860905" sldId="297"/>
            <ac:spMk id="24" creationId="{6753252F-4873-4F63-801D-CC719279A7D5}"/>
          </ac:spMkLst>
        </pc:spChg>
        <pc:spChg chg="del">
          <ac:chgData name="Stephanie Russell" userId="f71637d8-1f63-4a52-8dcf-c8b5f3a85ec9" providerId="ADAL" clId="{A0B3E9D1-2929-4F72-B8D8-14D36FAE91EE}" dt="2021-01-07T17:21:59.077" v="12" actId="26606"/>
          <ac:spMkLst>
            <pc:docMk/>
            <pc:sldMk cId="1326860905" sldId="297"/>
            <ac:spMk id="26" creationId="{047C8CCB-F95D-4249-92DD-651249D3535A}"/>
          </ac:spMkLst>
        </pc:spChg>
        <pc:spChg chg="add">
          <ac:chgData name="Stephanie Russell" userId="f71637d8-1f63-4a52-8dcf-c8b5f3a85ec9" providerId="ADAL" clId="{A0B3E9D1-2929-4F72-B8D8-14D36FAE91EE}" dt="2021-01-07T17:21:59.077" v="12" actId="26606"/>
          <ac:spMkLst>
            <pc:docMk/>
            <pc:sldMk cId="1326860905" sldId="297"/>
            <ac:spMk id="31" creationId="{E45B1D5C-0827-4AF0-8186-11FC5A8B8B92}"/>
          </ac:spMkLst>
        </pc:spChg>
        <pc:spChg chg="add">
          <ac:chgData name="Stephanie Russell" userId="f71637d8-1f63-4a52-8dcf-c8b5f3a85ec9" providerId="ADAL" clId="{A0B3E9D1-2929-4F72-B8D8-14D36FAE91EE}" dt="2021-01-07T17:21:59.077" v="12" actId="26606"/>
          <ac:spMkLst>
            <pc:docMk/>
            <pc:sldMk cId="1326860905" sldId="297"/>
            <ac:spMk id="33" creationId="{99413ED5-9ED4-4772-BCE4-2BCAE6B12E35}"/>
          </ac:spMkLst>
        </pc:spChg>
        <pc:spChg chg="add">
          <ac:chgData name="Stephanie Russell" userId="f71637d8-1f63-4a52-8dcf-c8b5f3a85ec9" providerId="ADAL" clId="{A0B3E9D1-2929-4F72-B8D8-14D36FAE91EE}" dt="2021-01-07T17:21:59.077" v="12" actId="26606"/>
          <ac:spMkLst>
            <pc:docMk/>
            <pc:sldMk cId="1326860905" sldId="297"/>
            <ac:spMk id="35" creationId="{04357C93-F0CB-4A1C-8F77-4E9063789819}"/>
          </ac:spMkLst>
        </pc:spChg>
        <pc:spChg chg="add">
          <ac:chgData name="Stephanie Russell" userId="f71637d8-1f63-4a52-8dcf-c8b5f3a85ec9" providerId="ADAL" clId="{A0B3E9D1-2929-4F72-B8D8-14D36FAE91EE}" dt="2021-01-07T17:21:59.077" v="12" actId="26606"/>
          <ac:spMkLst>
            <pc:docMk/>
            <pc:sldMk cId="1326860905" sldId="297"/>
            <ac:spMk id="37" creationId="{90F533E9-6690-41A8-A372-4C6C622D028D}"/>
          </ac:spMkLst>
        </pc:spChg>
        <pc:picChg chg="mod">
          <ac:chgData name="Stephanie Russell" userId="f71637d8-1f63-4a52-8dcf-c8b5f3a85ec9" providerId="ADAL" clId="{A0B3E9D1-2929-4F72-B8D8-14D36FAE91EE}" dt="2021-01-07T17:21:59.077" v="12" actId="26606"/>
          <ac:picMkLst>
            <pc:docMk/>
            <pc:sldMk cId="1326860905" sldId="297"/>
            <ac:picMk id="6" creationId="{E1AD7B8D-7D7B-4039-896D-2B8A2185F960}"/>
          </ac:picMkLst>
        </pc:picChg>
      </pc:sldChg>
      <pc:sldChg chg="modSp">
        <pc:chgData name="Stephanie Russell" userId="f71637d8-1f63-4a52-8dcf-c8b5f3a85ec9" providerId="ADAL" clId="{A0B3E9D1-2929-4F72-B8D8-14D36FAE91EE}" dt="2021-01-07T17:22:41.565" v="14" actId="207"/>
        <pc:sldMkLst>
          <pc:docMk/>
          <pc:sldMk cId="2948059849" sldId="300"/>
        </pc:sldMkLst>
        <pc:spChg chg="mod">
          <ac:chgData name="Stephanie Russell" userId="f71637d8-1f63-4a52-8dcf-c8b5f3a85ec9" providerId="ADAL" clId="{A0B3E9D1-2929-4F72-B8D8-14D36FAE91EE}" dt="2021-01-07T17:22:41.565" v="14" actId="207"/>
          <ac:spMkLst>
            <pc:docMk/>
            <pc:sldMk cId="2948059849" sldId="300"/>
            <ac:spMk id="5" creationId="{9E1627D2-FA5E-4324-AB8D-A1114155842F}"/>
          </ac:spMkLst>
        </pc:spChg>
      </pc:sldChg>
      <pc:sldChg chg="modSp setBg addCm modCm">
        <pc:chgData name="Stephanie Russell" userId="f71637d8-1f63-4a52-8dcf-c8b5f3a85ec9" providerId="ADAL" clId="{A0B3E9D1-2929-4F72-B8D8-14D36FAE91EE}" dt="2021-01-07T17:36:12.064" v="22"/>
        <pc:sldMkLst>
          <pc:docMk/>
          <pc:sldMk cId="857796608" sldId="301"/>
        </pc:sldMkLst>
        <pc:spChg chg="mod">
          <ac:chgData name="Stephanie Russell" userId="f71637d8-1f63-4a52-8dcf-c8b5f3a85ec9" providerId="ADAL" clId="{A0B3E9D1-2929-4F72-B8D8-14D36FAE91EE}" dt="2021-01-07T17:23:50.933" v="17" actId="207"/>
          <ac:spMkLst>
            <pc:docMk/>
            <pc:sldMk cId="857796608" sldId="301"/>
            <ac:spMk id="5" creationId="{A7E3F62E-5380-407A-B081-83B02B886BB3}"/>
          </ac:spMkLst>
        </pc:spChg>
      </pc:sldChg>
      <pc:sldChg chg="modSp">
        <pc:chgData name="Stephanie Russell" userId="f71637d8-1f63-4a52-8dcf-c8b5f3a85ec9" providerId="ADAL" clId="{A0B3E9D1-2929-4F72-B8D8-14D36FAE91EE}" dt="2021-01-07T17:36:56.121" v="27" actId="207"/>
        <pc:sldMkLst>
          <pc:docMk/>
          <pc:sldMk cId="2055370948" sldId="302"/>
        </pc:sldMkLst>
        <pc:spChg chg="mod">
          <ac:chgData name="Stephanie Russell" userId="f71637d8-1f63-4a52-8dcf-c8b5f3a85ec9" providerId="ADAL" clId="{A0B3E9D1-2929-4F72-B8D8-14D36FAE91EE}" dt="2021-01-07T17:36:46.780" v="25" actId="207"/>
          <ac:spMkLst>
            <pc:docMk/>
            <pc:sldMk cId="2055370948" sldId="302"/>
            <ac:spMk id="3" creationId="{F2694217-EE92-4FF3-8C92-156ED8FEAB62}"/>
          </ac:spMkLst>
        </pc:spChg>
        <pc:spChg chg="mod">
          <ac:chgData name="Stephanie Russell" userId="f71637d8-1f63-4a52-8dcf-c8b5f3a85ec9" providerId="ADAL" clId="{A0B3E9D1-2929-4F72-B8D8-14D36FAE91EE}" dt="2021-01-07T17:36:56.121" v="27" actId="207"/>
          <ac:spMkLst>
            <pc:docMk/>
            <pc:sldMk cId="2055370948" sldId="302"/>
            <ac:spMk id="4" creationId="{CA38F659-B24B-4C6E-8ECD-87E727069A2A}"/>
          </ac:spMkLst>
        </pc:spChg>
      </pc:sldChg>
      <pc:sldChg chg="modSp">
        <pc:chgData name="Stephanie Russell" userId="f71637d8-1f63-4a52-8dcf-c8b5f3a85ec9" providerId="ADAL" clId="{A0B3E9D1-2929-4F72-B8D8-14D36FAE91EE}" dt="2021-01-07T17:21:02.024" v="10" actId="2085"/>
        <pc:sldMkLst>
          <pc:docMk/>
          <pc:sldMk cId="3003878765" sldId="303"/>
        </pc:sldMkLst>
        <pc:spChg chg="mod">
          <ac:chgData name="Stephanie Russell" userId="f71637d8-1f63-4a52-8dcf-c8b5f3a85ec9" providerId="ADAL" clId="{A0B3E9D1-2929-4F72-B8D8-14D36FAE91EE}" dt="2021-01-07T17:21:02.024" v="10" actId="2085"/>
          <ac:spMkLst>
            <pc:docMk/>
            <pc:sldMk cId="3003878765" sldId="303"/>
            <ac:spMk id="2" creationId="{1DF897DD-3262-4DBB-B1AD-67A726CADB13}"/>
          </ac:spMkLst>
        </pc:spChg>
      </pc:sldChg>
      <pc:sldChg chg="setBg">
        <pc:chgData name="Stephanie Russell" userId="f71637d8-1f63-4a52-8dcf-c8b5f3a85ec9" providerId="ADAL" clId="{A0B3E9D1-2929-4F72-B8D8-14D36FAE91EE}" dt="2021-01-07T17:23:39.601" v="16"/>
        <pc:sldMkLst>
          <pc:docMk/>
          <pc:sldMk cId="1084693749" sldId="305"/>
        </pc:sldMkLst>
      </pc:sldChg>
      <pc:sldChg chg="setBg">
        <pc:chgData name="Stephanie Russell" userId="f71637d8-1f63-4a52-8dcf-c8b5f3a85ec9" providerId="ADAL" clId="{A0B3E9D1-2929-4F72-B8D8-14D36FAE91EE}" dt="2021-01-07T17:36:33.278" v="24"/>
        <pc:sldMkLst>
          <pc:docMk/>
          <pc:sldMk cId="884340378" sldId="306"/>
        </pc:sldMkLst>
      </pc:sldChg>
      <pc:sldMasterChg chg="del delSldLayout">
        <pc:chgData name="Stephanie Russell" userId="f71637d8-1f63-4a52-8dcf-c8b5f3a85ec9" providerId="ADAL" clId="{A0B3E9D1-2929-4F72-B8D8-14D36FAE91EE}" dt="2021-01-07T17:37:56.872" v="34" actId="2696"/>
        <pc:sldMasterMkLst>
          <pc:docMk/>
          <pc:sldMasterMk cId="4126259905" sldId="2147483804"/>
        </pc:sldMasterMkLst>
        <pc:sldLayoutChg chg="del">
          <pc:chgData name="Stephanie Russell" userId="f71637d8-1f63-4a52-8dcf-c8b5f3a85ec9" providerId="ADAL" clId="{A0B3E9D1-2929-4F72-B8D8-14D36FAE91EE}" dt="2021-01-07T17:37:56.866" v="32" actId="2696"/>
          <pc:sldLayoutMkLst>
            <pc:docMk/>
            <pc:sldMasterMk cId="4126259905" sldId="2147483804"/>
            <pc:sldLayoutMk cId="1804712720" sldId="2147483805"/>
          </pc:sldLayoutMkLst>
        </pc:sldLayoutChg>
        <pc:sldLayoutChg chg="del">
          <pc:chgData name="Stephanie Russell" userId="f71637d8-1f63-4a52-8dcf-c8b5f3a85ec9" providerId="ADAL" clId="{A0B3E9D1-2929-4F72-B8D8-14D36FAE91EE}" dt="2021-01-07T17:37:56.868" v="33" actId="2696"/>
          <pc:sldLayoutMkLst>
            <pc:docMk/>
            <pc:sldMasterMk cId="4126259905" sldId="2147483804"/>
            <pc:sldLayoutMk cId="1334644165" sldId="2147483811"/>
          </pc:sldLayoutMkLst>
        </pc:sldLayoutChg>
        <pc:sldLayoutChg chg="del">
          <pc:chgData name="Stephanie Russell" userId="f71637d8-1f63-4a52-8dcf-c8b5f3a85ec9" providerId="ADAL" clId="{A0B3E9D1-2929-4F72-B8D8-14D36FAE91EE}" dt="2021-01-07T17:37:56.864" v="31" actId="2696"/>
          <pc:sldLayoutMkLst>
            <pc:docMk/>
            <pc:sldMasterMk cId="4126259905" sldId="2147483804"/>
            <pc:sldLayoutMk cId="2871226804" sldId="2147483812"/>
          </pc:sldLayoutMkLst>
        </pc:sldLayoutChg>
      </pc:sldMasterChg>
    </pc:docChg>
  </pc:docChgLst>
  <pc:docChgLst>
    <pc:chgData name="Carolyn Jacobs" userId="56fa0885-c92e-4d3f-9e6d-a3e34eb2e861" providerId="ADAL" clId="{79106B6E-CB96-42F3-AE2B-DFBE7F641603}"/>
    <pc:docChg chg="custSel modSld">
      <pc:chgData name="Carolyn Jacobs" userId="56fa0885-c92e-4d3f-9e6d-a3e34eb2e861" providerId="ADAL" clId="{79106B6E-CB96-42F3-AE2B-DFBE7F641603}" dt="2020-12-14T20:47:56.586" v="114" actId="14100"/>
      <pc:docMkLst>
        <pc:docMk/>
      </pc:docMkLst>
      <pc:sldChg chg="modSp">
        <pc:chgData name="Carolyn Jacobs" userId="56fa0885-c92e-4d3f-9e6d-a3e34eb2e861" providerId="ADAL" clId="{79106B6E-CB96-42F3-AE2B-DFBE7F641603}" dt="2020-12-14T20:34:33.150" v="1" actId="1076"/>
        <pc:sldMkLst>
          <pc:docMk/>
          <pc:sldMk cId="832255523" sldId="258"/>
        </pc:sldMkLst>
        <pc:spChg chg="mod">
          <ac:chgData name="Carolyn Jacobs" userId="56fa0885-c92e-4d3f-9e6d-a3e34eb2e861" providerId="ADAL" clId="{79106B6E-CB96-42F3-AE2B-DFBE7F641603}" dt="2020-12-14T20:34:28.264" v="0" actId="1076"/>
          <ac:spMkLst>
            <pc:docMk/>
            <pc:sldMk cId="832255523" sldId="258"/>
            <ac:spMk id="3" creationId="{61688B93-C7BD-4E6E-9256-C09F7D96D809}"/>
          </ac:spMkLst>
        </pc:spChg>
        <pc:picChg chg="mod">
          <ac:chgData name="Carolyn Jacobs" userId="56fa0885-c92e-4d3f-9e6d-a3e34eb2e861" providerId="ADAL" clId="{79106B6E-CB96-42F3-AE2B-DFBE7F641603}" dt="2020-12-14T20:34:33.150" v="1" actId="1076"/>
          <ac:picMkLst>
            <pc:docMk/>
            <pc:sldMk cId="832255523" sldId="258"/>
            <ac:picMk id="7" creationId="{A3B961C1-3912-42B9-A3D4-48E8A9016399}"/>
          </ac:picMkLst>
        </pc:picChg>
      </pc:sldChg>
      <pc:sldChg chg="modSp">
        <pc:chgData name="Carolyn Jacobs" userId="56fa0885-c92e-4d3f-9e6d-a3e34eb2e861" providerId="ADAL" clId="{79106B6E-CB96-42F3-AE2B-DFBE7F641603}" dt="2020-12-14T20:34:54.762" v="7" actId="20577"/>
        <pc:sldMkLst>
          <pc:docMk/>
          <pc:sldMk cId="3698192087" sldId="259"/>
        </pc:sldMkLst>
        <pc:spChg chg="mod">
          <ac:chgData name="Carolyn Jacobs" userId="56fa0885-c92e-4d3f-9e6d-a3e34eb2e861" providerId="ADAL" clId="{79106B6E-CB96-42F3-AE2B-DFBE7F641603}" dt="2020-12-14T20:34:54.762" v="7" actId="20577"/>
          <ac:spMkLst>
            <pc:docMk/>
            <pc:sldMk cId="3698192087" sldId="259"/>
            <ac:spMk id="3" creationId="{61688B93-C7BD-4E6E-9256-C09F7D96D809}"/>
          </ac:spMkLst>
        </pc:spChg>
      </pc:sldChg>
      <pc:sldChg chg="modSp">
        <pc:chgData name="Carolyn Jacobs" userId="56fa0885-c92e-4d3f-9e6d-a3e34eb2e861" providerId="ADAL" clId="{79106B6E-CB96-42F3-AE2B-DFBE7F641603}" dt="2020-12-14T20:35:33.053" v="15" actId="1076"/>
        <pc:sldMkLst>
          <pc:docMk/>
          <pc:sldMk cId="1411483202" sldId="260"/>
        </pc:sldMkLst>
        <pc:spChg chg="mod">
          <ac:chgData name="Carolyn Jacobs" userId="56fa0885-c92e-4d3f-9e6d-a3e34eb2e861" providerId="ADAL" clId="{79106B6E-CB96-42F3-AE2B-DFBE7F641603}" dt="2020-12-14T20:35:33.053" v="15" actId="1076"/>
          <ac:spMkLst>
            <pc:docMk/>
            <pc:sldMk cId="1411483202" sldId="260"/>
            <ac:spMk id="3" creationId="{61688B93-C7BD-4E6E-9256-C09F7D96D809}"/>
          </ac:spMkLst>
        </pc:spChg>
        <pc:spChg chg="mod">
          <ac:chgData name="Carolyn Jacobs" userId="56fa0885-c92e-4d3f-9e6d-a3e34eb2e861" providerId="ADAL" clId="{79106B6E-CB96-42F3-AE2B-DFBE7F641603}" dt="2020-12-14T20:35:29.705" v="14" actId="1076"/>
          <ac:spMkLst>
            <pc:docMk/>
            <pc:sldMk cId="1411483202" sldId="260"/>
            <ac:spMk id="4" creationId="{4CD50D8C-2DB1-4594-BE3F-711049183C3A}"/>
          </ac:spMkLst>
        </pc:spChg>
        <pc:spChg chg="mod">
          <ac:chgData name="Carolyn Jacobs" userId="56fa0885-c92e-4d3f-9e6d-a3e34eb2e861" providerId="ADAL" clId="{79106B6E-CB96-42F3-AE2B-DFBE7F641603}" dt="2020-12-14T20:35:16.405" v="11" actId="1076"/>
          <ac:spMkLst>
            <pc:docMk/>
            <pc:sldMk cId="1411483202" sldId="260"/>
            <ac:spMk id="10" creationId="{136DB252-3D5B-4851-8489-348311DE3FE4}"/>
          </ac:spMkLst>
        </pc:spChg>
        <pc:picChg chg="mod">
          <ac:chgData name="Carolyn Jacobs" userId="56fa0885-c92e-4d3f-9e6d-a3e34eb2e861" providerId="ADAL" clId="{79106B6E-CB96-42F3-AE2B-DFBE7F641603}" dt="2020-12-14T20:35:20.258" v="12" actId="14100"/>
          <ac:picMkLst>
            <pc:docMk/>
            <pc:sldMk cId="1411483202" sldId="260"/>
            <ac:picMk id="2" creationId="{1AA8C323-82FB-4A23-8B38-77A38ABEDA6D}"/>
          </ac:picMkLst>
        </pc:picChg>
      </pc:sldChg>
      <pc:sldChg chg="modSp">
        <pc:chgData name="Carolyn Jacobs" userId="56fa0885-c92e-4d3f-9e6d-a3e34eb2e861" providerId="ADAL" clId="{79106B6E-CB96-42F3-AE2B-DFBE7F641603}" dt="2020-12-14T20:36:11.657" v="24" actId="1076"/>
        <pc:sldMkLst>
          <pc:docMk/>
          <pc:sldMk cId="2012941787" sldId="261"/>
        </pc:sldMkLst>
        <pc:spChg chg="mod">
          <ac:chgData name="Carolyn Jacobs" userId="56fa0885-c92e-4d3f-9e6d-a3e34eb2e861" providerId="ADAL" clId="{79106B6E-CB96-42F3-AE2B-DFBE7F641603}" dt="2020-12-14T20:36:11.657" v="24" actId="1076"/>
          <ac:spMkLst>
            <pc:docMk/>
            <pc:sldMk cId="2012941787" sldId="261"/>
            <ac:spMk id="3" creationId="{61688B93-C7BD-4E6E-9256-C09F7D96D809}"/>
          </ac:spMkLst>
        </pc:spChg>
        <pc:picChg chg="mod">
          <ac:chgData name="Carolyn Jacobs" userId="56fa0885-c92e-4d3f-9e6d-a3e34eb2e861" providerId="ADAL" clId="{79106B6E-CB96-42F3-AE2B-DFBE7F641603}" dt="2020-12-14T20:35:59.028" v="20" actId="1076"/>
          <ac:picMkLst>
            <pc:docMk/>
            <pc:sldMk cId="2012941787" sldId="261"/>
            <ac:picMk id="4" creationId="{EBBE0F91-E0FE-4061-8977-FD895E11510B}"/>
          </ac:picMkLst>
        </pc:picChg>
      </pc:sldChg>
      <pc:sldChg chg="delSp modSp">
        <pc:chgData name="Carolyn Jacobs" userId="56fa0885-c92e-4d3f-9e6d-a3e34eb2e861" providerId="ADAL" clId="{79106B6E-CB96-42F3-AE2B-DFBE7F641603}" dt="2020-12-14T20:47:56.586" v="114" actId="14100"/>
        <pc:sldMkLst>
          <pc:docMk/>
          <pc:sldMk cId="2210155177" sldId="264"/>
        </pc:sldMkLst>
        <pc:spChg chg="del">
          <ac:chgData name="Carolyn Jacobs" userId="56fa0885-c92e-4d3f-9e6d-a3e34eb2e861" providerId="ADAL" clId="{79106B6E-CB96-42F3-AE2B-DFBE7F641603}" dt="2020-12-14T20:47:45.690" v="110" actId="478"/>
          <ac:spMkLst>
            <pc:docMk/>
            <pc:sldMk cId="2210155177" sldId="264"/>
            <ac:spMk id="7" creationId="{5D1F80D5-BC2B-4F27-8212-CA81750D9366}"/>
          </ac:spMkLst>
        </pc:spChg>
        <pc:spChg chg="mod">
          <ac:chgData name="Carolyn Jacobs" userId="56fa0885-c92e-4d3f-9e6d-a3e34eb2e861" providerId="ADAL" clId="{79106B6E-CB96-42F3-AE2B-DFBE7F641603}" dt="2020-12-14T20:47:49.562" v="111" actId="1076"/>
          <ac:spMkLst>
            <pc:docMk/>
            <pc:sldMk cId="2210155177" sldId="264"/>
            <ac:spMk id="8" creationId="{1AB97208-EEE2-46E7-8288-C26E4D875802}"/>
          </ac:spMkLst>
        </pc:spChg>
        <pc:picChg chg="mod">
          <ac:chgData name="Carolyn Jacobs" userId="56fa0885-c92e-4d3f-9e6d-a3e34eb2e861" providerId="ADAL" clId="{79106B6E-CB96-42F3-AE2B-DFBE7F641603}" dt="2020-12-14T20:47:56.586" v="114" actId="14100"/>
          <ac:picMkLst>
            <pc:docMk/>
            <pc:sldMk cId="2210155177" sldId="264"/>
            <ac:picMk id="4" creationId="{961FAF58-0FD5-4BFA-9A9A-227C0AF189C4}"/>
          </ac:picMkLst>
        </pc:picChg>
      </pc:sldChg>
      <pc:sldChg chg="modNotesTx">
        <pc:chgData name="Carolyn Jacobs" userId="56fa0885-c92e-4d3f-9e6d-a3e34eb2e861" providerId="ADAL" clId="{79106B6E-CB96-42F3-AE2B-DFBE7F641603}" dt="2020-12-14T20:37:13.533" v="26" actId="20577"/>
        <pc:sldMkLst>
          <pc:docMk/>
          <pc:sldMk cId="299771406" sldId="291"/>
        </pc:sldMkLst>
      </pc:sldChg>
      <pc:sldChg chg="modSp">
        <pc:chgData name="Carolyn Jacobs" userId="56fa0885-c92e-4d3f-9e6d-a3e34eb2e861" providerId="ADAL" clId="{79106B6E-CB96-42F3-AE2B-DFBE7F641603}" dt="2020-12-14T20:40:34.387" v="30" actId="1076"/>
        <pc:sldMkLst>
          <pc:docMk/>
          <pc:sldMk cId="1338508435" sldId="299"/>
        </pc:sldMkLst>
        <pc:spChg chg="mod">
          <ac:chgData name="Carolyn Jacobs" userId="56fa0885-c92e-4d3f-9e6d-a3e34eb2e861" providerId="ADAL" clId="{79106B6E-CB96-42F3-AE2B-DFBE7F641603}" dt="2020-12-14T20:40:17.416" v="29" actId="14100"/>
          <ac:spMkLst>
            <pc:docMk/>
            <pc:sldMk cId="1338508435" sldId="299"/>
            <ac:spMk id="3" creationId="{7A4B765A-46DE-4603-8505-1E43D6D01EE0}"/>
          </ac:spMkLst>
        </pc:spChg>
        <pc:picChg chg="mod">
          <ac:chgData name="Carolyn Jacobs" userId="56fa0885-c92e-4d3f-9e6d-a3e34eb2e861" providerId="ADAL" clId="{79106B6E-CB96-42F3-AE2B-DFBE7F641603}" dt="2020-12-14T20:40:34.387" v="30" actId="1076"/>
          <ac:picMkLst>
            <pc:docMk/>
            <pc:sldMk cId="1338508435" sldId="299"/>
            <ac:picMk id="5" creationId="{01AC3E14-D5CE-4D59-B921-5473C8CAADA7}"/>
          </ac:picMkLst>
        </pc:picChg>
      </pc:sldChg>
      <pc:sldChg chg="modSp">
        <pc:chgData name="Carolyn Jacobs" userId="56fa0885-c92e-4d3f-9e6d-a3e34eb2e861" providerId="ADAL" clId="{79106B6E-CB96-42F3-AE2B-DFBE7F641603}" dt="2020-12-14T20:45:15.808" v="83" actId="1076"/>
        <pc:sldMkLst>
          <pc:docMk/>
          <pc:sldMk cId="857796608" sldId="301"/>
        </pc:sldMkLst>
        <pc:spChg chg="mod">
          <ac:chgData name="Carolyn Jacobs" userId="56fa0885-c92e-4d3f-9e6d-a3e34eb2e861" providerId="ADAL" clId="{79106B6E-CB96-42F3-AE2B-DFBE7F641603}" dt="2020-12-14T20:44:21.537" v="76" actId="1076"/>
          <ac:spMkLst>
            <pc:docMk/>
            <pc:sldMk cId="857796608" sldId="301"/>
            <ac:spMk id="2" creationId="{1B42FBFC-6A50-4E12-828D-D8685D7704E3}"/>
          </ac:spMkLst>
        </pc:spChg>
        <pc:spChg chg="mod">
          <ac:chgData name="Carolyn Jacobs" userId="56fa0885-c92e-4d3f-9e6d-a3e34eb2e861" providerId="ADAL" clId="{79106B6E-CB96-42F3-AE2B-DFBE7F641603}" dt="2020-12-14T20:45:15.808" v="83" actId="1076"/>
          <ac:spMkLst>
            <pc:docMk/>
            <pc:sldMk cId="857796608" sldId="301"/>
            <ac:spMk id="5" creationId="{A7E3F62E-5380-407A-B081-83B02B886BB3}"/>
          </ac:spMkLst>
        </pc:spChg>
        <pc:spChg chg="mod">
          <ac:chgData name="Carolyn Jacobs" userId="56fa0885-c92e-4d3f-9e6d-a3e34eb2e861" providerId="ADAL" clId="{79106B6E-CB96-42F3-AE2B-DFBE7F641603}" dt="2020-12-14T20:45:00.878" v="81" actId="122"/>
          <ac:spMkLst>
            <pc:docMk/>
            <pc:sldMk cId="857796608" sldId="301"/>
            <ac:spMk id="9" creationId="{123731A8-A950-4A83-833F-EDA745850851}"/>
          </ac:spMkLst>
        </pc:spChg>
      </pc:sldChg>
      <pc:sldChg chg="modSp">
        <pc:chgData name="Carolyn Jacobs" userId="56fa0885-c92e-4d3f-9e6d-a3e34eb2e861" providerId="ADAL" clId="{79106B6E-CB96-42F3-AE2B-DFBE7F641603}" dt="2020-12-14T20:47:23.760" v="108" actId="1076"/>
        <pc:sldMkLst>
          <pc:docMk/>
          <pc:sldMk cId="2055370948" sldId="302"/>
        </pc:sldMkLst>
        <pc:spChg chg="mod">
          <ac:chgData name="Carolyn Jacobs" userId="56fa0885-c92e-4d3f-9e6d-a3e34eb2e861" providerId="ADAL" clId="{79106B6E-CB96-42F3-AE2B-DFBE7F641603}" dt="2020-12-14T20:47:17.057" v="107" actId="1076"/>
          <ac:spMkLst>
            <pc:docMk/>
            <pc:sldMk cId="2055370948" sldId="302"/>
            <ac:spMk id="3" creationId="{F2694217-EE92-4FF3-8C92-156ED8FEAB62}"/>
          </ac:spMkLst>
        </pc:spChg>
        <pc:spChg chg="mod">
          <ac:chgData name="Carolyn Jacobs" userId="56fa0885-c92e-4d3f-9e6d-a3e34eb2e861" providerId="ADAL" clId="{79106B6E-CB96-42F3-AE2B-DFBE7F641603}" dt="2020-12-14T20:47:23.760" v="108" actId="1076"/>
          <ac:spMkLst>
            <pc:docMk/>
            <pc:sldMk cId="2055370948" sldId="302"/>
            <ac:spMk id="4" creationId="{CA38F659-B24B-4C6E-8ECD-87E727069A2A}"/>
          </ac:spMkLst>
        </pc:spChg>
        <pc:grpChg chg="mod">
          <ac:chgData name="Carolyn Jacobs" userId="56fa0885-c92e-4d3f-9e6d-a3e34eb2e861" providerId="ADAL" clId="{79106B6E-CB96-42F3-AE2B-DFBE7F641603}" dt="2020-12-14T20:47:11.052" v="106" actId="14100"/>
          <ac:grpSpMkLst>
            <pc:docMk/>
            <pc:sldMk cId="2055370948" sldId="302"/>
            <ac:grpSpMk id="5" creationId="{8741BC7F-CFA4-4C6C-BD0B-0B890A739438}"/>
          </ac:grpSpMkLst>
        </pc:grpChg>
        <pc:picChg chg="mod">
          <ac:chgData name="Carolyn Jacobs" userId="56fa0885-c92e-4d3f-9e6d-a3e34eb2e861" providerId="ADAL" clId="{79106B6E-CB96-42F3-AE2B-DFBE7F641603}" dt="2020-12-14T20:47:02.238" v="103" actId="1076"/>
          <ac:picMkLst>
            <pc:docMk/>
            <pc:sldMk cId="2055370948" sldId="302"/>
            <ac:picMk id="9" creationId="{9C3A5070-282B-481B-A0E0-21BC9BDB47C3}"/>
          </ac:picMkLst>
        </pc:picChg>
        <pc:picChg chg="mod">
          <ac:chgData name="Carolyn Jacobs" userId="56fa0885-c92e-4d3f-9e6d-a3e34eb2e861" providerId="ADAL" clId="{79106B6E-CB96-42F3-AE2B-DFBE7F641603}" dt="2020-12-14T20:47:07.738" v="105" actId="1076"/>
          <ac:picMkLst>
            <pc:docMk/>
            <pc:sldMk cId="2055370948" sldId="302"/>
            <ac:picMk id="11" creationId="{43CE3140-6018-4786-8B7E-EF59D39C6E6D}"/>
          </ac:picMkLst>
        </pc:picChg>
      </pc:sldChg>
      <pc:sldChg chg="modSp modNotesTx">
        <pc:chgData name="Carolyn Jacobs" userId="56fa0885-c92e-4d3f-9e6d-a3e34eb2e861" providerId="ADAL" clId="{79106B6E-CB96-42F3-AE2B-DFBE7F641603}" dt="2020-12-14T20:44:41.665" v="79" actId="20577"/>
        <pc:sldMkLst>
          <pc:docMk/>
          <pc:sldMk cId="1084693749" sldId="305"/>
        </pc:sldMkLst>
        <pc:spChg chg="mod">
          <ac:chgData name="Carolyn Jacobs" userId="56fa0885-c92e-4d3f-9e6d-a3e34eb2e861" providerId="ADAL" clId="{79106B6E-CB96-42F3-AE2B-DFBE7F641603}" dt="2020-12-14T20:42:39.331" v="44" actId="1076"/>
          <ac:spMkLst>
            <pc:docMk/>
            <pc:sldMk cId="1084693749" sldId="305"/>
            <ac:spMk id="2" creationId="{D4937DA5-F63A-444F-9DCC-9AD445018969}"/>
          </ac:spMkLst>
        </pc:spChg>
        <pc:spChg chg="mod">
          <ac:chgData name="Carolyn Jacobs" userId="56fa0885-c92e-4d3f-9e6d-a3e34eb2e861" providerId="ADAL" clId="{79106B6E-CB96-42F3-AE2B-DFBE7F641603}" dt="2020-12-14T20:42:42.893" v="45" actId="1076"/>
          <ac:spMkLst>
            <pc:docMk/>
            <pc:sldMk cId="1084693749" sldId="305"/>
            <ac:spMk id="7" creationId="{35824F74-E317-487E-86DB-A781CE2D2384}"/>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2-11T23:22:42.939"/>
    </inkml:context>
    <inkml:brush xml:id="br0">
      <inkml:brushProperty name="width" value="0.35" units="cm"/>
      <inkml:brushProperty name="height" value="0.35" units="cm"/>
      <inkml:brushProperty name="color" value="#BB5B18"/>
      <inkml:brushProperty name="ignorePressure" value="1"/>
      <inkml:brushProperty name="inkEffects" value="bronze"/>
      <inkml:brushProperty name="anchorX" value="0"/>
      <inkml:brushProperty name="anchorY" value="0"/>
      <inkml:brushProperty name="scaleFactor" value="0.5"/>
    </inkml:brush>
  </inkml:definitions>
  <inkml:trace contextRef="#ctx0" brushRef="#br0">0 0,'0'0,"0"0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029733-2550-4CA4-AE69-2CCB8BF89CE5}" type="datetimeFigureOut">
              <a:rPr lang="en-US" smtClean="0"/>
              <a:t>7/21/2021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5227B5-B47F-453B-9B7C-C34C43611AA2}" type="slidenum">
              <a:rPr lang="en-US" smtClean="0"/>
              <a:t>‹#›</a:t>
            </a:fld>
            <a:endParaRPr lang="en-US"/>
          </a:p>
        </p:txBody>
      </p:sp>
    </p:spTree>
    <p:extLst>
      <p:ext uri="{BB962C8B-B14F-4D97-AF65-F5344CB8AC3E}">
        <p14:creationId xmlns:p14="http://schemas.microsoft.com/office/powerpoint/2010/main" val="3978005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The name of the lesson is a link to the Wyoming Agriculture in the Classroom website where the lesson can be downloaded.</a:t>
            </a:r>
          </a:p>
          <a:p>
            <a:endParaRPr lang="en-US" dirty="0"/>
          </a:p>
        </p:txBody>
      </p:sp>
      <p:sp>
        <p:nvSpPr>
          <p:cNvPr id="4" name="Slide Number Placeholder 3"/>
          <p:cNvSpPr>
            <a:spLocks noGrp="1"/>
          </p:cNvSpPr>
          <p:nvPr>
            <p:ph type="sldNum" sz="quarter" idx="5"/>
          </p:nvPr>
        </p:nvSpPr>
        <p:spPr/>
        <p:txBody>
          <a:bodyPr/>
          <a:lstStyle/>
          <a:p>
            <a:fld id="{2D5227B5-B47F-453B-9B7C-C34C43611AA2}" type="slidenum">
              <a:rPr lang="en-US" smtClean="0"/>
              <a:t>1</a:t>
            </a:fld>
            <a:endParaRPr lang="en-US"/>
          </a:p>
        </p:txBody>
      </p:sp>
    </p:spTree>
    <p:extLst>
      <p:ext uri="{BB962C8B-B14F-4D97-AF65-F5344CB8AC3E}">
        <p14:creationId xmlns:p14="http://schemas.microsoft.com/office/powerpoint/2010/main" val="42759605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#2</a:t>
            </a:r>
          </a:p>
          <a:p>
            <a:r>
              <a:rPr lang="en-US" dirty="0"/>
              <a:t>Students will visit each different terrain photo to describe each terrain.</a:t>
            </a:r>
          </a:p>
          <a:p>
            <a:endParaRPr lang="en-US" dirty="0"/>
          </a:p>
        </p:txBody>
      </p:sp>
      <p:sp>
        <p:nvSpPr>
          <p:cNvPr id="4" name="Slide Number Placeholder 3"/>
          <p:cNvSpPr>
            <a:spLocks noGrp="1"/>
          </p:cNvSpPr>
          <p:nvPr>
            <p:ph type="sldNum" sz="quarter" idx="5"/>
          </p:nvPr>
        </p:nvSpPr>
        <p:spPr/>
        <p:txBody>
          <a:bodyPr/>
          <a:lstStyle/>
          <a:p>
            <a:fld id="{2D5227B5-B47F-453B-9B7C-C34C43611AA2}" type="slidenum">
              <a:rPr lang="en-US" smtClean="0"/>
              <a:t>10</a:t>
            </a:fld>
            <a:endParaRPr lang="en-US"/>
          </a:p>
        </p:txBody>
      </p:sp>
    </p:spTree>
    <p:extLst>
      <p:ext uri="{BB962C8B-B14F-4D97-AF65-F5344CB8AC3E}">
        <p14:creationId xmlns:p14="http://schemas.microsoft.com/office/powerpoint/2010/main" val="4112424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#2</a:t>
            </a:r>
          </a:p>
          <a:p>
            <a:r>
              <a:rPr lang="en-US" dirty="0"/>
              <a:t>Students will visit each different terrain photo to describe each terrain.</a:t>
            </a:r>
          </a:p>
          <a:p>
            <a:endParaRPr lang="en-US" dirty="0"/>
          </a:p>
        </p:txBody>
      </p:sp>
      <p:sp>
        <p:nvSpPr>
          <p:cNvPr id="4" name="Slide Number Placeholder 3"/>
          <p:cNvSpPr>
            <a:spLocks noGrp="1"/>
          </p:cNvSpPr>
          <p:nvPr>
            <p:ph type="sldNum" sz="quarter" idx="5"/>
          </p:nvPr>
        </p:nvSpPr>
        <p:spPr/>
        <p:txBody>
          <a:bodyPr/>
          <a:lstStyle/>
          <a:p>
            <a:fld id="{2D5227B5-B47F-453B-9B7C-C34C43611AA2}" type="slidenum">
              <a:rPr lang="en-US" smtClean="0"/>
              <a:t>11</a:t>
            </a:fld>
            <a:endParaRPr lang="en-US"/>
          </a:p>
        </p:txBody>
      </p:sp>
    </p:spTree>
    <p:extLst>
      <p:ext uri="{BB962C8B-B14F-4D97-AF65-F5344CB8AC3E}">
        <p14:creationId xmlns:p14="http://schemas.microsoft.com/office/powerpoint/2010/main" val="12576985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#3</a:t>
            </a:r>
          </a:p>
          <a:p>
            <a:r>
              <a:rPr lang="en-US" dirty="0"/>
              <a:t>Students will be labeling their town and location on the map. You will also help the students read the map key. You can use the drawing tool </a:t>
            </a:r>
            <a:r>
              <a:rPr lang="en-US"/>
              <a:t>to </a:t>
            </a:r>
            <a:endParaRPr lang="en-US" dirty="0"/>
          </a:p>
        </p:txBody>
      </p:sp>
      <p:sp>
        <p:nvSpPr>
          <p:cNvPr id="4" name="Slide Number Placeholder 3"/>
          <p:cNvSpPr>
            <a:spLocks noGrp="1"/>
          </p:cNvSpPr>
          <p:nvPr>
            <p:ph type="sldNum" sz="quarter" idx="5"/>
          </p:nvPr>
        </p:nvSpPr>
        <p:spPr/>
        <p:txBody>
          <a:bodyPr/>
          <a:lstStyle/>
          <a:p>
            <a:fld id="{2D5227B5-B47F-453B-9B7C-C34C43611AA2}" type="slidenum">
              <a:rPr lang="en-US" smtClean="0"/>
              <a:t>12</a:t>
            </a:fld>
            <a:endParaRPr lang="en-US"/>
          </a:p>
        </p:txBody>
      </p:sp>
    </p:spTree>
    <p:extLst>
      <p:ext uri="{BB962C8B-B14F-4D97-AF65-F5344CB8AC3E}">
        <p14:creationId xmlns:p14="http://schemas.microsoft.com/office/powerpoint/2010/main" val="32200800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#3</a:t>
            </a:r>
          </a:p>
          <a:p>
            <a:r>
              <a:rPr lang="en-US" dirty="0"/>
              <a:t>Students will be labeling their town and location on the map. You will also help the students read the map key. You can use the drawing tool to mark the features found in your area.</a:t>
            </a:r>
          </a:p>
        </p:txBody>
      </p:sp>
      <p:sp>
        <p:nvSpPr>
          <p:cNvPr id="4" name="Slide Number Placeholder 3"/>
          <p:cNvSpPr>
            <a:spLocks noGrp="1"/>
          </p:cNvSpPr>
          <p:nvPr>
            <p:ph type="sldNum" sz="quarter" idx="5"/>
          </p:nvPr>
        </p:nvSpPr>
        <p:spPr/>
        <p:txBody>
          <a:bodyPr/>
          <a:lstStyle/>
          <a:p>
            <a:fld id="{2D5227B5-B47F-453B-9B7C-C34C43611AA2}" type="slidenum">
              <a:rPr lang="en-US" smtClean="0"/>
              <a:t>13</a:t>
            </a:fld>
            <a:endParaRPr lang="en-US"/>
          </a:p>
        </p:txBody>
      </p:sp>
    </p:spTree>
    <p:extLst>
      <p:ext uri="{BB962C8B-B14F-4D97-AF65-F5344CB8AC3E}">
        <p14:creationId xmlns:p14="http://schemas.microsoft.com/office/powerpoint/2010/main" val="13125353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 Procedure #1 &amp; #2</a:t>
            </a:r>
          </a:p>
          <a:p>
            <a:r>
              <a:rPr lang="en-US" dirty="0"/>
              <a:t>Students will be answering the posed questions. </a:t>
            </a:r>
          </a:p>
        </p:txBody>
      </p:sp>
      <p:sp>
        <p:nvSpPr>
          <p:cNvPr id="4" name="Slide Number Placeholder 3"/>
          <p:cNvSpPr>
            <a:spLocks noGrp="1"/>
          </p:cNvSpPr>
          <p:nvPr>
            <p:ph type="sldNum" sz="quarter" idx="5"/>
          </p:nvPr>
        </p:nvSpPr>
        <p:spPr/>
        <p:txBody>
          <a:bodyPr/>
          <a:lstStyle/>
          <a:p>
            <a:fld id="{2D5227B5-B47F-453B-9B7C-C34C43611AA2}" type="slidenum">
              <a:rPr lang="en-US" smtClean="0"/>
              <a:t>15</a:t>
            </a:fld>
            <a:endParaRPr lang="en-US"/>
          </a:p>
        </p:txBody>
      </p:sp>
    </p:spTree>
    <p:extLst>
      <p:ext uri="{BB962C8B-B14F-4D97-AF65-F5344CB8AC3E}">
        <p14:creationId xmlns:p14="http://schemas.microsoft.com/office/powerpoint/2010/main" val="36235490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 Procedure #2:</a:t>
            </a:r>
          </a:p>
          <a:p>
            <a:endParaRPr lang="en-US" dirty="0"/>
          </a:p>
        </p:txBody>
      </p:sp>
      <p:sp>
        <p:nvSpPr>
          <p:cNvPr id="4" name="Slide Number Placeholder 3"/>
          <p:cNvSpPr>
            <a:spLocks noGrp="1"/>
          </p:cNvSpPr>
          <p:nvPr>
            <p:ph type="sldNum" sz="quarter" idx="5"/>
          </p:nvPr>
        </p:nvSpPr>
        <p:spPr/>
        <p:txBody>
          <a:bodyPr/>
          <a:lstStyle/>
          <a:p>
            <a:fld id="{2D5227B5-B47F-453B-9B7C-C34C43611AA2}" type="slidenum">
              <a:rPr lang="en-US" smtClean="0"/>
              <a:t>16</a:t>
            </a:fld>
            <a:endParaRPr lang="en-US"/>
          </a:p>
        </p:txBody>
      </p:sp>
    </p:spTree>
    <p:extLst>
      <p:ext uri="{BB962C8B-B14F-4D97-AF65-F5344CB8AC3E}">
        <p14:creationId xmlns:p14="http://schemas.microsoft.com/office/powerpoint/2010/main" val="35583529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 procedure #2</a:t>
            </a:r>
          </a:p>
          <a:p>
            <a:r>
              <a:rPr lang="en-US" dirty="0"/>
              <a:t>Students will be creating models of the different terrains. </a:t>
            </a:r>
          </a:p>
        </p:txBody>
      </p:sp>
      <p:sp>
        <p:nvSpPr>
          <p:cNvPr id="4" name="Slide Number Placeholder 3"/>
          <p:cNvSpPr>
            <a:spLocks noGrp="1"/>
          </p:cNvSpPr>
          <p:nvPr>
            <p:ph type="sldNum" sz="quarter" idx="5"/>
          </p:nvPr>
        </p:nvSpPr>
        <p:spPr/>
        <p:txBody>
          <a:bodyPr/>
          <a:lstStyle/>
          <a:p>
            <a:fld id="{2D5227B5-B47F-453B-9B7C-C34C43611AA2}" type="slidenum">
              <a:rPr lang="en-US" smtClean="0"/>
              <a:t>17</a:t>
            </a:fld>
            <a:endParaRPr lang="en-US"/>
          </a:p>
        </p:txBody>
      </p:sp>
    </p:spTree>
    <p:extLst>
      <p:ext uri="{BB962C8B-B14F-4D97-AF65-F5344CB8AC3E}">
        <p14:creationId xmlns:p14="http://schemas.microsoft.com/office/powerpoint/2010/main" val="625417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 Procedure #2: Begin the modeling process by asking students to create a model of a mountain. After discussing the models, repeat the process with three other terrain types: body of water, forest, and grassland. Make sure to emphasize that students are modeling different features of the terrain.</a:t>
            </a:r>
          </a:p>
        </p:txBody>
      </p:sp>
      <p:sp>
        <p:nvSpPr>
          <p:cNvPr id="4" name="Slide Number Placeholder 3"/>
          <p:cNvSpPr>
            <a:spLocks noGrp="1"/>
          </p:cNvSpPr>
          <p:nvPr>
            <p:ph type="sldNum" sz="quarter" idx="5"/>
          </p:nvPr>
        </p:nvSpPr>
        <p:spPr/>
        <p:txBody>
          <a:bodyPr/>
          <a:lstStyle/>
          <a:p>
            <a:fld id="{2D5227B5-B47F-453B-9B7C-C34C43611AA2}" type="slidenum">
              <a:rPr lang="en-US" smtClean="0"/>
              <a:t>18</a:t>
            </a:fld>
            <a:endParaRPr lang="en-US"/>
          </a:p>
        </p:txBody>
      </p:sp>
    </p:spTree>
    <p:extLst>
      <p:ext uri="{BB962C8B-B14F-4D97-AF65-F5344CB8AC3E}">
        <p14:creationId xmlns:p14="http://schemas.microsoft.com/office/powerpoint/2010/main" val="7034295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Assessment:  Procedure #4</a:t>
            </a:r>
          </a:p>
        </p:txBody>
      </p:sp>
      <p:sp>
        <p:nvSpPr>
          <p:cNvPr id="4" name="Slide Number Placeholder 3"/>
          <p:cNvSpPr>
            <a:spLocks noGrp="1"/>
          </p:cNvSpPr>
          <p:nvPr>
            <p:ph type="sldNum" sz="quarter" idx="5"/>
          </p:nvPr>
        </p:nvSpPr>
        <p:spPr/>
        <p:txBody>
          <a:bodyPr/>
          <a:lstStyle/>
          <a:p>
            <a:fld id="{2D5227B5-B47F-453B-9B7C-C34C43611AA2}" type="slidenum">
              <a:rPr lang="en-US" smtClean="0"/>
              <a:t>19</a:t>
            </a:fld>
            <a:endParaRPr lang="en-US"/>
          </a:p>
        </p:txBody>
      </p:sp>
    </p:spTree>
    <p:extLst>
      <p:ext uri="{BB962C8B-B14F-4D97-AF65-F5344CB8AC3E}">
        <p14:creationId xmlns:p14="http://schemas.microsoft.com/office/powerpoint/2010/main" val="3934715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 Procedure #3</a:t>
            </a:r>
          </a:p>
          <a:p>
            <a:r>
              <a:rPr lang="en-US" dirty="0"/>
              <a:t>Explain the difference between the 2-D and 3-D process. </a:t>
            </a:r>
          </a:p>
        </p:txBody>
      </p:sp>
      <p:sp>
        <p:nvSpPr>
          <p:cNvPr id="4" name="Slide Number Placeholder 3"/>
          <p:cNvSpPr>
            <a:spLocks noGrp="1"/>
          </p:cNvSpPr>
          <p:nvPr>
            <p:ph type="sldNum" sz="quarter" idx="5"/>
          </p:nvPr>
        </p:nvSpPr>
        <p:spPr/>
        <p:txBody>
          <a:bodyPr/>
          <a:lstStyle/>
          <a:p>
            <a:fld id="{2D5227B5-B47F-453B-9B7C-C34C43611AA2}" type="slidenum">
              <a:rPr lang="en-US" smtClean="0"/>
              <a:t>20</a:t>
            </a:fld>
            <a:endParaRPr lang="en-US"/>
          </a:p>
        </p:txBody>
      </p:sp>
    </p:spTree>
    <p:extLst>
      <p:ext uri="{BB962C8B-B14F-4D97-AF65-F5344CB8AC3E}">
        <p14:creationId xmlns:p14="http://schemas.microsoft.com/office/powerpoint/2010/main" val="2037548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the focus of today’s lesson.</a:t>
            </a:r>
          </a:p>
          <a:p>
            <a:endParaRPr lang="en-US" dirty="0"/>
          </a:p>
        </p:txBody>
      </p:sp>
      <p:sp>
        <p:nvSpPr>
          <p:cNvPr id="4" name="Slide Number Placeholder 3"/>
          <p:cNvSpPr>
            <a:spLocks noGrp="1"/>
          </p:cNvSpPr>
          <p:nvPr>
            <p:ph type="sldNum" sz="quarter" idx="5"/>
          </p:nvPr>
        </p:nvSpPr>
        <p:spPr/>
        <p:txBody>
          <a:bodyPr/>
          <a:lstStyle/>
          <a:p>
            <a:fld id="{2D5227B5-B47F-453B-9B7C-C34C43611AA2}" type="slidenum">
              <a:rPr lang="en-US" smtClean="0"/>
              <a:t>2</a:t>
            </a:fld>
            <a:endParaRPr lang="en-US"/>
          </a:p>
        </p:txBody>
      </p:sp>
    </p:spTree>
    <p:extLst>
      <p:ext uri="{BB962C8B-B14F-4D97-AF65-F5344CB8AC3E}">
        <p14:creationId xmlns:p14="http://schemas.microsoft.com/office/powerpoint/2010/main" val="13184763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 Procedure # 5 &amp; #6</a:t>
            </a:r>
          </a:p>
          <a:p>
            <a:r>
              <a:rPr lang="en-US" dirty="0"/>
              <a:t>Assessment and discussion questions for whole group</a:t>
            </a:r>
          </a:p>
        </p:txBody>
      </p:sp>
      <p:sp>
        <p:nvSpPr>
          <p:cNvPr id="4" name="Slide Number Placeholder 3"/>
          <p:cNvSpPr>
            <a:spLocks noGrp="1"/>
          </p:cNvSpPr>
          <p:nvPr>
            <p:ph type="sldNum" sz="quarter" idx="5"/>
          </p:nvPr>
        </p:nvSpPr>
        <p:spPr/>
        <p:txBody>
          <a:bodyPr/>
          <a:lstStyle/>
          <a:p>
            <a:fld id="{2D5227B5-B47F-453B-9B7C-C34C43611AA2}" type="slidenum">
              <a:rPr lang="en-US" smtClean="0"/>
              <a:t>21</a:t>
            </a:fld>
            <a:endParaRPr lang="en-US"/>
          </a:p>
        </p:txBody>
      </p:sp>
    </p:spTree>
    <p:extLst>
      <p:ext uri="{BB962C8B-B14F-4D97-AF65-F5344CB8AC3E}">
        <p14:creationId xmlns:p14="http://schemas.microsoft.com/office/powerpoint/2010/main" val="12247586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Procedure #6:  Provide the students an opportunity to explain their learning.</a:t>
            </a:r>
          </a:p>
          <a:p>
            <a:endParaRPr lang="en-US" dirty="0"/>
          </a:p>
        </p:txBody>
      </p:sp>
      <p:sp>
        <p:nvSpPr>
          <p:cNvPr id="4" name="Slide Number Placeholder 3"/>
          <p:cNvSpPr>
            <a:spLocks noGrp="1"/>
          </p:cNvSpPr>
          <p:nvPr>
            <p:ph type="sldNum" sz="quarter" idx="5"/>
          </p:nvPr>
        </p:nvSpPr>
        <p:spPr/>
        <p:txBody>
          <a:bodyPr/>
          <a:lstStyle/>
          <a:p>
            <a:fld id="{2D5227B5-B47F-453B-9B7C-C34C43611AA2}" type="slidenum">
              <a:rPr lang="en-US" smtClean="0"/>
              <a:t>22</a:t>
            </a:fld>
            <a:endParaRPr lang="en-US"/>
          </a:p>
        </p:txBody>
      </p:sp>
    </p:spTree>
    <p:extLst>
      <p:ext uri="{BB962C8B-B14F-4D97-AF65-F5344CB8AC3E}">
        <p14:creationId xmlns:p14="http://schemas.microsoft.com/office/powerpoint/2010/main" val="2454711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are the new vocabulary words for this lesson.  You may need to adjust this list according to the needs of your students.</a:t>
            </a:r>
          </a:p>
          <a:p>
            <a:endParaRPr lang="en-US" dirty="0"/>
          </a:p>
        </p:txBody>
      </p:sp>
      <p:sp>
        <p:nvSpPr>
          <p:cNvPr id="4" name="Slide Number Placeholder 3"/>
          <p:cNvSpPr>
            <a:spLocks noGrp="1"/>
          </p:cNvSpPr>
          <p:nvPr>
            <p:ph type="sldNum" sz="quarter" idx="5"/>
          </p:nvPr>
        </p:nvSpPr>
        <p:spPr/>
        <p:txBody>
          <a:bodyPr/>
          <a:lstStyle/>
          <a:p>
            <a:fld id="{2D5227B5-B47F-453B-9B7C-C34C43611AA2}" type="slidenum">
              <a:rPr lang="en-US" smtClean="0"/>
              <a:t>3</a:t>
            </a:fld>
            <a:endParaRPr lang="en-US"/>
          </a:p>
        </p:txBody>
      </p:sp>
    </p:spTree>
    <p:extLst>
      <p:ext uri="{BB962C8B-B14F-4D97-AF65-F5344CB8AC3E}">
        <p14:creationId xmlns:p14="http://schemas.microsoft.com/office/powerpoint/2010/main" val="1476094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Look back on the previous lesson and review the key ideas.</a:t>
            </a:r>
          </a:p>
          <a:p>
            <a:endParaRPr lang="en-US" dirty="0"/>
          </a:p>
        </p:txBody>
      </p:sp>
      <p:sp>
        <p:nvSpPr>
          <p:cNvPr id="4" name="Slide Number Placeholder 3"/>
          <p:cNvSpPr>
            <a:spLocks noGrp="1"/>
          </p:cNvSpPr>
          <p:nvPr>
            <p:ph type="sldNum" sz="quarter" idx="5"/>
          </p:nvPr>
        </p:nvSpPr>
        <p:spPr/>
        <p:txBody>
          <a:bodyPr/>
          <a:lstStyle/>
          <a:p>
            <a:fld id="{2D5227B5-B47F-453B-9B7C-C34C43611AA2}" type="slidenum">
              <a:rPr lang="en-US" smtClean="0"/>
              <a:t>4</a:t>
            </a:fld>
            <a:endParaRPr lang="en-US"/>
          </a:p>
        </p:txBody>
      </p:sp>
    </p:spTree>
    <p:extLst>
      <p:ext uri="{BB962C8B-B14F-4D97-AF65-F5344CB8AC3E}">
        <p14:creationId xmlns:p14="http://schemas.microsoft.com/office/powerpoint/2010/main" val="70781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two-day lesson</a:t>
            </a:r>
          </a:p>
        </p:txBody>
      </p:sp>
      <p:sp>
        <p:nvSpPr>
          <p:cNvPr id="4" name="Slide Number Placeholder 3"/>
          <p:cNvSpPr>
            <a:spLocks noGrp="1"/>
          </p:cNvSpPr>
          <p:nvPr>
            <p:ph type="sldNum" sz="quarter" idx="5"/>
          </p:nvPr>
        </p:nvSpPr>
        <p:spPr/>
        <p:txBody>
          <a:bodyPr/>
          <a:lstStyle/>
          <a:p>
            <a:fld id="{2D5227B5-B47F-453B-9B7C-C34C43611AA2}" type="slidenum">
              <a:rPr lang="en-US" smtClean="0"/>
              <a:t>5</a:t>
            </a:fld>
            <a:endParaRPr lang="en-US"/>
          </a:p>
        </p:txBody>
      </p:sp>
    </p:spTree>
    <p:extLst>
      <p:ext uri="{BB962C8B-B14F-4D97-AF65-F5344CB8AC3E}">
        <p14:creationId xmlns:p14="http://schemas.microsoft.com/office/powerpoint/2010/main" val="1263194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#1</a:t>
            </a:r>
          </a:p>
          <a:p>
            <a:r>
              <a:rPr lang="en-US" dirty="0"/>
              <a:t>You will remind the students of the previous lesson.</a:t>
            </a:r>
          </a:p>
        </p:txBody>
      </p:sp>
      <p:sp>
        <p:nvSpPr>
          <p:cNvPr id="4" name="Slide Number Placeholder 3"/>
          <p:cNvSpPr>
            <a:spLocks noGrp="1"/>
          </p:cNvSpPr>
          <p:nvPr>
            <p:ph type="sldNum" sz="quarter" idx="5"/>
          </p:nvPr>
        </p:nvSpPr>
        <p:spPr/>
        <p:txBody>
          <a:bodyPr/>
          <a:lstStyle/>
          <a:p>
            <a:fld id="{2D5227B5-B47F-453B-9B7C-C34C43611AA2}" type="slidenum">
              <a:rPr lang="en-US" smtClean="0"/>
              <a:t>6</a:t>
            </a:fld>
            <a:endParaRPr lang="en-US"/>
          </a:p>
        </p:txBody>
      </p:sp>
    </p:spTree>
    <p:extLst>
      <p:ext uri="{BB962C8B-B14F-4D97-AF65-F5344CB8AC3E}">
        <p14:creationId xmlns:p14="http://schemas.microsoft.com/office/powerpoint/2010/main" val="3140157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#2 &amp; #3</a:t>
            </a:r>
          </a:p>
          <a:p>
            <a:r>
              <a:rPr lang="en-US" dirty="0"/>
              <a:t>Students will be in small groups and will discuss things that they could do on that land. Provide them an opportunity to create the terrain that they would most enjoy. </a:t>
            </a:r>
          </a:p>
        </p:txBody>
      </p:sp>
      <p:sp>
        <p:nvSpPr>
          <p:cNvPr id="4" name="Slide Number Placeholder 3"/>
          <p:cNvSpPr>
            <a:spLocks noGrp="1"/>
          </p:cNvSpPr>
          <p:nvPr>
            <p:ph type="sldNum" sz="quarter" idx="5"/>
          </p:nvPr>
        </p:nvSpPr>
        <p:spPr/>
        <p:txBody>
          <a:bodyPr/>
          <a:lstStyle/>
          <a:p>
            <a:fld id="{2D5227B5-B47F-453B-9B7C-C34C43611AA2}" type="slidenum">
              <a:rPr lang="en-US" smtClean="0"/>
              <a:t>7</a:t>
            </a:fld>
            <a:endParaRPr lang="en-US"/>
          </a:p>
        </p:txBody>
      </p:sp>
    </p:spTree>
    <p:extLst>
      <p:ext uri="{BB962C8B-B14F-4D97-AF65-F5344CB8AC3E}">
        <p14:creationId xmlns:p14="http://schemas.microsoft.com/office/powerpoint/2010/main" val="2876959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#2</a:t>
            </a:r>
          </a:p>
          <a:p>
            <a:r>
              <a:rPr lang="en-US" dirty="0"/>
              <a:t>Students will visit each different terrain photo to describe each terrain.</a:t>
            </a:r>
          </a:p>
        </p:txBody>
      </p:sp>
      <p:sp>
        <p:nvSpPr>
          <p:cNvPr id="4" name="Slide Number Placeholder 3"/>
          <p:cNvSpPr>
            <a:spLocks noGrp="1"/>
          </p:cNvSpPr>
          <p:nvPr>
            <p:ph type="sldNum" sz="quarter" idx="5"/>
          </p:nvPr>
        </p:nvSpPr>
        <p:spPr/>
        <p:txBody>
          <a:bodyPr/>
          <a:lstStyle/>
          <a:p>
            <a:fld id="{2D5227B5-B47F-453B-9B7C-C34C43611AA2}" type="slidenum">
              <a:rPr lang="en-US" smtClean="0"/>
              <a:t>8</a:t>
            </a:fld>
            <a:endParaRPr lang="en-US"/>
          </a:p>
        </p:txBody>
      </p:sp>
    </p:spTree>
    <p:extLst>
      <p:ext uri="{BB962C8B-B14F-4D97-AF65-F5344CB8AC3E}">
        <p14:creationId xmlns:p14="http://schemas.microsoft.com/office/powerpoint/2010/main" val="602879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#2</a:t>
            </a:r>
          </a:p>
          <a:p>
            <a:r>
              <a:rPr lang="en-US" dirty="0"/>
              <a:t>Students will visit each different terrain photo to describe each terrain.</a:t>
            </a:r>
          </a:p>
          <a:p>
            <a:endParaRPr lang="en-US" dirty="0"/>
          </a:p>
        </p:txBody>
      </p:sp>
      <p:sp>
        <p:nvSpPr>
          <p:cNvPr id="4" name="Slide Number Placeholder 3"/>
          <p:cNvSpPr>
            <a:spLocks noGrp="1"/>
          </p:cNvSpPr>
          <p:nvPr>
            <p:ph type="sldNum" sz="quarter" idx="5"/>
          </p:nvPr>
        </p:nvSpPr>
        <p:spPr/>
        <p:txBody>
          <a:bodyPr/>
          <a:lstStyle/>
          <a:p>
            <a:fld id="{2D5227B5-B47F-453B-9B7C-C34C43611AA2}" type="slidenum">
              <a:rPr lang="en-US" smtClean="0"/>
              <a:t>9</a:t>
            </a:fld>
            <a:endParaRPr lang="en-US"/>
          </a:p>
        </p:txBody>
      </p:sp>
    </p:spTree>
    <p:extLst>
      <p:ext uri="{BB962C8B-B14F-4D97-AF65-F5344CB8AC3E}">
        <p14:creationId xmlns:p14="http://schemas.microsoft.com/office/powerpoint/2010/main" val="203291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D5EBC-D9DA-444D-9BB5-9F0CAA8BDE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FE452C-1B0D-43CE-9533-E6B325A188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DCC5F9B-02E6-4B68-8880-6B58D0DF18FC}"/>
              </a:ext>
            </a:extLst>
          </p:cNvPr>
          <p:cNvSpPr>
            <a:spLocks noGrp="1"/>
          </p:cNvSpPr>
          <p:nvPr>
            <p:ph type="dt" sz="half" idx="10"/>
          </p:nvPr>
        </p:nvSpPr>
        <p:spPr/>
        <p:txBody>
          <a:bodyPr/>
          <a:lstStyle/>
          <a:p>
            <a:fld id="{2EB37116-13DF-4548-98E2-A25E16FC6DCD}" type="datetimeFigureOut">
              <a:rPr lang="en-US" smtClean="0"/>
              <a:t>7/21/2021</a:t>
            </a:fld>
            <a:endParaRPr lang="en-US"/>
          </a:p>
        </p:txBody>
      </p:sp>
      <p:sp>
        <p:nvSpPr>
          <p:cNvPr id="5" name="Footer Placeholder 4">
            <a:extLst>
              <a:ext uri="{FF2B5EF4-FFF2-40B4-BE49-F238E27FC236}">
                <a16:creationId xmlns:a16="http://schemas.microsoft.com/office/drawing/2014/main" id="{A1563AD0-33D3-4FCC-A0F4-5581AB87A7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9C9353-D403-4667-B046-6CBE892972A2}"/>
              </a:ext>
            </a:extLst>
          </p:cNvPr>
          <p:cNvSpPr>
            <a:spLocks noGrp="1"/>
          </p:cNvSpPr>
          <p:nvPr>
            <p:ph type="sldNum" sz="quarter" idx="12"/>
          </p:nvPr>
        </p:nvSpPr>
        <p:spPr/>
        <p:txBody>
          <a:bodyPr/>
          <a:lstStyle/>
          <a:p>
            <a:fld id="{C618F391-85ED-49D7-9E57-0B9EA65BBAFF}" type="slidenum">
              <a:rPr lang="en-US" smtClean="0"/>
              <a:t>‹#›</a:t>
            </a:fld>
            <a:endParaRPr lang="en-US"/>
          </a:p>
        </p:txBody>
      </p:sp>
    </p:spTree>
    <p:extLst>
      <p:ext uri="{BB962C8B-B14F-4D97-AF65-F5344CB8AC3E}">
        <p14:creationId xmlns:p14="http://schemas.microsoft.com/office/powerpoint/2010/main" val="195605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5DE1D-7646-4B03-A15D-0AE7D5DE223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52B04A4-412A-4A7F-9E66-04D73746652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727FBF-7F9B-4F57-A830-5D3B92EEB976}"/>
              </a:ext>
            </a:extLst>
          </p:cNvPr>
          <p:cNvSpPr>
            <a:spLocks noGrp="1"/>
          </p:cNvSpPr>
          <p:nvPr>
            <p:ph type="dt" sz="half" idx="10"/>
          </p:nvPr>
        </p:nvSpPr>
        <p:spPr/>
        <p:txBody>
          <a:bodyPr/>
          <a:lstStyle/>
          <a:p>
            <a:fld id="{2EB37116-13DF-4548-98E2-A25E16FC6DCD}" type="datetimeFigureOut">
              <a:rPr lang="en-US" smtClean="0"/>
              <a:t>7/21/2021</a:t>
            </a:fld>
            <a:endParaRPr lang="en-US"/>
          </a:p>
        </p:txBody>
      </p:sp>
      <p:sp>
        <p:nvSpPr>
          <p:cNvPr id="5" name="Footer Placeholder 4">
            <a:extLst>
              <a:ext uri="{FF2B5EF4-FFF2-40B4-BE49-F238E27FC236}">
                <a16:creationId xmlns:a16="http://schemas.microsoft.com/office/drawing/2014/main" id="{E9AE06F9-9E05-4C39-9328-7A55524DBB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706EE0-B855-4FC9-9FB5-886E0A7317EF}"/>
              </a:ext>
            </a:extLst>
          </p:cNvPr>
          <p:cNvSpPr>
            <a:spLocks noGrp="1"/>
          </p:cNvSpPr>
          <p:nvPr>
            <p:ph type="sldNum" sz="quarter" idx="12"/>
          </p:nvPr>
        </p:nvSpPr>
        <p:spPr/>
        <p:txBody>
          <a:bodyPr/>
          <a:lstStyle/>
          <a:p>
            <a:fld id="{C618F391-85ED-49D7-9E57-0B9EA65BBAFF}" type="slidenum">
              <a:rPr lang="en-US" smtClean="0"/>
              <a:t>‹#›</a:t>
            </a:fld>
            <a:endParaRPr lang="en-US"/>
          </a:p>
        </p:txBody>
      </p:sp>
    </p:spTree>
    <p:extLst>
      <p:ext uri="{BB962C8B-B14F-4D97-AF65-F5344CB8AC3E}">
        <p14:creationId xmlns:p14="http://schemas.microsoft.com/office/powerpoint/2010/main" val="4020266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8846C6-687B-4636-934D-C6BFC56BC89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8BAD0A-2D0E-4946-8B62-A8C5118FCF2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4CBE08-6CC2-487A-A459-C1F1AAC9690A}"/>
              </a:ext>
            </a:extLst>
          </p:cNvPr>
          <p:cNvSpPr>
            <a:spLocks noGrp="1"/>
          </p:cNvSpPr>
          <p:nvPr>
            <p:ph type="dt" sz="half" idx="10"/>
          </p:nvPr>
        </p:nvSpPr>
        <p:spPr/>
        <p:txBody>
          <a:bodyPr/>
          <a:lstStyle/>
          <a:p>
            <a:fld id="{2EB37116-13DF-4548-98E2-A25E16FC6DCD}" type="datetimeFigureOut">
              <a:rPr lang="en-US" smtClean="0"/>
              <a:t>7/21/2021</a:t>
            </a:fld>
            <a:endParaRPr lang="en-US"/>
          </a:p>
        </p:txBody>
      </p:sp>
      <p:sp>
        <p:nvSpPr>
          <p:cNvPr id="5" name="Footer Placeholder 4">
            <a:extLst>
              <a:ext uri="{FF2B5EF4-FFF2-40B4-BE49-F238E27FC236}">
                <a16:creationId xmlns:a16="http://schemas.microsoft.com/office/drawing/2014/main" id="{41301667-0294-49DA-8619-D2A4F3DC2B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DC6DAD-7F5B-4637-B7F7-3E36EDAA80CC}"/>
              </a:ext>
            </a:extLst>
          </p:cNvPr>
          <p:cNvSpPr>
            <a:spLocks noGrp="1"/>
          </p:cNvSpPr>
          <p:nvPr>
            <p:ph type="sldNum" sz="quarter" idx="12"/>
          </p:nvPr>
        </p:nvSpPr>
        <p:spPr/>
        <p:txBody>
          <a:bodyPr/>
          <a:lstStyle/>
          <a:p>
            <a:fld id="{C618F391-85ED-49D7-9E57-0B9EA65BBAFF}" type="slidenum">
              <a:rPr lang="en-US" smtClean="0"/>
              <a:t>‹#›</a:t>
            </a:fld>
            <a:endParaRPr lang="en-US"/>
          </a:p>
        </p:txBody>
      </p:sp>
    </p:spTree>
    <p:extLst>
      <p:ext uri="{BB962C8B-B14F-4D97-AF65-F5344CB8AC3E}">
        <p14:creationId xmlns:p14="http://schemas.microsoft.com/office/powerpoint/2010/main" val="1043417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338C7-477D-4D13-8BF3-79323B0E11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453107-CE05-491E-A8CB-064C36EEFE5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5BE93B-1FC9-4CBF-8A6F-B67E2C8854CC}"/>
              </a:ext>
            </a:extLst>
          </p:cNvPr>
          <p:cNvSpPr>
            <a:spLocks noGrp="1"/>
          </p:cNvSpPr>
          <p:nvPr>
            <p:ph type="dt" sz="half" idx="10"/>
          </p:nvPr>
        </p:nvSpPr>
        <p:spPr/>
        <p:txBody>
          <a:bodyPr/>
          <a:lstStyle/>
          <a:p>
            <a:fld id="{2EB37116-13DF-4548-98E2-A25E16FC6DCD}" type="datetimeFigureOut">
              <a:rPr lang="en-US" smtClean="0"/>
              <a:t>7/21/2021</a:t>
            </a:fld>
            <a:endParaRPr lang="en-US"/>
          </a:p>
        </p:txBody>
      </p:sp>
      <p:sp>
        <p:nvSpPr>
          <p:cNvPr id="5" name="Footer Placeholder 4">
            <a:extLst>
              <a:ext uri="{FF2B5EF4-FFF2-40B4-BE49-F238E27FC236}">
                <a16:creationId xmlns:a16="http://schemas.microsoft.com/office/drawing/2014/main" id="{617A76B4-252B-4AB7-ABDF-1CCE72DC7F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1DDC96-AE45-455F-B11D-E49C858442D6}"/>
              </a:ext>
            </a:extLst>
          </p:cNvPr>
          <p:cNvSpPr>
            <a:spLocks noGrp="1"/>
          </p:cNvSpPr>
          <p:nvPr>
            <p:ph type="sldNum" sz="quarter" idx="12"/>
          </p:nvPr>
        </p:nvSpPr>
        <p:spPr/>
        <p:txBody>
          <a:bodyPr/>
          <a:lstStyle/>
          <a:p>
            <a:fld id="{C618F391-85ED-49D7-9E57-0B9EA65BBAFF}" type="slidenum">
              <a:rPr lang="en-US" smtClean="0"/>
              <a:t>‹#›</a:t>
            </a:fld>
            <a:endParaRPr lang="en-US"/>
          </a:p>
        </p:txBody>
      </p:sp>
    </p:spTree>
    <p:extLst>
      <p:ext uri="{BB962C8B-B14F-4D97-AF65-F5344CB8AC3E}">
        <p14:creationId xmlns:p14="http://schemas.microsoft.com/office/powerpoint/2010/main" val="405069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D43B0-DA1F-4A64-B4A9-E2A983927AA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1A0768-DC5D-4A53-B399-A7EFB40CFE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6BF6C9-1670-4ABC-A33E-D0655D95B106}"/>
              </a:ext>
            </a:extLst>
          </p:cNvPr>
          <p:cNvSpPr>
            <a:spLocks noGrp="1"/>
          </p:cNvSpPr>
          <p:nvPr>
            <p:ph type="dt" sz="half" idx="10"/>
          </p:nvPr>
        </p:nvSpPr>
        <p:spPr/>
        <p:txBody>
          <a:bodyPr/>
          <a:lstStyle/>
          <a:p>
            <a:fld id="{2EB37116-13DF-4548-98E2-A25E16FC6DCD}" type="datetimeFigureOut">
              <a:rPr lang="en-US" smtClean="0"/>
              <a:t>7/21/2021</a:t>
            </a:fld>
            <a:endParaRPr lang="en-US"/>
          </a:p>
        </p:txBody>
      </p:sp>
      <p:sp>
        <p:nvSpPr>
          <p:cNvPr id="5" name="Footer Placeholder 4">
            <a:extLst>
              <a:ext uri="{FF2B5EF4-FFF2-40B4-BE49-F238E27FC236}">
                <a16:creationId xmlns:a16="http://schemas.microsoft.com/office/drawing/2014/main" id="{1EF5E7A4-779D-48F1-A898-6BC9AE35D1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5EDD3D-E1F9-407F-8CD6-FABD0DE8BE5C}"/>
              </a:ext>
            </a:extLst>
          </p:cNvPr>
          <p:cNvSpPr>
            <a:spLocks noGrp="1"/>
          </p:cNvSpPr>
          <p:nvPr>
            <p:ph type="sldNum" sz="quarter" idx="12"/>
          </p:nvPr>
        </p:nvSpPr>
        <p:spPr/>
        <p:txBody>
          <a:bodyPr/>
          <a:lstStyle/>
          <a:p>
            <a:fld id="{C618F391-85ED-49D7-9E57-0B9EA65BBAFF}" type="slidenum">
              <a:rPr lang="en-US" smtClean="0"/>
              <a:t>‹#›</a:t>
            </a:fld>
            <a:endParaRPr lang="en-US"/>
          </a:p>
        </p:txBody>
      </p:sp>
    </p:spTree>
    <p:extLst>
      <p:ext uri="{BB962C8B-B14F-4D97-AF65-F5344CB8AC3E}">
        <p14:creationId xmlns:p14="http://schemas.microsoft.com/office/powerpoint/2010/main" val="2964246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131AD-E5A0-479B-B401-7A352AD7A2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7B9187-22A2-46E0-8FB9-8B33604E209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5CFC8BF-79F7-4086-9AAF-16FC732153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9294F8-3836-49F8-B0CE-2C6E3EF555D7}"/>
              </a:ext>
            </a:extLst>
          </p:cNvPr>
          <p:cNvSpPr>
            <a:spLocks noGrp="1"/>
          </p:cNvSpPr>
          <p:nvPr>
            <p:ph type="dt" sz="half" idx="10"/>
          </p:nvPr>
        </p:nvSpPr>
        <p:spPr/>
        <p:txBody>
          <a:bodyPr/>
          <a:lstStyle/>
          <a:p>
            <a:fld id="{2EB37116-13DF-4548-98E2-A25E16FC6DCD}" type="datetimeFigureOut">
              <a:rPr lang="en-US" smtClean="0"/>
              <a:t>7/21/2021</a:t>
            </a:fld>
            <a:endParaRPr lang="en-US"/>
          </a:p>
        </p:txBody>
      </p:sp>
      <p:sp>
        <p:nvSpPr>
          <p:cNvPr id="6" name="Footer Placeholder 5">
            <a:extLst>
              <a:ext uri="{FF2B5EF4-FFF2-40B4-BE49-F238E27FC236}">
                <a16:creationId xmlns:a16="http://schemas.microsoft.com/office/drawing/2014/main" id="{723F24F3-A115-4783-8BDC-24B53EB8B0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62F61D-55C2-4147-9DEF-EB175A17C94F}"/>
              </a:ext>
            </a:extLst>
          </p:cNvPr>
          <p:cNvSpPr>
            <a:spLocks noGrp="1"/>
          </p:cNvSpPr>
          <p:nvPr>
            <p:ph type="sldNum" sz="quarter" idx="12"/>
          </p:nvPr>
        </p:nvSpPr>
        <p:spPr/>
        <p:txBody>
          <a:bodyPr/>
          <a:lstStyle/>
          <a:p>
            <a:fld id="{C618F391-85ED-49D7-9E57-0B9EA65BBAFF}" type="slidenum">
              <a:rPr lang="en-US" smtClean="0"/>
              <a:t>‹#›</a:t>
            </a:fld>
            <a:endParaRPr lang="en-US"/>
          </a:p>
        </p:txBody>
      </p:sp>
    </p:spTree>
    <p:extLst>
      <p:ext uri="{BB962C8B-B14F-4D97-AF65-F5344CB8AC3E}">
        <p14:creationId xmlns:p14="http://schemas.microsoft.com/office/powerpoint/2010/main" val="106637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E46CF-7F18-45D0-98F3-4806AF91C5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EA8DAAD-5F9B-4459-8301-1209AE552D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689B734-A69A-40D3-9BDA-CB9D3EBA5F8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DA8498-F20C-4EB4-B8A3-C7BE103D23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B0833EF-530F-474B-A1CB-6AE598CD9BC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FDAE0CD-297B-4119-A361-0BF9E204A654}"/>
              </a:ext>
            </a:extLst>
          </p:cNvPr>
          <p:cNvSpPr>
            <a:spLocks noGrp="1"/>
          </p:cNvSpPr>
          <p:nvPr>
            <p:ph type="dt" sz="half" idx="10"/>
          </p:nvPr>
        </p:nvSpPr>
        <p:spPr/>
        <p:txBody>
          <a:bodyPr/>
          <a:lstStyle/>
          <a:p>
            <a:fld id="{2EB37116-13DF-4548-98E2-A25E16FC6DCD}" type="datetimeFigureOut">
              <a:rPr lang="en-US" smtClean="0"/>
              <a:t>7/21/2021</a:t>
            </a:fld>
            <a:endParaRPr lang="en-US"/>
          </a:p>
        </p:txBody>
      </p:sp>
      <p:sp>
        <p:nvSpPr>
          <p:cNvPr id="8" name="Footer Placeholder 7">
            <a:extLst>
              <a:ext uri="{FF2B5EF4-FFF2-40B4-BE49-F238E27FC236}">
                <a16:creationId xmlns:a16="http://schemas.microsoft.com/office/drawing/2014/main" id="{3E74E829-00AE-47BC-9515-CC18C79C069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4B50B55-77DB-4244-90DE-396F1EA3E765}"/>
              </a:ext>
            </a:extLst>
          </p:cNvPr>
          <p:cNvSpPr>
            <a:spLocks noGrp="1"/>
          </p:cNvSpPr>
          <p:nvPr>
            <p:ph type="sldNum" sz="quarter" idx="12"/>
          </p:nvPr>
        </p:nvSpPr>
        <p:spPr/>
        <p:txBody>
          <a:bodyPr/>
          <a:lstStyle/>
          <a:p>
            <a:fld id="{C618F391-85ED-49D7-9E57-0B9EA65BBAFF}" type="slidenum">
              <a:rPr lang="en-US" smtClean="0"/>
              <a:t>‹#›</a:t>
            </a:fld>
            <a:endParaRPr lang="en-US"/>
          </a:p>
        </p:txBody>
      </p:sp>
    </p:spTree>
    <p:extLst>
      <p:ext uri="{BB962C8B-B14F-4D97-AF65-F5344CB8AC3E}">
        <p14:creationId xmlns:p14="http://schemas.microsoft.com/office/powerpoint/2010/main" val="2349584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95388-E7F4-4CC5-A515-70EAB2409AF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C123C7E-BDB5-41FD-916F-11ADD1C055CA}"/>
              </a:ext>
            </a:extLst>
          </p:cNvPr>
          <p:cNvSpPr>
            <a:spLocks noGrp="1"/>
          </p:cNvSpPr>
          <p:nvPr>
            <p:ph type="dt" sz="half" idx="10"/>
          </p:nvPr>
        </p:nvSpPr>
        <p:spPr/>
        <p:txBody>
          <a:bodyPr/>
          <a:lstStyle/>
          <a:p>
            <a:fld id="{2EB37116-13DF-4548-98E2-A25E16FC6DCD}" type="datetimeFigureOut">
              <a:rPr lang="en-US" smtClean="0"/>
              <a:t>7/21/2021</a:t>
            </a:fld>
            <a:endParaRPr lang="en-US"/>
          </a:p>
        </p:txBody>
      </p:sp>
      <p:sp>
        <p:nvSpPr>
          <p:cNvPr id="4" name="Footer Placeholder 3">
            <a:extLst>
              <a:ext uri="{FF2B5EF4-FFF2-40B4-BE49-F238E27FC236}">
                <a16:creationId xmlns:a16="http://schemas.microsoft.com/office/drawing/2014/main" id="{DC8DC23D-3385-41C2-824F-3D6F36F800D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DA5AB9-7439-4CE7-97D7-D426BAD1EB6B}"/>
              </a:ext>
            </a:extLst>
          </p:cNvPr>
          <p:cNvSpPr>
            <a:spLocks noGrp="1"/>
          </p:cNvSpPr>
          <p:nvPr>
            <p:ph type="sldNum" sz="quarter" idx="12"/>
          </p:nvPr>
        </p:nvSpPr>
        <p:spPr/>
        <p:txBody>
          <a:bodyPr/>
          <a:lstStyle/>
          <a:p>
            <a:fld id="{C618F391-85ED-49D7-9E57-0B9EA65BBAFF}" type="slidenum">
              <a:rPr lang="en-US" smtClean="0"/>
              <a:t>‹#›</a:t>
            </a:fld>
            <a:endParaRPr lang="en-US"/>
          </a:p>
        </p:txBody>
      </p:sp>
    </p:spTree>
    <p:extLst>
      <p:ext uri="{BB962C8B-B14F-4D97-AF65-F5344CB8AC3E}">
        <p14:creationId xmlns:p14="http://schemas.microsoft.com/office/powerpoint/2010/main" val="3139653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59A7AD-F0CD-40FC-B278-20E008EC7214}"/>
              </a:ext>
            </a:extLst>
          </p:cNvPr>
          <p:cNvSpPr>
            <a:spLocks noGrp="1"/>
          </p:cNvSpPr>
          <p:nvPr>
            <p:ph type="dt" sz="half" idx="10"/>
          </p:nvPr>
        </p:nvSpPr>
        <p:spPr/>
        <p:txBody>
          <a:bodyPr/>
          <a:lstStyle/>
          <a:p>
            <a:fld id="{2EB37116-13DF-4548-98E2-A25E16FC6DCD}" type="datetimeFigureOut">
              <a:rPr lang="en-US" smtClean="0"/>
              <a:t>7/21/2021</a:t>
            </a:fld>
            <a:endParaRPr lang="en-US"/>
          </a:p>
        </p:txBody>
      </p:sp>
      <p:sp>
        <p:nvSpPr>
          <p:cNvPr id="3" name="Footer Placeholder 2">
            <a:extLst>
              <a:ext uri="{FF2B5EF4-FFF2-40B4-BE49-F238E27FC236}">
                <a16:creationId xmlns:a16="http://schemas.microsoft.com/office/drawing/2014/main" id="{F3D6BBD3-50E4-4591-8FD7-C23CB72F3D2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07B724-32DA-4FC9-A2B4-18A656227383}"/>
              </a:ext>
            </a:extLst>
          </p:cNvPr>
          <p:cNvSpPr>
            <a:spLocks noGrp="1"/>
          </p:cNvSpPr>
          <p:nvPr>
            <p:ph type="sldNum" sz="quarter" idx="12"/>
          </p:nvPr>
        </p:nvSpPr>
        <p:spPr/>
        <p:txBody>
          <a:bodyPr/>
          <a:lstStyle/>
          <a:p>
            <a:fld id="{C618F391-85ED-49D7-9E57-0B9EA65BBAFF}" type="slidenum">
              <a:rPr lang="en-US" smtClean="0"/>
              <a:t>‹#›</a:t>
            </a:fld>
            <a:endParaRPr lang="en-US"/>
          </a:p>
        </p:txBody>
      </p:sp>
    </p:spTree>
    <p:extLst>
      <p:ext uri="{BB962C8B-B14F-4D97-AF65-F5344CB8AC3E}">
        <p14:creationId xmlns:p14="http://schemas.microsoft.com/office/powerpoint/2010/main" val="1049697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1C9D8-21CE-4202-97F1-E221C5720B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2721A4-BA27-4DC6-87AD-4987DEE26F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0186C10-D81D-4BAA-82D4-E2913B9884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72B24C-DCE0-40C0-858A-D482F717F6B0}"/>
              </a:ext>
            </a:extLst>
          </p:cNvPr>
          <p:cNvSpPr>
            <a:spLocks noGrp="1"/>
          </p:cNvSpPr>
          <p:nvPr>
            <p:ph type="dt" sz="half" idx="10"/>
          </p:nvPr>
        </p:nvSpPr>
        <p:spPr/>
        <p:txBody>
          <a:bodyPr/>
          <a:lstStyle/>
          <a:p>
            <a:fld id="{2EB37116-13DF-4548-98E2-A25E16FC6DCD}" type="datetimeFigureOut">
              <a:rPr lang="en-US" smtClean="0"/>
              <a:t>7/21/2021</a:t>
            </a:fld>
            <a:endParaRPr lang="en-US"/>
          </a:p>
        </p:txBody>
      </p:sp>
      <p:sp>
        <p:nvSpPr>
          <p:cNvPr id="6" name="Footer Placeholder 5">
            <a:extLst>
              <a:ext uri="{FF2B5EF4-FFF2-40B4-BE49-F238E27FC236}">
                <a16:creationId xmlns:a16="http://schemas.microsoft.com/office/drawing/2014/main" id="{33CBF1AA-47C9-4334-8433-7AA6456FCF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3DBA89-EE1F-47D8-B9B2-CE0B5B729025}"/>
              </a:ext>
            </a:extLst>
          </p:cNvPr>
          <p:cNvSpPr>
            <a:spLocks noGrp="1"/>
          </p:cNvSpPr>
          <p:nvPr>
            <p:ph type="sldNum" sz="quarter" idx="12"/>
          </p:nvPr>
        </p:nvSpPr>
        <p:spPr/>
        <p:txBody>
          <a:bodyPr/>
          <a:lstStyle/>
          <a:p>
            <a:fld id="{C618F391-85ED-49D7-9E57-0B9EA65BBAFF}" type="slidenum">
              <a:rPr lang="en-US" smtClean="0"/>
              <a:t>‹#›</a:t>
            </a:fld>
            <a:endParaRPr lang="en-US"/>
          </a:p>
        </p:txBody>
      </p:sp>
    </p:spTree>
    <p:extLst>
      <p:ext uri="{BB962C8B-B14F-4D97-AF65-F5344CB8AC3E}">
        <p14:creationId xmlns:p14="http://schemas.microsoft.com/office/powerpoint/2010/main" val="3246643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2C9A2-631B-4787-9239-772F3FDBEF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E8C63DC-FE60-4B0B-89F5-8D178572C2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F2156BC-A42B-4885-99A5-3025923138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078085-1F31-4146-8E2D-B5F719A07939}"/>
              </a:ext>
            </a:extLst>
          </p:cNvPr>
          <p:cNvSpPr>
            <a:spLocks noGrp="1"/>
          </p:cNvSpPr>
          <p:nvPr>
            <p:ph type="dt" sz="half" idx="10"/>
          </p:nvPr>
        </p:nvSpPr>
        <p:spPr/>
        <p:txBody>
          <a:bodyPr/>
          <a:lstStyle/>
          <a:p>
            <a:fld id="{2EB37116-13DF-4548-98E2-A25E16FC6DCD}" type="datetimeFigureOut">
              <a:rPr lang="en-US" smtClean="0"/>
              <a:t>7/21/2021</a:t>
            </a:fld>
            <a:endParaRPr lang="en-US"/>
          </a:p>
        </p:txBody>
      </p:sp>
      <p:sp>
        <p:nvSpPr>
          <p:cNvPr id="6" name="Footer Placeholder 5">
            <a:extLst>
              <a:ext uri="{FF2B5EF4-FFF2-40B4-BE49-F238E27FC236}">
                <a16:creationId xmlns:a16="http://schemas.microsoft.com/office/drawing/2014/main" id="{8BAA36FC-F053-4C03-B8CF-1167B6EC25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AD35B8-0A23-40AB-A82F-82551F7690B4}"/>
              </a:ext>
            </a:extLst>
          </p:cNvPr>
          <p:cNvSpPr>
            <a:spLocks noGrp="1"/>
          </p:cNvSpPr>
          <p:nvPr>
            <p:ph type="sldNum" sz="quarter" idx="12"/>
          </p:nvPr>
        </p:nvSpPr>
        <p:spPr/>
        <p:txBody>
          <a:bodyPr/>
          <a:lstStyle/>
          <a:p>
            <a:fld id="{C618F391-85ED-49D7-9E57-0B9EA65BBAFF}" type="slidenum">
              <a:rPr lang="en-US" smtClean="0"/>
              <a:t>‹#›</a:t>
            </a:fld>
            <a:endParaRPr lang="en-US"/>
          </a:p>
        </p:txBody>
      </p:sp>
    </p:spTree>
    <p:extLst>
      <p:ext uri="{BB962C8B-B14F-4D97-AF65-F5344CB8AC3E}">
        <p14:creationId xmlns:p14="http://schemas.microsoft.com/office/powerpoint/2010/main" val="4230000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FA11D5-FB5E-42C1-A1EB-817E95FD1C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8104FB0-6310-4907-A823-EC4AC21C4C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A52A71-97A6-47E8-96C3-D256AE4C71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B37116-13DF-4548-98E2-A25E16FC6DCD}" type="datetimeFigureOut">
              <a:rPr lang="en-US" smtClean="0"/>
              <a:t>7/21/2021</a:t>
            </a:fld>
            <a:endParaRPr lang="en-US"/>
          </a:p>
        </p:txBody>
      </p:sp>
      <p:sp>
        <p:nvSpPr>
          <p:cNvPr id="5" name="Footer Placeholder 4">
            <a:extLst>
              <a:ext uri="{FF2B5EF4-FFF2-40B4-BE49-F238E27FC236}">
                <a16:creationId xmlns:a16="http://schemas.microsoft.com/office/drawing/2014/main" id="{A639DA45-4889-4C43-B72B-8C09873D86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75E2C3F-1A85-401F-A855-5C1A723BDA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18F391-85ED-49D7-9E57-0B9EA65BBAFF}" type="slidenum">
              <a:rPr lang="en-US" smtClean="0"/>
              <a:t>‹#›</a:t>
            </a:fld>
            <a:endParaRPr lang="en-US"/>
          </a:p>
        </p:txBody>
      </p:sp>
    </p:spTree>
    <p:extLst>
      <p:ext uri="{BB962C8B-B14F-4D97-AF65-F5344CB8AC3E}">
        <p14:creationId xmlns:p14="http://schemas.microsoft.com/office/powerpoint/2010/main" val="26466647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tiff"/><Relationship Id="rId4" Type="http://schemas.openxmlformats.org/officeDocument/2006/relationships/hyperlink" Target="https://wyaitc.org/lesson/lesson-four-modeling-hills-and-valley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yaitc.org/wp-content/uploads/2019/09/2ORTL4-Worksheets-and-Resources.pdf"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hyperlink" Target="https://creativecommons.org/licenses/by-nc-sa/3.0/" TargetMode="External"/><Relationship Id="rId4" Type="http://schemas.openxmlformats.org/officeDocument/2006/relationships/hyperlink" Target="http://www.flickr.com/photos/hdurnin/5736174881/"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hyperlink" Target="https://creativecommons.org/licenses/by-sa/3.0/" TargetMode="External"/><Relationship Id="rId4" Type="http://schemas.openxmlformats.org/officeDocument/2006/relationships/hyperlink" Target="https://en.wikipedia.org/wiki/Polymer_clay"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hyperlink" Target="https://pixabay.com/en/hills-mountains-landscape-nature-575415/" TargetMode="External"/><Relationship Id="rId3" Type="http://schemas.openxmlformats.org/officeDocument/2006/relationships/image" Target="../media/image16.png"/><Relationship Id="rId7"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0.png"/><Relationship Id="rId4" Type="http://schemas.openxmlformats.org/officeDocument/2006/relationships/customXml" Target="../ink/ink1.xml"/><Relationship Id="rId9" Type="http://schemas.openxmlformats.org/officeDocument/2006/relationships/hyperlink" Target="https://wyaitc.org/wp-content/uploads/2019/09/2ORTL4-Worksheets-and-Resources.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hyperlink" Target="https://creativecommons.org/licenses/by-sa/3.0/" TargetMode="External"/><Relationship Id="rId4" Type="http://schemas.openxmlformats.org/officeDocument/2006/relationships/hyperlink" Target="https://courses.lumenlearning.com/geophysical/chapter/types-of-volcanoes/"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hyperlink" Target="https://creativecommons.org/licenses/by-nc-sa/3.0/"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hyperlink" Target="http://www.patrick-hoss.de/tag/michael-landau/" TargetMode="External"/><Relationship Id="rId5" Type="http://schemas.openxmlformats.org/officeDocument/2006/relationships/image" Target="../media/image27.jpeg"/><Relationship Id="rId4" Type="http://schemas.openxmlformats.org/officeDocument/2006/relationships/hyperlink" Target="https://pixabay.com/en/blue-elephants-baby-animals-324596/"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hyperlink" Target="https://creativecommons.org/licenses/by-sa/3.0/"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hyperlink" Target="https://cs.wikipedia.org/wiki/Soubor:Landscape_of_Jackson_Hole,_October_2010.jpg" TargetMode="External"/><Relationship Id="rId5" Type="http://schemas.openxmlformats.org/officeDocument/2006/relationships/image" Target="../media/image31.png"/><Relationship Id="rId4" Type="http://schemas.openxmlformats.org/officeDocument/2006/relationships/hyperlink" Target="https://pixabay.com/en/mountains-rocks-terrain-landscape-1763978/"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hyperlink" Target="https://creativecommons.org/licenses/by-sa/3.0/" TargetMode="External"/><Relationship Id="rId4" Type="http://schemas.openxmlformats.org/officeDocument/2006/relationships/hyperlink" Target="http://commons.wikimedia.org/wiki/File:Landscape_of_Jackson_Hole,_October_2010.jp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hyperlink" Target="https://wyaitc.org/wp-content/uploads/2019/09/2ORTL3-Worksheets-and-Resources.pdf"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hyperlink" Target="https://wyaitc.org/wp-content/uploads/2019/09/2ORTL3-Worksheets-and-Resources.pdf"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AA8C323-82FB-4A23-8B38-77A38ABEDA6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p:blipFill>
        <p:spPr bwMode="auto">
          <a:xfrm>
            <a:off x="-126590" y="135048"/>
            <a:ext cx="7835685" cy="6469734"/>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ffectLst>
            <a:softEdge rad="317500"/>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1688B93-C7BD-4E6E-9256-C09F7D96D809}"/>
              </a:ext>
            </a:extLst>
          </p:cNvPr>
          <p:cNvSpPr txBox="1"/>
          <p:nvPr/>
        </p:nvSpPr>
        <p:spPr>
          <a:xfrm>
            <a:off x="5947873" y="3369915"/>
            <a:ext cx="6313707" cy="3231654"/>
          </a:xfrm>
          <a:prstGeom prst="rect">
            <a:avLst/>
          </a:prstGeom>
          <a:noFill/>
        </p:spPr>
        <p:txBody>
          <a:bodyPr wrap="square" rtlCol="0">
            <a:spAutoFit/>
          </a:bodyPr>
          <a:lstStyle/>
          <a:p>
            <a:pPr algn="ctr"/>
            <a:r>
              <a:rPr lang="en-US" sz="4800" dirty="0">
                <a:latin typeface="Arial" panose="020B0604020202020204" pitchFamily="34" charset="0"/>
                <a:cs typeface="Arial" panose="020B0604020202020204" pitchFamily="34" charset="0"/>
              </a:rPr>
              <a:t>Outdoor Recreation &amp; Tourism</a:t>
            </a:r>
          </a:p>
          <a:p>
            <a:pPr algn="ctr"/>
            <a:r>
              <a:rPr lang="en-US" sz="4400" dirty="0">
                <a:latin typeface="Arial" panose="020B0604020202020204" pitchFamily="34" charset="0"/>
                <a:cs typeface="Arial" panose="020B0604020202020204" pitchFamily="34" charset="0"/>
              </a:rPr>
              <a:t>2</a:t>
            </a:r>
            <a:r>
              <a:rPr lang="en-US" sz="4400" baseline="30000" dirty="0">
                <a:latin typeface="Arial" panose="020B0604020202020204" pitchFamily="34" charset="0"/>
                <a:cs typeface="Arial" panose="020B0604020202020204" pitchFamily="34" charset="0"/>
              </a:rPr>
              <a:t>nd</a:t>
            </a:r>
            <a:r>
              <a:rPr lang="en-US" sz="4400" dirty="0">
                <a:latin typeface="Arial" panose="020B0604020202020204" pitchFamily="34" charset="0"/>
                <a:cs typeface="Arial" panose="020B0604020202020204" pitchFamily="34" charset="0"/>
              </a:rPr>
              <a:t> Grade</a:t>
            </a:r>
          </a:p>
          <a:p>
            <a:pPr algn="ctr"/>
            <a:r>
              <a:rPr lang="en-US" sz="3200" dirty="0">
                <a:latin typeface="Arial" panose="020B0604020202020204" pitchFamily="34" charset="0"/>
                <a:cs typeface="Arial" panose="020B0604020202020204" pitchFamily="34" charset="0"/>
              </a:rPr>
              <a:t>Lesson 4: </a:t>
            </a:r>
          </a:p>
          <a:p>
            <a:pPr algn="ctr"/>
            <a:r>
              <a:rPr lang="en-US" sz="3200" dirty="0">
                <a:latin typeface="Arial" panose="020B0604020202020204" pitchFamily="34" charset="0"/>
                <a:cs typeface="Arial" panose="020B0604020202020204" pitchFamily="34" charset="0"/>
                <a:hlinkClick r:id="rId4"/>
              </a:rPr>
              <a:t>Mapping in 3-D</a:t>
            </a:r>
            <a:endParaRPr lang="en-US" sz="3200" dirty="0">
              <a:latin typeface="Arial" panose="020B0604020202020204" pitchFamily="34" charset="0"/>
              <a:cs typeface="Arial" panose="020B0604020202020204" pitchFamily="34" charset="0"/>
            </a:endParaRPr>
          </a:p>
        </p:txBody>
      </p:sp>
      <p:pic>
        <p:nvPicPr>
          <p:cNvPr id="7" name="Picture 6" descr="Logo&#10;&#10;Description automatically generated">
            <a:extLst>
              <a:ext uri="{FF2B5EF4-FFF2-40B4-BE49-F238E27FC236}">
                <a16:creationId xmlns:a16="http://schemas.microsoft.com/office/drawing/2014/main" id="{A3B961C1-3912-42B9-A3D4-48E8A901639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82667" y="253218"/>
            <a:ext cx="2791265" cy="2791265"/>
          </a:xfrm>
          <a:prstGeom prst="rect">
            <a:avLst/>
          </a:prstGeom>
        </p:spPr>
      </p:pic>
    </p:spTree>
    <p:extLst>
      <p:ext uri="{BB962C8B-B14F-4D97-AF65-F5344CB8AC3E}">
        <p14:creationId xmlns:p14="http://schemas.microsoft.com/office/powerpoint/2010/main" val="832255523"/>
      </p:ext>
    </p:extLst>
  </p:cSld>
  <p:clrMapOvr>
    <a:masterClrMapping/>
  </p:clrMapOvr>
  <mc:AlternateContent xmlns:mc="http://schemas.openxmlformats.org/markup-compatibility/2006" xmlns:p14="http://schemas.microsoft.com/office/powerpoint/2010/main">
    <mc:Choice Requires="p14">
      <p:transition spd="slow" p14:dur="2000" advTm="3667"/>
    </mc:Choice>
    <mc:Fallback xmlns="">
      <p:transition spd="slow" advTm="3667"/>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E2BA431A-5242-4645-AD97-B7792EE2B2E8}"/>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127710" y="1144571"/>
            <a:ext cx="8657396" cy="5356031"/>
          </a:xfrm>
          <a:prstGeom prst="rect">
            <a:avLst/>
          </a:prstGeom>
          <a:ln>
            <a:noFill/>
          </a:ln>
        </p:spPr>
      </p:pic>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3727049-0BAC-4C51-96CD-E6AE5209229C}"/>
              </a:ext>
            </a:extLst>
          </p:cNvPr>
          <p:cNvSpPr txBox="1"/>
          <p:nvPr/>
        </p:nvSpPr>
        <p:spPr>
          <a:xfrm>
            <a:off x="1462469" y="352545"/>
            <a:ext cx="4812294" cy="646331"/>
          </a:xfrm>
          <a:prstGeom prst="rect">
            <a:avLst/>
          </a:prstGeom>
          <a:noFill/>
        </p:spPr>
        <p:txBody>
          <a:bodyPr wrap="square" rtlCol="0">
            <a:spAutoFit/>
          </a:bodyPr>
          <a:lstStyle/>
          <a:p>
            <a:pPr algn="ctr"/>
            <a:r>
              <a:rPr lang="en-US" sz="3600" dirty="0"/>
              <a:t>Water</a:t>
            </a:r>
          </a:p>
        </p:txBody>
      </p:sp>
      <p:sp>
        <p:nvSpPr>
          <p:cNvPr id="12" name="TextBox 11">
            <a:extLst>
              <a:ext uri="{FF2B5EF4-FFF2-40B4-BE49-F238E27FC236}">
                <a16:creationId xmlns:a16="http://schemas.microsoft.com/office/drawing/2014/main" id="{4E792698-9736-4E13-AE5A-47088DB9971B}"/>
              </a:ext>
            </a:extLst>
          </p:cNvPr>
          <p:cNvSpPr txBox="1"/>
          <p:nvPr/>
        </p:nvSpPr>
        <p:spPr>
          <a:xfrm>
            <a:off x="8985870" y="1164060"/>
            <a:ext cx="3078420" cy="5273820"/>
          </a:xfrm>
          <a:prstGeom prst="rect">
            <a:avLst/>
          </a:prstGeom>
          <a:noFill/>
          <a:ln w="28575">
            <a:solidFill>
              <a:schemeClr val="tx1"/>
            </a:solidFill>
          </a:ln>
        </p:spPr>
        <p:txBody>
          <a:bodyPr wrap="square" rtlCol="0">
            <a:noAutofit/>
          </a:bodyPr>
          <a:lstStyle/>
          <a:p>
            <a:r>
              <a:rPr lang="en-US" dirty="0"/>
              <a:t>Characteristics:</a:t>
            </a:r>
          </a:p>
        </p:txBody>
      </p:sp>
    </p:spTree>
    <p:extLst>
      <p:ext uri="{BB962C8B-B14F-4D97-AF65-F5344CB8AC3E}">
        <p14:creationId xmlns:p14="http://schemas.microsoft.com/office/powerpoint/2010/main" val="3538563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0" name="Freeform: Shape 9">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F37D28C5-8F94-4AB4-9130-028ADEEC912B}"/>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120781" y="1149715"/>
            <a:ext cx="8688209" cy="5462099"/>
          </a:xfrm>
          <a:prstGeom prst="rect">
            <a:avLst/>
          </a:prstGeom>
          <a:ln>
            <a:noFill/>
          </a:ln>
        </p:spPr>
      </p:pic>
      <p:sp>
        <p:nvSpPr>
          <p:cNvPr id="3" name="TextBox 2">
            <a:extLst>
              <a:ext uri="{FF2B5EF4-FFF2-40B4-BE49-F238E27FC236}">
                <a16:creationId xmlns:a16="http://schemas.microsoft.com/office/drawing/2014/main" id="{7582B18C-5956-4191-8FDC-3ACBDA5F4042}"/>
              </a:ext>
            </a:extLst>
          </p:cNvPr>
          <p:cNvSpPr txBox="1"/>
          <p:nvPr/>
        </p:nvSpPr>
        <p:spPr>
          <a:xfrm>
            <a:off x="971921" y="277470"/>
            <a:ext cx="6055985" cy="646331"/>
          </a:xfrm>
          <a:prstGeom prst="rect">
            <a:avLst/>
          </a:prstGeom>
          <a:noFill/>
        </p:spPr>
        <p:txBody>
          <a:bodyPr wrap="square" rtlCol="0">
            <a:spAutoFit/>
          </a:bodyPr>
          <a:lstStyle/>
          <a:p>
            <a:pPr algn="ctr"/>
            <a:r>
              <a:rPr lang="en-US" sz="3600" dirty="0"/>
              <a:t>Mountains</a:t>
            </a:r>
          </a:p>
        </p:txBody>
      </p:sp>
      <p:sp>
        <p:nvSpPr>
          <p:cNvPr id="12" name="TextBox 11">
            <a:extLst>
              <a:ext uri="{FF2B5EF4-FFF2-40B4-BE49-F238E27FC236}">
                <a16:creationId xmlns:a16="http://schemas.microsoft.com/office/drawing/2014/main" id="{52FF2E7C-437D-491B-8041-32C5D18DEAA6}"/>
              </a:ext>
            </a:extLst>
          </p:cNvPr>
          <p:cNvSpPr txBox="1"/>
          <p:nvPr/>
        </p:nvSpPr>
        <p:spPr>
          <a:xfrm>
            <a:off x="8934942" y="1149716"/>
            <a:ext cx="3078420" cy="5273820"/>
          </a:xfrm>
          <a:prstGeom prst="rect">
            <a:avLst/>
          </a:prstGeom>
          <a:noFill/>
          <a:ln w="28575">
            <a:solidFill>
              <a:schemeClr val="tx1"/>
            </a:solidFill>
          </a:ln>
        </p:spPr>
        <p:txBody>
          <a:bodyPr wrap="square" rtlCol="0">
            <a:noAutofit/>
          </a:bodyPr>
          <a:lstStyle/>
          <a:p>
            <a:r>
              <a:rPr lang="en-US" dirty="0"/>
              <a:t>Characteristics:</a:t>
            </a:r>
          </a:p>
        </p:txBody>
      </p:sp>
    </p:spTree>
    <p:extLst>
      <p:ext uri="{BB962C8B-B14F-4D97-AF65-F5344CB8AC3E}">
        <p14:creationId xmlns:p14="http://schemas.microsoft.com/office/powerpoint/2010/main" val="2790815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6703C06-02C4-470E-B96C-448DE5CFDA3D}"/>
              </a:ext>
            </a:extLst>
          </p:cNvPr>
          <p:cNvSpPr txBox="1"/>
          <p:nvPr/>
        </p:nvSpPr>
        <p:spPr>
          <a:xfrm>
            <a:off x="4488551" y="444137"/>
            <a:ext cx="2835358" cy="584775"/>
          </a:xfrm>
          <a:prstGeom prst="rect">
            <a:avLst/>
          </a:prstGeom>
          <a:noFill/>
        </p:spPr>
        <p:txBody>
          <a:bodyPr wrap="square" rtlCol="0">
            <a:spAutoFit/>
          </a:bodyPr>
          <a:lstStyle/>
          <a:p>
            <a:r>
              <a:rPr lang="en-US" sz="3200" dirty="0">
                <a:hlinkClick r:id="rId3"/>
              </a:rPr>
              <a:t>Physical Map</a:t>
            </a:r>
            <a:endParaRPr lang="en-US" sz="3200" dirty="0"/>
          </a:p>
        </p:txBody>
      </p:sp>
      <p:pic>
        <p:nvPicPr>
          <p:cNvPr id="4" name="Picture 3">
            <a:extLst>
              <a:ext uri="{FF2B5EF4-FFF2-40B4-BE49-F238E27FC236}">
                <a16:creationId xmlns:a16="http://schemas.microsoft.com/office/drawing/2014/main" id="{949ECB05-069D-4CF5-83AF-87ED36F413B3}"/>
              </a:ext>
            </a:extLst>
          </p:cNvPr>
          <p:cNvPicPr>
            <a:picLocks noChangeAspect="1"/>
          </p:cNvPicPr>
          <p:nvPr/>
        </p:nvPicPr>
        <p:blipFill>
          <a:blip r:embed="rId4"/>
          <a:stretch>
            <a:fillRect/>
          </a:stretch>
        </p:blipFill>
        <p:spPr>
          <a:xfrm rot="5400000">
            <a:off x="8397362" y="2026364"/>
            <a:ext cx="4377089" cy="2726711"/>
          </a:xfrm>
          <a:prstGeom prst="rect">
            <a:avLst/>
          </a:prstGeom>
        </p:spPr>
      </p:pic>
      <p:pic>
        <p:nvPicPr>
          <p:cNvPr id="5" name="Picture 4">
            <a:extLst>
              <a:ext uri="{FF2B5EF4-FFF2-40B4-BE49-F238E27FC236}">
                <a16:creationId xmlns:a16="http://schemas.microsoft.com/office/drawing/2014/main" id="{1ADC5574-3474-4E24-B722-CB96BAA5008F}"/>
              </a:ext>
            </a:extLst>
          </p:cNvPr>
          <p:cNvPicPr>
            <a:picLocks noChangeAspect="1"/>
          </p:cNvPicPr>
          <p:nvPr/>
        </p:nvPicPr>
        <p:blipFill>
          <a:blip r:embed="rId5"/>
          <a:stretch>
            <a:fillRect/>
          </a:stretch>
        </p:blipFill>
        <p:spPr>
          <a:xfrm>
            <a:off x="315890" y="1229380"/>
            <a:ext cx="6972300" cy="5267325"/>
          </a:xfrm>
          <a:prstGeom prst="rect">
            <a:avLst/>
          </a:prstGeom>
        </p:spPr>
      </p:pic>
      <p:sp>
        <p:nvSpPr>
          <p:cNvPr id="6" name="Arrow: Right 5">
            <a:extLst>
              <a:ext uri="{FF2B5EF4-FFF2-40B4-BE49-F238E27FC236}">
                <a16:creationId xmlns:a16="http://schemas.microsoft.com/office/drawing/2014/main" id="{DAD15C2C-7A35-4DEE-8450-5607A54CEAEF}"/>
              </a:ext>
            </a:extLst>
          </p:cNvPr>
          <p:cNvSpPr/>
          <p:nvPr/>
        </p:nvSpPr>
        <p:spPr>
          <a:xfrm rot="10800000">
            <a:off x="7288190" y="2303585"/>
            <a:ext cx="2032734" cy="1125415"/>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2371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E45B1D5C-0827-4AF0-8186-11FC5A8B8B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A4B765A-46DE-4603-8505-1E43D6D01EE0}"/>
              </a:ext>
            </a:extLst>
          </p:cNvPr>
          <p:cNvSpPr txBox="1"/>
          <p:nvPr/>
        </p:nvSpPr>
        <p:spPr>
          <a:xfrm>
            <a:off x="9267909" y="2023110"/>
            <a:ext cx="2622006" cy="2846070"/>
          </a:xfrm>
          <a:prstGeom prst="ellipse">
            <a:avLst/>
          </a:prstGeom>
        </p:spPr>
        <p:txBody>
          <a:bodyPr vert="horz" lIns="91440" tIns="45720" rIns="91440" bIns="45720" rtlCol="0" anchor="ctr">
            <a:normAutofit/>
          </a:bodyPr>
          <a:lstStyle/>
          <a:p>
            <a:pPr algn="ctr">
              <a:lnSpc>
                <a:spcPct val="90000"/>
              </a:lnSpc>
              <a:spcBef>
                <a:spcPct val="0"/>
              </a:spcBef>
              <a:spcAft>
                <a:spcPts val="600"/>
              </a:spcAft>
            </a:pPr>
            <a:r>
              <a:rPr lang="en-US" sz="2600" dirty="0">
                <a:latin typeface="+mj-lt"/>
                <a:ea typeface="+mj-ea"/>
                <a:cs typeface="+mj-cs"/>
              </a:rPr>
              <a:t>What symbols do you see in our area?</a:t>
            </a:r>
          </a:p>
        </p:txBody>
      </p:sp>
      <p:sp>
        <p:nvSpPr>
          <p:cNvPr id="33" name="Rectangle 32">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1AD7B8D-7D7B-4039-896D-2B8A2185F96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45238" y="858525"/>
            <a:ext cx="7608304" cy="5211906"/>
          </a:xfrm>
          <a:prstGeom prst="rect">
            <a:avLst/>
          </a:prstGeom>
        </p:spPr>
      </p:pic>
      <p:sp>
        <p:nvSpPr>
          <p:cNvPr id="37" name="Rectangle 36">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6860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9D7E975-9161-4F2D-AC53-69E1912F6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diagram&#10;&#10;Description automatically generated">
            <a:extLst>
              <a:ext uri="{FF2B5EF4-FFF2-40B4-BE49-F238E27FC236}">
                <a16:creationId xmlns:a16="http://schemas.microsoft.com/office/drawing/2014/main" id="{07EFB758-B865-4C90-9330-70F9D77CCFD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21675" y="623275"/>
            <a:ext cx="4032621" cy="5607882"/>
          </a:xfrm>
          <a:prstGeom prst="rect">
            <a:avLst/>
          </a:prstGeom>
        </p:spPr>
      </p:pic>
      <p:sp>
        <p:nvSpPr>
          <p:cNvPr id="11" name="Right Triangle 10">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463E6235-1649-4B47-9862-4026FC473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4989" y="623275"/>
            <a:ext cx="6581837"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0B89FE-34EA-46DD-A7CD-E0842E4268E0}"/>
              </a:ext>
            </a:extLst>
          </p:cNvPr>
          <p:cNvSpPr>
            <a:spLocks noGrp="1"/>
          </p:cNvSpPr>
          <p:nvPr>
            <p:ph type="title"/>
          </p:nvPr>
        </p:nvSpPr>
        <p:spPr>
          <a:xfrm>
            <a:off x="5450209" y="1056640"/>
            <a:ext cx="5799947" cy="3494398"/>
          </a:xfrm>
        </p:spPr>
        <p:txBody>
          <a:bodyPr vert="horz" lIns="91440" tIns="45720" rIns="91440" bIns="45720" rtlCol="0" anchor="b">
            <a:normAutofit/>
          </a:bodyPr>
          <a:lstStyle/>
          <a:p>
            <a:r>
              <a:rPr lang="en-US" sz="8000"/>
              <a:t>Day Two</a:t>
            </a:r>
          </a:p>
        </p:txBody>
      </p:sp>
    </p:spTree>
    <p:extLst>
      <p:ext uri="{BB962C8B-B14F-4D97-AF65-F5344CB8AC3E}">
        <p14:creationId xmlns:p14="http://schemas.microsoft.com/office/powerpoint/2010/main" val="2694869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A4B765A-46DE-4603-8505-1E43D6D01EE0}"/>
              </a:ext>
            </a:extLst>
          </p:cNvPr>
          <p:cNvSpPr txBox="1"/>
          <p:nvPr/>
        </p:nvSpPr>
        <p:spPr>
          <a:xfrm>
            <a:off x="524121" y="345441"/>
            <a:ext cx="3574913" cy="3508586"/>
          </a:xfrm>
          <a:prstGeom prst="ellipse">
            <a:avLst/>
          </a:prstGeom>
          <a:solidFill>
            <a:srgbClr val="262626"/>
          </a:solidFill>
          <a:ln w="174625" cmpd="thinThick">
            <a:solidFill>
              <a:srgbClr val="262626"/>
            </a:solidFill>
          </a:ln>
        </p:spPr>
        <p:txBody>
          <a:bodyPr vert="horz" lIns="91440" tIns="45720" rIns="91440" bIns="45720" rtlCol="0" anchor="ctr">
            <a:normAutofit fontScale="92500" lnSpcReduction="20000"/>
          </a:bodyPr>
          <a:lstStyle/>
          <a:p>
            <a:pPr algn="ctr">
              <a:lnSpc>
                <a:spcPct val="90000"/>
              </a:lnSpc>
              <a:spcBef>
                <a:spcPct val="0"/>
              </a:spcBef>
              <a:spcAft>
                <a:spcPts val="600"/>
              </a:spcAft>
            </a:pPr>
            <a:endParaRPr lang="en-US" sz="2600" kern="1200" dirty="0">
              <a:solidFill>
                <a:srgbClr val="FFFFFF"/>
              </a:solidFill>
              <a:latin typeface="+mj-lt"/>
              <a:ea typeface="+mj-ea"/>
              <a:cs typeface="+mj-cs"/>
            </a:endParaRPr>
          </a:p>
          <a:p>
            <a:pPr algn="ctr">
              <a:lnSpc>
                <a:spcPct val="90000"/>
              </a:lnSpc>
              <a:spcBef>
                <a:spcPct val="0"/>
              </a:spcBef>
              <a:spcAft>
                <a:spcPts val="600"/>
              </a:spcAft>
            </a:pPr>
            <a:r>
              <a:rPr lang="en-US" sz="2600" kern="1200" dirty="0">
                <a:solidFill>
                  <a:srgbClr val="FFFFFF"/>
                </a:solidFill>
                <a:latin typeface="+mj-lt"/>
                <a:ea typeface="+mj-ea"/>
                <a:cs typeface="+mj-cs"/>
              </a:rPr>
              <a:t>What symbols do </a:t>
            </a:r>
            <a:r>
              <a:rPr lang="en-US" sz="2600" dirty="0">
                <a:solidFill>
                  <a:srgbClr val="FFFFFF"/>
                </a:solidFill>
                <a:latin typeface="+mj-lt"/>
                <a:ea typeface="+mj-ea"/>
                <a:cs typeface="+mj-cs"/>
              </a:rPr>
              <a:t>y</a:t>
            </a:r>
            <a:r>
              <a:rPr lang="en-US" sz="2600" kern="1200" dirty="0">
                <a:solidFill>
                  <a:srgbClr val="FFFFFF"/>
                </a:solidFill>
                <a:latin typeface="+mj-lt"/>
                <a:ea typeface="+mj-ea"/>
                <a:cs typeface="+mj-cs"/>
              </a:rPr>
              <a:t>ou see </a:t>
            </a:r>
            <a:r>
              <a:rPr lang="en-US" sz="2600" dirty="0">
                <a:solidFill>
                  <a:srgbClr val="FFFFFF"/>
                </a:solidFill>
                <a:latin typeface="+mj-lt"/>
                <a:ea typeface="+mj-ea"/>
                <a:cs typeface="+mj-cs"/>
              </a:rPr>
              <a:t>on the map</a:t>
            </a:r>
            <a:r>
              <a:rPr lang="en-US" sz="2600" kern="1200" dirty="0">
                <a:solidFill>
                  <a:srgbClr val="FFFFFF"/>
                </a:solidFill>
                <a:latin typeface="+mj-lt"/>
                <a:ea typeface="+mj-ea"/>
                <a:cs typeface="+mj-cs"/>
              </a:rPr>
              <a:t>?</a:t>
            </a:r>
          </a:p>
          <a:p>
            <a:pPr algn="ctr">
              <a:lnSpc>
                <a:spcPct val="90000"/>
              </a:lnSpc>
              <a:spcBef>
                <a:spcPct val="0"/>
              </a:spcBef>
              <a:spcAft>
                <a:spcPts val="600"/>
              </a:spcAft>
            </a:pPr>
            <a:endParaRPr lang="en-US" sz="2600" kern="1200" dirty="0">
              <a:solidFill>
                <a:srgbClr val="FFFFFF"/>
              </a:solidFill>
              <a:latin typeface="+mj-lt"/>
              <a:ea typeface="+mj-ea"/>
              <a:cs typeface="+mj-cs"/>
            </a:endParaRPr>
          </a:p>
          <a:p>
            <a:pPr algn="ctr">
              <a:lnSpc>
                <a:spcPct val="90000"/>
              </a:lnSpc>
              <a:spcBef>
                <a:spcPct val="0"/>
              </a:spcBef>
              <a:spcAft>
                <a:spcPts val="600"/>
              </a:spcAft>
            </a:pPr>
            <a:r>
              <a:rPr lang="en-US" sz="2600" dirty="0">
                <a:solidFill>
                  <a:srgbClr val="FFFFFF"/>
                </a:solidFill>
                <a:latin typeface="+mj-lt"/>
                <a:ea typeface="+mj-ea"/>
                <a:cs typeface="+mj-cs"/>
              </a:rPr>
              <a:t>What terrain do you notice on the map? </a:t>
            </a:r>
            <a:endParaRPr lang="en-US" sz="2600" kern="1200" dirty="0">
              <a:solidFill>
                <a:srgbClr val="FFFFFF"/>
              </a:solidFill>
              <a:latin typeface="+mj-lt"/>
              <a:ea typeface="+mj-ea"/>
              <a:cs typeface="+mj-cs"/>
            </a:endParaRPr>
          </a:p>
          <a:p>
            <a:pPr algn="ctr">
              <a:lnSpc>
                <a:spcPct val="90000"/>
              </a:lnSpc>
              <a:spcBef>
                <a:spcPct val="0"/>
              </a:spcBef>
              <a:spcAft>
                <a:spcPts val="600"/>
              </a:spcAft>
            </a:pPr>
            <a:endParaRPr lang="en-US" sz="2600" dirty="0">
              <a:solidFill>
                <a:srgbClr val="FFFFFF"/>
              </a:solidFill>
              <a:latin typeface="+mj-lt"/>
              <a:ea typeface="+mj-ea"/>
              <a:cs typeface="+mj-cs"/>
            </a:endParaRPr>
          </a:p>
          <a:p>
            <a:pPr algn="ctr">
              <a:lnSpc>
                <a:spcPct val="90000"/>
              </a:lnSpc>
              <a:spcBef>
                <a:spcPct val="0"/>
              </a:spcBef>
              <a:spcAft>
                <a:spcPts val="600"/>
              </a:spcAft>
            </a:pPr>
            <a:endParaRPr lang="en-US" sz="2600" kern="1200" dirty="0">
              <a:solidFill>
                <a:srgbClr val="FFFFFF"/>
              </a:solidFill>
              <a:latin typeface="+mj-lt"/>
              <a:ea typeface="+mj-ea"/>
              <a:cs typeface="+mj-cs"/>
            </a:endParaRPr>
          </a:p>
        </p:txBody>
      </p:sp>
      <p:pic>
        <p:nvPicPr>
          <p:cNvPr id="5" name="Picture 4" descr="A close up of a toy&#10;&#10;Description automatically generated">
            <a:extLst>
              <a:ext uri="{FF2B5EF4-FFF2-40B4-BE49-F238E27FC236}">
                <a16:creationId xmlns:a16="http://schemas.microsoft.com/office/drawing/2014/main" id="{01AC3E14-D5CE-4D59-B921-5473C8CAADA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9528" y="3727902"/>
            <a:ext cx="1967977" cy="3279961"/>
          </a:xfrm>
          <a:prstGeom prst="rect">
            <a:avLst/>
          </a:prstGeom>
        </p:spPr>
      </p:pic>
      <p:pic>
        <p:nvPicPr>
          <p:cNvPr id="6" name="Picture 5">
            <a:extLst>
              <a:ext uri="{FF2B5EF4-FFF2-40B4-BE49-F238E27FC236}">
                <a16:creationId xmlns:a16="http://schemas.microsoft.com/office/drawing/2014/main" id="{A9B07899-E240-43D2-A5E4-14DC9B462D62}"/>
              </a:ext>
            </a:extLst>
          </p:cNvPr>
          <p:cNvPicPr>
            <a:picLocks noChangeAspect="1"/>
          </p:cNvPicPr>
          <p:nvPr/>
        </p:nvPicPr>
        <p:blipFill>
          <a:blip r:embed="rId4"/>
          <a:stretch>
            <a:fillRect/>
          </a:stretch>
        </p:blipFill>
        <p:spPr>
          <a:xfrm>
            <a:off x="4276578" y="574048"/>
            <a:ext cx="7597679" cy="5739777"/>
          </a:xfrm>
          <a:prstGeom prst="rect">
            <a:avLst/>
          </a:prstGeom>
        </p:spPr>
      </p:pic>
    </p:spTree>
    <p:extLst>
      <p:ext uri="{BB962C8B-B14F-4D97-AF65-F5344CB8AC3E}">
        <p14:creationId xmlns:p14="http://schemas.microsoft.com/office/powerpoint/2010/main" val="13385084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7A7ABCE-2445-460C-AF0B-E2938C28C197}"/>
              </a:ext>
            </a:extLst>
          </p:cNvPr>
          <p:cNvSpPr txBox="1"/>
          <p:nvPr/>
        </p:nvSpPr>
        <p:spPr>
          <a:xfrm>
            <a:off x="546351" y="433545"/>
            <a:ext cx="11139854" cy="930447"/>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5400" dirty="0">
                <a:solidFill>
                  <a:srgbClr val="FFFFFF"/>
                </a:solidFill>
                <a:latin typeface="+mj-lt"/>
                <a:ea typeface="+mj-ea"/>
                <a:cs typeface="+mj-cs"/>
              </a:rPr>
              <a:t>Using Models </a:t>
            </a:r>
          </a:p>
        </p:txBody>
      </p:sp>
      <p:cxnSp>
        <p:nvCxnSpPr>
          <p:cNvPr id="73" name="Straight Connector 7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8FE6649D-7BF8-4DEF-A26F-C5B2B8E28BA2}"/>
              </a:ext>
            </a:extLst>
          </p:cNvPr>
          <p:cNvPicPr>
            <a:picLocks noChangeAspect="1" noChangeArrowheads="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bwMode="auto">
          <a:xfrm>
            <a:off x="1480374" y="2277801"/>
            <a:ext cx="3211432" cy="4299825"/>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cxnSp>
        <p:nvCxnSpPr>
          <p:cNvPr id="75" name="Straight Connector 74">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0F9DFBC-CA9E-4BF7-ADE6-BCBFABAC2448}"/>
              </a:ext>
            </a:extLst>
          </p:cNvPr>
          <p:cNvSpPr txBox="1"/>
          <p:nvPr/>
        </p:nvSpPr>
        <p:spPr>
          <a:xfrm>
            <a:off x="2546257" y="1594801"/>
            <a:ext cx="7456221" cy="461665"/>
          </a:xfrm>
          <a:prstGeom prst="rect">
            <a:avLst/>
          </a:prstGeom>
          <a:noFill/>
        </p:spPr>
        <p:txBody>
          <a:bodyPr wrap="square" rtlCol="0">
            <a:spAutoFit/>
          </a:bodyPr>
          <a:lstStyle/>
          <a:p>
            <a:r>
              <a:rPr lang="en-US" sz="2400" dirty="0">
                <a:solidFill>
                  <a:schemeClr val="bg1"/>
                </a:solidFill>
              </a:rPr>
              <a:t>Models represent things we can’t experience directly.</a:t>
            </a:r>
          </a:p>
        </p:txBody>
      </p:sp>
      <p:sp>
        <p:nvSpPr>
          <p:cNvPr id="7" name="TextBox 6">
            <a:extLst>
              <a:ext uri="{FF2B5EF4-FFF2-40B4-BE49-F238E27FC236}">
                <a16:creationId xmlns:a16="http://schemas.microsoft.com/office/drawing/2014/main" id="{2EEB2F49-4810-4F2B-9210-CE9B7A8A30FF}"/>
              </a:ext>
            </a:extLst>
          </p:cNvPr>
          <p:cNvSpPr txBox="1"/>
          <p:nvPr/>
        </p:nvSpPr>
        <p:spPr>
          <a:xfrm>
            <a:off x="1000712" y="6650010"/>
            <a:ext cx="3432883" cy="230832"/>
          </a:xfrm>
          <a:prstGeom prst="rect">
            <a:avLst/>
          </a:prstGeom>
          <a:noFill/>
        </p:spPr>
        <p:txBody>
          <a:bodyPr wrap="square" rtlCol="0">
            <a:spAutoFit/>
          </a:bodyPr>
          <a:lstStyle/>
          <a:p>
            <a:r>
              <a:rPr lang="en-US" sz="900" dirty="0">
                <a:hlinkClick r:id="rId4" tooltip="http://www.flickr.com/photos/hdurnin/5736174881/"/>
              </a:rPr>
              <a:t>This Photo</a:t>
            </a:r>
            <a:r>
              <a:rPr lang="en-US" sz="900" dirty="0"/>
              <a:t> by Unknown Author is licensed under </a:t>
            </a:r>
            <a:r>
              <a:rPr lang="en-US" sz="900" dirty="0">
                <a:hlinkClick r:id="rId5" tooltip="https://creativecommons.org/licenses/by-nc-sa/3.0/"/>
              </a:rPr>
              <a:t>CC BY-SA-NC</a:t>
            </a:r>
            <a:endParaRPr lang="en-US" sz="900" dirty="0"/>
          </a:p>
        </p:txBody>
      </p:sp>
      <p:pic>
        <p:nvPicPr>
          <p:cNvPr id="8" name="Picture 7">
            <a:extLst>
              <a:ext uri="{FF2B5EF4-FFF2-40B4-BE49-F238E27FC236}">
                <a16:creationId xmlns:a16="http://schemas.microsoft.com/office/drawing/2014/main" id="{53485657-011C-4219-BD4D-C585095486C1}"/>
              </a:ext>
            </a:extLst>
          </p:cNvPr>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7500196" y="2326630"/>
            <a:ext cx="3211427" cy="4295493"/>
          </a:xfrm>
          <a:prstGeom prst="rect">
            <a:avLst/>
          </a:prstGeom>
          <a:ln w="28575">
            <a:solidFill>
              <a:schemeClr val="tx1"/>
            </a:solidFill>
          </a:ln>
        </p:spPr>
      </p:pic>
    </p:spTree>
    <p:extLst>
      <p:ext uri="{BB962C8B-B14F-4D97-AF65-F5344CB8AC3E}">
        <p14:creationId xmlns:p14="http://schemas.microsoft.com/office/powerpoint/2010/main" val="6464441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151AA6D-9478-4807-98BF-2EB197660ED8}"/>
              </a:ext>
            </a:extLst>
          </p:cNvPr>
          <p:cNvPicPr>
            <a:picLocks noChangeAspect="1"/>
          </p:cNvPicPr>
          <p:nvPr/>
        </p:nvPicPr>
        <p:blipFill rotWithShape="1">
          <a:blip r:embed="rId3">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806226-36CD-453C-BE8F-B62C6887D228}"/>
              </a:ext>
            </a:extLst>
          </p:cNvPr>
          <p:cNvSpPr>
            <a:spLocks noGrp="1"/>
          </p:cNvSpPr>
          <p:nvPr>
            <p:ph type="title"/>
          </p:nvPr>
        </p:nvSpPr>
        <p:spPr>
          <a:xfrm>
            <a:off x="523875" y="5317240"/>
            <a:ext cx="11210925" cy="744836"/>
          </a:xfrm>
        </p:spPr>
        <p:txBody>
          <a:bodyPr>
            <a:normAutofit/>
          </a:bodyPr>
          <a:lstStyle/>
          <a:p>
            <a:pPr algn="ctr"/>
            <a:r>
              <a:rPr lang="en-US" sz="3600" dirty="0">
                <a:solidFill>
                  <a:schemeClr val="tx1">
                    <a:lumMod val="85000"/>
                    <a:lumOff val="15000"/>
                  </a:schemeClr>
                </a:solidFill>
              </a:rPr>
              <a:t>Let’s make models of our terrain!</a:t>
            </a: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E1627D2-FA5E-4324-AB8D-A1114155842F}"/>
              </a:ext>
            </a:extLst>
          </p:cNvPr>
          <p:cNvSpPr txBox="1"/>
          <p:nvPr/>
        </p:nvSpPr>
        <p:spPr>
          <a:xfrm>
            <a:off x="9626875" y="6657945"/>
            <a:ext cx="2565125" cy="200055"/>
          </a:xfrm>
          <a:prstGeom prst="rect">
            <a:avLst/>
          </a:prstGeom>
          <a:noFill/>
        </p:spPr>
        <p:txBody>
          <a:bodyPr wrap="none" rtlCol="0">
            <a:spAutoFit/>
          </a:bodyPr>
          <a:lstStyle/>
          <a:p>
            <a:pPr algn="r">
              <a:spcAft>
                <a:spcPts val="600"/>
              </a:spcAft>
            </a:pPr>
            <a:r>
              <a:rPr lang="en-US" sz="700" dirty="0">
                <a:solidFill>
                  <a:srgbClr val="FFFFFF"/>
                </a:solidFill>
                <a:hlinkClick r:id="rId4" tooltip="https://en.wikipedia.org/wiki/Polymer_clay">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US" sz="700" dirty="0">
              <a:solidFill>
                <a:srgbClr val="FFFFFF"/>
              </a:solidFill>
            </a:endParaRPr>
          </a:p>
        </p:txBody>
      </p:sp>
    </p:spTree>
    <p:extLst>
      <p:ext uri="{BB962C8B-B14F-4D97-AF65-F5344CB8AC3E}">
        <p14:creationId xmlns:p14="http://schemas.microsoft.com/office/powerpoint/2010/main" val="29480598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lumMod val="25000"/>
            <a:lumOff val="75000"/>
          </a:schemeClr>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937DA5-F63A-444F-9DCC-9AD445018969}"/>
              </a:ext>
            </a:extLst>
          </p:cNvPr>
          <p:cNvSpPr>
            <a:spLocks noGrp="1"/>
          </p:cNvSpPr>
          <p:nvPr>
            <p:ph type="title"/>
          </p:nvPr>
        </p:nvSpPr>
        <p:spPr>
          <a:xfrm>
            <a:off x="339649" y="675694"/>
            <a:ext cx="5854915" cy="1015971"/>
          </a:xfrm>
        </p:spPr>
        <p:txBody>
          <a:bodyPr vert="horz" lIns="91440" tIns="45720" rIns="91440" bIns="45720" rtlCol="0" anchor="t">
            <a:normAutofit/>
          </a:bodyPr>
          <a:lstStyle/>
          <a:p>
            <a:r>
              <a:rPr lang="en-US" dirty="0">
                <a:solidFill>
                  <a:schemeClr val="bg1"/>
                </a:solidFill>
              </a:rPr>
              <a:t>Examining our work:</a:t>
            </a:r>
          </a:p>
        </p:txBody>
      </p:sp>
      <p:sp>
        <p:nvSpPr>
          <p:cNvPr id="7" name="TextBox 6">
            <a:extLst>
              <a:ext uri="{FF2B5EF4-FFF2-40B4-BE49-F238E27FC236}">
                <a16:creationId xmlns:a16="http://schemas.microsoft.com/office/drawing/2014/main" id="{35824F74-E317-487E-86DB-A781CE2D2384}"/>
              </a:ext>
            </a:extLst>
          </p:cNvPr>
          <p:cNvSpPr txBox="1"/>
          <p:nvPr/>
        </p:nvSpPr>
        <p:spPr>
          <a:xfrm>
            <a:off x="300171" y="1942837"/>
            <a:ext cx="5638255" cy="3900268"/>
          </a:xfrm>
          <a:prstGeom prst="rect">
            <a:avLst/>
          </a:prstGeom>
        </p:spPr>
        <p:txBody>
          <a:bodyPr vert="horz" lIns="91440" tIns="45720" rIns="91440" bIns="45720" rtlCol="0" anchor="t">
            <a:normAutofit fontScale="85000" lnSpcReduction="20000"/>
          </a:bodyPr>
          <a:lstStyle/>
          <a:p>
            <a:pPr marL="285750" indent="-228600">
              <a:lnSpc>
                <a:spcPct val="90000"/>
              </a:lnSpc>
              <a:spcAft>
                <a:spcPts val="600"/>
              </a:spcAft>
              <a:buFont typeface="Arial" panose="020B0604020202020204" pitchFamily="34" charset="0"/>
              <a:buChar char="•"/>
            </a:pPr>
            <a:r>
              <a:rPr lang="en-US" sz="3100" dirty="0">
                <a:solidFill>
                  <a:schemeClr val="bg1"/>
                </a:solidFill>
              </a:rPr>
              <a:t>How are our models similar?</a:t>
            </a:r>
          </a:p>
          <a:p>
            <a:pPr marL="57150">
              <a:lnSpc>
                <a:spcPct val="90000"/>
              </a:lnSpc>
              <a:spcAft>
                <a:spcPts val="600"/>
              </a:spcAft>
            </a:pPr>
            <a:endParaRPr lang="en-US" sz="3100" dirty="0">
              <a:solidFill>
                <a:schemeClr val="bg1"/>
              </a:solidFill>
            </a:endParaRPr>
          </a:p>
          <a:p>
            <a:pPr marL="285750" indent="-228600">
              <a:lnSpc>
                <a:spcPct val="90000"/>
              </a:lnSpc>
              <a:spcAft>
                <a:spcPts val="600"/>
              </a:spcAft>
              <a:buFont typeface="Arial" panose="020B0604020202020204" pitchFamily="34" charset="0"/>
              <a:buChar char="•"/>
            </a:pPr>
            <a:r>
              <a:rPr lang="en-US" sz="3100" dirty="0">
                <a:solidFill>
                  <a:schemeClr val="bg1"/>
                </a:solidFill>
              </a:rPr>
              <a:t>How are they different?</a:t>
            </a:r>
          </a:p>
          <a:p>
            <a:pPr marL="57150">
              <a:lnSpc>
                <a:spcPct val="90000"/>
              </a:lnSpc>
              <a:spcAft>
                <a:spcPts val="600"/>
              </a:spcAft>
            </a:pPr>
            <a:endParaRPr lang="en-US" sz="3100" dirty="0">
              <a:solidFill>
                <a:schemeClr val="bg1"/>
              </a:solidFill>
            </a:endParaRPr>
          </a:p>
          <a:p>
            <a:pPr marL="285750" indent="-228600">
              <a:lnSpc>
                <a:spcPct val="90000"/>
              </a:lnSpc>
              <a:spcAft>
                <a:spcPts val="600"/>
              </a:spcAft>
              <a:buFont typeface="Arial" panose="020B0604020202020204" pitchFamily="34" charset="0"/>
              <a:buChar char="•"/>
            </a:pPr>
            <a:r>
              <a:rPr lang="en-US" sz="3100" dirty="0">
                <a:solidFill>
                  <a:schemeClr val="bg1"/>
                </a:solidFill>
              </a:rPr>
              <a:t>In what way do they look like a real mountain?</a:t>
            </a:r>
          </a:p>
          <a:p>
            <a:pPr marL="57150">
              <a:lnSpc>
                <a:spcPct val="90000"/>
              </a:lnSpc>
              <a:spcAft>
                <a:spcPts val="600"/>
              </a:spcAft>
            </a:pPr>
            <a:endParaRPr lang="en-US" sz="3100" dirty="0">
              <a:solidFill>
                <a:schemeClr val="bg1"/>
              </a:solidFill>
            </a:endParaRPr>
          </a:p>
          <a:p>
            <a:pPr marL="285750" indent="-228600">
              <a:lnSpc>
                <a:spcPct val="90000"/>
              </a:lnSpc>
              <a:spcAft>
                <a:spcPts val="600"/>
              </a:spcAft>
              <a:buFont typeface="Arial" panose="020B0604020202020204" pitchFamily="34" charset="0"/>
              <a:buChar char="•"/>
            </a:pPr>
            <a:r>
              <a:rPr lang="en-US" sz="3100" dirty="0">
                <a:solidFill>
                  <a:schemeClr val="bg1"/>
                </a:solidFill>
              </a:rPr>
              <a:t>Why are they tall instead of flat?</a:t>
            </a:r>
          </a:p>
          <a:p>
            <a:pPr marL="285750" indent="-228600">
              <a:lnSpc>
                <a:spcPct val="90000"/>
              </a:lnSpc>
              <a:spcAft>
                <a:spcPts val="600"/>
              </a:spcAft>
              <a:buFont typeface="Arial" panose="020B0604020202020204" pitchFamily="34" charset="0"/>
              <a:buChar char="•"/>
            </a:pPr>
            <a:endParaRPr lang="en-US" sz="2800" dirty="0">
              <a:solidFill>
                <a:schemeClr val="bg1"/>
              </a:solidFill>
            </a:endParaRPr>
          </a:p>
          <a:p>
            <a:pPr marL="57150">
              <a:lnSpc>
                <a:spcPct val="90000"/>
              </a:lnSpc>
              <a:spcAft>
                <a:spcPts val="600"/>
              </a:spcAft>
            </a:pPr>
            <a:r>
              <a:rPr lang="en-US" sz="3600" dirty="0">
                <a:solidFill>
                  <a:schemeClr val="bg1"/>
                </a:solidFill>
              </a:rPr>
              <a:t>Let’s make models of the other kinds of terrain.</a:t>
            </a:r>
          </a:p>
        </p:txBody>
      </p:sp>
      <p:cxnSp>
        <p:nvCxnSpPr>
          <p:cNvPr id="20" name="Straight Connector 19">
            <a:extLst>
              <a:ext uri="{FF2B5EF4-FFF2-40B4-BE49-F238E27FC236}">
                <a16:creationId xmlns:a16="http://schemas.microsoft.com/office/drawing/2014/main" id="{CF8F36E2-BBE5-43FE-822F-AD8CAE08C0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8597"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51CE073A-3EC0-4584-A248-2C1FB6A896C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
          <a:stretch/>
        </p:blipFill>
        <p:spPr>
          <a:xfrm>
            <a:off x="6749145" y="573678"/>
            <a:ext cx="5103206" cy="5710645"/>
          </a:xfrm>
          <a:prstGeom prst="rect">
            <a:avLst/>
          </a:prstGeom>
        </p:spPr>
      </p:pic>
    </p:spTree>
    <p:extLst>
      <p:ext uri="{BB962C8B-B14F-4D97-AF65-F5344CB8AC3E}">
        <p14:creationId xmlns:p14="http://schemas.microsoft.com/office/powerpoint/2010/main" val="1084693749"/>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lumMod val="25000"/>
            <a:lumOff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26EED-4E43-4404-83B3-4F1964C2FC46}"/>
              </a:ext>
            </a:extLst>
          </p:cNvPr>
          <p:cNvSpPr>
            <a:spLocks noGrp="1"/>
          </p:cNvSpPr>
          <p:nvPr>
            <p:ph type="title"/>
          </p:nvPr>
        </p:nvSpPr>
        <p:spPr>
          <a:xfrm>
            <a:off x="838200" y="22855"/>
            <a:ext cx="10515600" cy="1325563"/>
          </a:xfrm>
        </p:spPr>
        <p:txBody>
          <a:bodyPr/>
          <a:lstStyle/>
          <a:p>
            <a:pPr algn="ctr"/>
            <a:r>
              <a:rPr lang="en-US" dirty="0"/>
              <a:t>Representing Wyoming’s Terrain</a:t>
            </a:r>
          </a:p>
        </p:txBody>
      </p:sp>
      <p:pic>
        <p:nvPicPr>
          <p:cNvPr id="3" name="Picture 2">
            <a:extLst>
              <a:ext uri="{FF2B5EF4-FFF2-40B4-BE49-F238E27FC236}">
                <a16:creationId xmlns:a16="http://schemas.microsoft.com/office/drawing/2014/main" id="{C8845CF8-1839-4B88-AA16-303C180E526F}"/>
              </a:ext>
            </a:extLst>
          </p:cNvPr>
          <p:cNvPicPr>
            <a:picLocks noChangeAspect="1"/>
          </p:cNvPicPr>
          <p:nvPr/>
        </p:nvPicPr>
        <p:blipFill>
          <a:blip r:embed="rId3"/>
          <a:stretch>
            <a:fillRect/>
          </a:stretch>
        </p:blipFill>
        <p:spPr>
          <a:xfrm>
            <a:off x="5193099" y="1348418"/>
            <a:ext cx="6488660" cy="4901952"/>
          </a:xfrm>
          <a:prstGeom prst="rect">
            <a:avLst/>
          </a:prstGeom>
          <a:ln w="38100">
            <a:solidFill>
              <a:schemeClr val="tx1"/>
            </a:solidFill>
          </a:ln>
        </p:spPr>
      </p:pic>
      <p:sp>
        <p:nvSpPr>
          <p:cNvPr id="4" name="TextBox 3">
            <a:extLst>
              <a:ext uri="{FF2B5EF4-FFF2-40B4-BE49-F238E27FC236}">
                <a16:creationId xmlns:a16="http://schemas.microsoft.com/office/drawing/2014/main" id="{84F69BE8-361B-4F31-A9F7-5BB34D527442}"/>
              </a:ext>
            </a:extLst>
          </p:cNvPr>
          <p:cNvSpPr txBox="1"/>
          <p:nvPr/>
        </p:nvSpPr>
        <p:spPr>
          <a:xfrm>
            <a:off x="510241" y="1348418"/>
            <a:ext cx="3924885" cy="2308324"/>
          </a:xfrm>
          <a:prstGeom prst="rect">
            <a:avLst/>
          </a:prstGeom>
          <a:solidFill>
            <a:schemeClr val="bg1"/>
          </a:solidFill>
          <a:ln w="38100">
            <a:solidFill>
              <a:schemeClr val="tx1"/>
            </a:solidFill>
          </a:ln>
        </p:spPr>
        <p:txBody>
          <a:bodyPr wrap="square" rtlCol="0">
            <a:spAutoFit/>
          </a:bodyPr>
          <a:lstStyle/>
          <a:p>
            <a:r>
              <a:rPr lang="en-US" sz="3600" dirty="0"/>
              <a:t>Use your clay to create Wyoming’s terrain on your laminated map.</a:t>
            </a: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8" name="Ink 7">
                <a:extLst>
                  <a:ext uri="{FF2B5EF4-FFF2-40B4-BE49-F238E27FC236}">
                    <a16:creationId xmlns:a16="http://schemas.microsoft.com/office/drawing/2014/main" id="{71350DB4-549C-482A-BFBF-726D5BA5BF12}"/>
                  </a:ext>
                </a:extLst>
              </p14:cNvPr>
              <p14:cNvContentPartPr/>
              <p14:nvPr/>
            </p14:nvContentPartPr>
            <p14:xfrm>
              <a:off x="2362985" y="5654991"/>
              <a:ext cx="360" cy="360"/>
            </p14:xfrm>
          </p:contentPart>
        </mc:Choice>
        <mc:Fallback xmlns="">
          <p:pic>
            <p:nvPicPr>
              <p:cNvPr id="8" name="Ink 7">
                <a:extLst>
                  <a:ext uri="{FF2B5EF4-FFF2-40B4-BE49-F238E27FC236}">
                    <a16:creationId xmlns:a16="http://schemas.microsoft.com/office/drawing/2014/main" id="{71350DB4-549C-482A-BFBF-726D5BA5BF12}"/>
                  </a:ext>
                </a:extLst>
              </p:cNvPr>
              <p:cNvPicPr/>
              <p:nvPr/>
            </p:nvPicPr>
            <p:blipFill>
              <a:blip r:embed="rId5"/>
              <a:stretch>
                <a:fillRect/>
              </a:stretch>
            </p:blipFill>
            <p:spPr>
              <a:xfrm>
                <a:off x="2299985" y="5591991"/>
                <a:ext cx="126000" cy="126000"/>
              </a:xfrm>
              <a:prstGeom prst="rect">
                <a:avLst/>
              </a:prstGeom>
            </p:spPr>
          </p:pic>
        </mc:Fallback>
      </mc:AlternateContent>
      <p:pic>
        <p:nvPicPr>
          <p:cNvPr id="6" name="Picture 5" descr="A picture containing doll, toy&#10;&#10;Description automatically generated">
            <a:extLst>
              <a:ext uri="{FF2B5EF4-FFF2-40B4-BE49-F238E27FC236}">
                <a16:creationId xmlns:a16="http://schemas.microsoft.com/office/drawing/2014/main" id="{5CAF0F82-463C-4B07-A13C-A47E6A646BB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54029" y="3942659"/>
            <a:ext cx="3037308" cy="2717223"/>
          </a:xfrm>
          <a:prstGeom prst="rect">
            <a:avLst/>
          </a:prstGeom>
          <a:effectLst>
            <a:outerShdw blurRad="50800" dist="139700" dir="8100000" algn="tr" rotWithShape="0">
              <a:prstClr val="black">
                <a:alpha val="40000"/>
              </a:prstClr>
            </a:outerShdw>
          </a:effectLst>
        </p:spPr>
      </p:pic>
      <p:pic>
        <p:nvPicPr>
          <p:cNvPr id="13" name="Picture 12">
            <a:extLst>
              <a:ext uri="{FF2B5EF4-FFF2-40B4-BE49-F238E27FC236}">
                <a16:creationId xmlns:a16="http://schemas.microsoft.com/office/drawing/2014/main" id="{ED6C8B7D-F57A-4C7E-A0E3-69A95C43933A}"/>
              </a:ext>
            </a:extLst>
          </p:cNvPr>
          <p:cNvPicPr>
            <a:picLocks noChangeAspect="1"/>
          </p:cNvPicPr>
          <p:nvPr/>
        </p:nvPicPr>
        <p:blipFill>
          <a:blip r:embed="rId7" cstate="screen">
            <a:extLst>
              <a:ext uri="{28A0092B-C50C-407E-A947-70E740481C1C}">
                <a14:useLocalDpi xmlns:a14="http://schemas.microsoft.com/office/drawing/2010/main"/>
              </a:ext>
              <a:ext uri="{837473B0-CC2E-450A-ABE3-18F120FF3D39}">
                <a1611:picAttrSrcUrl xmlns:a1611="http://schemas.microsoft.com/office/drawing/2016/11/main" r:id="rId8"/>
              </a:ext>
            </a:extLst>
          </a:blip>
          <a:stretch>
            <a:fillRect/>
          </a:stretch>
        </p:blipFill>
        <p:spPr>
          <a:xfrm>
            <a:off x="1503232" y="5078058"/>
            <a:ext cx="1719505" cy="859753"/>
          </a:xfrm>
          <a:prstGeom prst="rect">
            <a:avLst/>
          </a:prstGeom>
          <a:effectLst/>
        </p:spPr>
      </p:pic>
      <p:sp>
        <p:nvSpPr>
          <p:cNvPr id="9" name="TextBox 8">
            <a:extLst>
              <a:ext uri="{FF2B5EF4-FFF2-40B4-BE49-F238E27FC236}">
                <a16:creationId xmlns:a16="http://schemas.microsoft.com/office/drawing/2014/main" id="{3A565A05-7DED-48A3-BA52-D2D76EBE29A6}"/>
              </a:ext>
            </a:extLst>
          </p:cNvPr>
          <p:cNvSpPr txBox="1"/>
          <p:nvPr/>
        </p:nvSpPr>
        <p:spPr>
          <a:xfrm>
            <a:off x="7540361" y="6225670"/>
            <a:ext cx="2835358" cy="584775"/>
          </a:xfrm>
          <a:prstGeom prst="rect">
            <a:avLst/>
          </a:prstGeom>
          <a:noFill/>
        </p:spPr>
        <p:txBody>
          <a:bodyPr wrap="square" rtlCol="0">
            <a:spAutoFit/>
          </a:bodyPr>
          <a:lstStyle/>
          <a:p>
            <a:r>
              <a:rPr lang="en-US" sz="3200" dirty="0">
                <a:hlinkClick r:id="rId9"/>
              </a:rPr>
              <a:t>Physical Map</a:t>
            </a:r>
            <a:endParaRPr lang="en-US" sz="3200" dirty="0"/>
          </a:p>
        </p:txBody>
      </p:sp>
    </p:spTree>
    <p:extLst>
      <p:ext uri="{BB962C8B-B14F-4D97-AF65-F5344CB8AC3E}">
        <p14:creationId xmlns:p14="http://schemas.microsoft.com/office/powerpoint/2010/main" val="884340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chemeClr val="tx2">
            <a:lumMod val="25000"/>
            <a:lumOff val="75000"/>
          </a:schemeClr>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AA8C323-82FB-4A23-8B38-77A38ABEDA6D}"/>
              </a:ext>
            </a:extLst>
          </p:cNvPr>
          <p:cNvPicPr>
            <a:picLocks noChangeAspect="1" noChangeArrowheads="1"/>
          </p:cNvPicPr>
          <p:nvPr/>
        </p:nvPicPr>
        <p:blipFill>
          <a:blip r:embed="rId3">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bwMode="auto">
          <a:xfrm>
            <a:off x="-1" y="0"/>
            <a:ext cx="7389341" cy="651256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ffectLst>
            <a:softEdge rad="127000"/>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1688B93-C7BD-4E6E-9256-C09F7D96D809}"/>
              </a:ext>
            </a:extLst>
          </p:cNvPr>
          <p:cNvSpPr txBox="1"/>
          <p:nvPr/>
        </p:nvSpPr>
        <p:spPr>
          <a:xfrm>
            <a:off x="6384414" y="716156"/>
            <a:ext cx="5458264" cy="4647426"/>
          </a:xfrm>
          <a:prstGeom prst="rect">
            <a:avLst/>
          </a:prstGeom>
          <a:noFill/>
        </p:spPr>
        <p:txBody>
          <a:bodyPr wrap="square" lIns="91440" tIns="45720" rIns="91440" bIns="45720" rtlCol="0" anchor="t">
            <a:spAutoFit/>
          </a:bodyPr>
          <a:lstStyle/>
          <a:p>
            <a:r>
              <a:rPr lang="en-US" sz="4400" b="1" dirty="0">
                <a:latin typeface="Arial" panose="020B0604020202020204" pitchFamily="34" charset="0"/>
                <a:cs typeface="Arial" panose="020B0604020202020204" pitchFamily="34" charset="0"/>
              </a:rPr>
              <a:t>Today’s Challenge:</a:t>
            </a:r>
          </a:p>
          <a:p>
            <a:endParaRPr lang="en-US" sz="4000" dirty="0">
              <a:latin typeface="Arial" panose="020B0604020202020204" pitchFamily="34" charset="0"/>
              <a:cs typeface="Arial" panose="020B0604020202020204" pitchFamily="34" charset="0"/>
            </a:endParaRPr>
          </a:p>
          <a:p>
            <a:pPr lvl="1"/>
            <a:r>
              <a:rPr lang="en-US" sz="3600" dirty="0"/>
              <a:t>   </a:t>
            </a:r>
            <a:r>
              <a:rPr lang="en-US" sz="3200" dirty="0"/>
              <a:t>Students will:</a:t>
            </a:r>
          </a:p>
          <a:p>
            <a:pPr lvl="1"/>
            <a:endParaRPr lang="en-US" sz="3200" dirty="0"/>
          </a:p>
          <a:p>
            <a:pPr marL="1257300" lvl="2" indent="-342900">
              <a:buFont typeface="Arial" panose="020B0604020202020204" pitchFamily="34" charset="0"/>
              <a:buChar char="•"/>
            </a:pPr>
            <a:r>
              <a:rPr lang="en-US" sz="2400" dirty="0"/>
              <a:t>Learn how models are used in science.</a:t>
            </a:r>
            <a:endParaRPr lang="en-US" sz="2400" dirty="0">
              <a:cs typeface="Arial"/>
            </a:endParaRPr>
          </a:p>
          <a:p>
            <a:pPr lvl="2"/>
            <a:endParaRPr lang="en-US" sz="2400" dirty="0"/>
          </a:p>
          <a:p>
            <a:pPr marL="1257300" lvl="2" indent="-342900">
              <a:buFont typeface="Arial" panose="020B0604020202020204" pitchFamily="34" charset="0"/>
              <a:buChar char="•"/>
            </a:pPr>
            <a:r>
              <a:rPr lang="en-US" sz="2400" dirty="0"/>
              <a:t>Create a model to represent different types of terrain. </a:t>
            </a:r>
            <a:endParaRPr lang="en-US" sz="2400" dirty="0">
              <a:cs typeface="Arial"/>
            </a:endParaRPr>
          </a:p>
          <a:p>
            <a:pPr lvl="1"/>
            <a:r>
              <a:rPr lang="en-US" sz="2400" dirty="0"/>
              <a:t> </a:t>
            </a:r>
          </a:p>
        </p:txBody>
      </p:sp>
      <p:sp>
        <p:nvSpPr>
          <p:cNvPr id="4" name="TextBox 3">
            <a:extLst>
              <a:ext uri="{FF2B5EF4-FFF2-40B4-BE49-F238E27FC236}">
                <a16:creationId xmlns:a16="http://schemas.microsoft.com/office/drawing/2014/main" id="{5A2FADDB-7772-42C7-9EB9-7219257D91DF}"/>
              </a:ext>
            </a:extLst>
          </p:cNvPr>
          <p:cNvSpPr txBox="1"/>
          <p:nvPr/>
        </p:nvSpPr>
        <p:spPr>
          <a:xfrm>
            <a:off x="-1" y="6053839"/>
            <a:ext cx="7389341" cy="230832"/>
          </a:xfrm>
          <a:prstGeom prst="rect">
            <a:avLst/>
          </a:prstGeom>
          <a:noFill/>
        </p:spPr>
        <p:txBody>
          <a:bodyPr wrap="square" rtlCol="0">
            <a:spAutoFit/>
          </a:bodyPr>
          <a:lstStyle/>
          <a:p>
            <a:r>
              <a:rPr lang="en-US" sz="900">
                <a:hlinkClick r:id="rId4" tooltip="https://courses.lumenlearning.com/geophysical/chapter/types-of-volcanoes/"/>
              </a:rPr>
              <a:t>This Photo</a:t>
            </a:r>
            <a:r>
              <a:rPr lang="en-US" sz="900"/>
              <a:t> by Unknown Author is licensed under </a:t>
            </a:r>
            <a:r>
              <a:rPr lang="en-US" sz="900">
                <a:hlinkClick r:id="rId5" tooltip="https://creativecommons.org/licenses/by-sa/3.0/"/>
              </a:rPr>
              <a:t>CC BY-SA</a:t>
            </a:r>
            <a:endParaRPr lang="en-US" sz="900"/>
          </a:p>
        </p:txBody>
      </p:sp>
    </p:spTree>
    <p:extLst>
      <p:ext uri="{BB962C8B-B14F-4D97-AF65-F5344CB8AC3E}">
        <p14:creationId xmlns:p14="http://schemas.microsoft.com/office/powerpoint/2010/main" val="36981920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10000"/>
                <a:lumOff val="90000"/>
              </a:schemeClr>
            </a:gs>
            <a:gs pos="35000">
              <a:schemeClr val="accent5">
                <a:lumMod val="25000"/>
                <a:lumOff val="75000"/>
              </a:schemeClr>
            </a:gs>
            <a:gs pos="100000">
              <a:schemeClr val="accent5">
                <a:lumMod val="90000"/>
                <a:lumOff val="1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99ED5833-B85B-4103-8A3B-CAB0308E6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42FBFC-6A50-4E12-828D-D8685D7704E3}"/>
              </a:ext>
            </a:extLst>
          </p:cNvPr>
          <p:cNvSpPr>
            <a:spLocks noGrp="1"/>
          </p:cNvSpPr>
          <p:nvPr>
            <p:ph type="title"/>
          </p:nvPr>
        </p:nvSpPr>
        <p:spPr>
          <a:xfrm>
            <a:off x="1198181" y="447077"/>
            <a:ext cx="9795638" cy="1114380"/>
          </a:xfrm>
        </p:spPr>
        <p:txBody>
          <a:bodyPr vert="horz" lIns="91440" tIns="45720" rIns="91440" bIns="45720" rtlCol="0" anchor="b">
            <a:normAutofit/>
          </a:bodyPr>
          <a:lstStyle/>
          <a:p>
            <a:pPr algn="ctr"/>
            <a:r>
              <a:rPr lang="en-US" sz="5200"/>
              <a:t>Why are models useful?</a:t>
            </a:r>
          </a:p>
        </p:txBody>
      </p:sp>
      <p:pic>
        <p:nvPicPr>
          <p:cNvPr id="7" name="Picture 6" descr="Icon&#10;&#10;Description automatically generated">
            <a:extLst>
              <a:ext uri="{FF2B5EF4-FFF2-40B4-BE49-F238E27FC236}">
                <a16:creationId xmlns:a16="http://schemas.microsoft.com/office/drawing/2014/main" id="{93E02D62-8DEB-47C3-AE8C-8F992C0C2854}"/>
              </a:ext>
            </a:extLst>
          </p:cNvPr>
          <p:cNvPicPr>
            <a:picLocks noChangeAspect="1"/>
          </p:cNvPicPr>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1198181" y="1755812"/>
            <a:ext cx="4729860" cy="3346376"/>
          </a:xfrm>
          <a:prstGeom prst="rect">
            <a:avLst/>
          </a:prstGeom>
          <a:solidFill>
            <a:schemeClr val="bg1"/>
          </a:solidFill>
          <a:effectLst>
            <a:softEdge rad="127000"/>
          </a:effectLst>
        </p:spPr>
      </p:pic>
      <p:pic>
        <p:nvPicPr>
          <p:cNvPr id="4" name="Picture 3" descr="A picture containing drawing&#10;&#10;Description automatically generated">
            <a:extLst>
              <a:ext uri="{FF2B5EF4-FFF2-40B4-BE49-F238E27FC236}">
                <a16:creationId xmlns:a16="http://schemas.microsoft.com/office/drawing/2014/main" id="{BCEAD050-8640-414E-848D-E68D9CBD83ED}"/>
              </a:ext>
            </a:extLst>
          </p:cNvPr>
          <p:cNvPicPr>
            <a:picLocks noChangeAspect="1"/>
          </p:cNvPicPr>
          <p:nvPr/>
        </p:nvPicPr>
        <p:blipFill rotWithShape="1">
          <a:blip r:embed="rId5">
            <a:extLst>
              <a:ext uri="{28A0092B-C50C-407E-A947-70E740481C1C}">
                <a14:useLocalDpi xmlns:a14="http://schemas.microsoft.com/office/drawing/2010/main"/>
              </a:ext>
              <a:ext uri="{837473B0-CC2E-450A-ABE3-18F120FF3D39}">
                <a1611:picAttrSrcUrl xmlns:a1611="http://schemas.microsoft.com/office/drawing/2016/11/main" r:id="rId6"/>
              </a:ext>
            </a:extLst>
          </a:blip>
          <a:srcRect/>
          <a:stretch/>
        </p:blipFill>
        <p:spPr>
          <a:xfrm>
            <a:off x="6745212" y="1618066"/>
            <a:ext cx="4027537" cy="3346376"/>
          </a:xfrm>
          <a:prstGeom prst="rect">
            <a:avLst/>
          </a:prstGeom>
          <a:effectLst>
            <a:softEdge rad="127000"/>
          </a:effectLst>
        </p:spPr>
      </p:pic>
      <p:sp>
        <p:nvSpPr>
          <p:cNvPr id="5" name="TextBox 4">
            <a:extLst>
              <a:ext uri="{FF2B5EF4-FFF2-40B4-BE49-F238E27FC236}">
                <a16:creationId xmlns:a16="http://schemas.microsoft.com/office/drawing/2014/main" id="{A7E3F62E-5380-407A-B081-83B02B886BB3}"/>
              </a:ext>
            </a:extLst>
          </p:cNvPr>
          <p:cNvSpPr txBox="1"/>
          <p:nvPr/>
        </p:nvSpPr>
        <p:spPr>
          <a:xfrm>
            <a:off x="9469955" y="6655095"/>
            <a:ext cx="2723823" cy="200055"/>
          </a:xfrm>
          <a:prstGeom prst="rect">
            <a:avLst/>
          </a:prstGeom>
          <a:noFill/>
        </p:spPr>
        <p:txBody>
          <a:bodyPr wrap="none" rtlCol="0">
            <a:spAutoFit/>
          </a:bodyPr>
          <a:lstStyle/>
          <a:p>
            <a:pPr algn="r">
              <a:spcAft>
                <a:spcPts val="600"/>
              </a:spcAft>
            </a:pPr>
            <a:r>
              <a:rPr lang="en-US" sz="700" dirty="0">
                <a:hlinkClick r:id="rId6" tooltip="http://www.patrick-hoss.de/tag/michael-landau/">
                  <a:extLst>
                    <a:ext uri="{A12FA001-AC4F-418D-AE19-62706E023703}">
                      <ahyp:hlinkClr xmlns:ahyp="http://schemas.microsoft.com/office/drawing/2018/hyperlinkcolor" val="tx"/>
                    </a:ext>
                  </a:extLst>
                </a:hlinkClick>
              </a:rPr>
              <a:t>This Photo</a:t>
            </a:r>
            <a:r>
              <a:rPr lang="en-US" sz="700" dirty="0"/>
              <a:t> by Unknown Author is licensed under </a:t>
            </a:r>
            <a:r>
              <a:rPr lang="en-US" sz="700" dirty="0">
                <a:hlinkClick r:id="rId7" tooltip="https://creativecommons.org/licenses/by-nc-sa/3.0/">
                  <a:extLst>
                    <a:ext uri="{A12FA001-AC4F-418D-AE19-62706E023703}">
                      <ahyp:hlinkClr xmlns:ahyp="http://schemas.microsoft.com/office/drawing/2018/hyperlinkcolor" val="tx"/>
                    </a:ext>
                  </a:extLst>
                </a:hlinkClick>
              </a:rPr>
              <a:t>CC BY-SA-NC</a:t>
            </a:r>
            <a:endParaRPr lang="en-US" sz="700" dirty="0"/>
          </a:p>
        </p:txBody>
      </p:sp>
      <p:sp>
        <p:nvSpPr>
          <p:cNvPr id="9" name="TextBox 8">
            <a:extLst>
              <a:ext uri="{FF2B5EF4-FFF2-40B4-BE49-F238E27FC236}">
                <a16:creationId xmlns:a16="http://schemas.microsoft.com/office/drawing/2014/main" id="{123731A8-A950-4A83-833F-EDA745850851}"/>
              </a:ext>
            </a:extLst>
          </p:cNvPr>
          <p:cNvSpPr txBox="1"/>
          <p:nvPr/>
        </p:nvSpPr>
        <p:spPr>
          <a:xfrm>
            <a:off x="2139259" y="5239934"/>
            <a:ext cx="9045526" cy="1200329"/>
          </a:xfrm>
          <a:prstGeom prst="rect">
            <a:avLst/>
          </a:prstGeom>
          <a:noFill/>
        </p:spPr>
        <p:txBody>
          <a:bodyPr wrap="square" rtlCol="0">
            <a:spAutoFit/>
          </a:bodyPr>
          <a:lstStyle/>
          <a:p>
            <a:pPr algn="ctr"/>
            <a:r>
              <a:rPr lang="en-US" sz="3600" dirty="0"/>
              <a:t>How are our 3D models like the actual terrain we are learning about?</a:t>
            </a:r>
          </a:p>
        </p:txBody>
      </p:sp>
    </p:spTree>
    <p:extLst>
      <p:ext uri="{BB962C8B-B14F-4D97-AF65-F5344CB8AC3E}">
        <p14:creationId xmlns:p14="http://schemas.microsoft.com/office/powerpoint/2010/main" val="8577966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4" name="Rectangle 2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Isosceles Triangle 3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Isosceles Triangle 4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Icon&#10;&#10;Description automatically generated">
            <a:extLst>
              <a:ext uri="{FF2B5EF4-FFF2-40B4-BE49-F238E27FC236}">
                <a16:creationId xmlns:a16="http://schemas.microsoft.com/office/drawing/2014/main" id="{9C3A5070-282B-481B-A0E0-21BC9BDB47C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07069" y="2592103"/>
            <a:ext cx="3022691" cy="4063468"/>
          </a:xfrm>
          <a:prstGeom prst="rect">
            <a:avLst/>
          </a:prstGeom>
          <a:effectLst>
            <a:outerShdw blurRad="50800" dist="127000" dir="13500000" algn="br" rotWithShape="0">
              <a:prstClr val="black">
                <a:alpha val="40000"/>
              </a:prstClr>
            </a:outerShdw>
          </a:effectLst>
        </p:spPr>
      </p:pic>
      <p:pic>
        <p:nvPicPr>
          <p:cNvPr id="11" name="Picture 10" descr="A picture containing toy&#10;&#10;Description automatically generated">
            <a:extLst>
              <a:ext uri="{FF2B5EF4-FFF2-40B4-BE49-F238E27FC236}">
                <a16:creationId xmlns:a16="http://schemas.microsoft.com/office/drawing/2014/main" id="{43CE3140-6018-4786-8B7E-EF59D39C6E6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5995" y="279683"/>
            <a:ext cx="3168818" cy="2839194"/>
          </a:xfrm>
          <a:prstGeom prst="rect">
            <a:avLst/>
          </a:prstGeom>
          <a:effectLst>
            <a:outerShdw blurRad="50800" dist="127000" dir="13500000" algn="br" rotWithShape="0">
              <a:prstClr val="black">
                <a:alpha val="40000"/>
              </a:prstClr>
            </a:outerShdw>
          </a:effectLst>
        </p:spPr>
      </p:pic>
      <p:grpSp>
        <p:nvGrpSpPr>
          <p:cNvPr id="5" name="Group 4">
            <a:extLst>
              <a:ext uri="{FF2B5EF4-FFF2-40B4-BE49-F238E27FC236}">
                <a16:creationId xmlns:a16="http://schemas.microsoft.com/office/drawing/2014/main" id="{8741BC7F-CFA4-4C6C-BD0B-0B890A739438}"/>
              </a:ext>
            </a:extLst>
          </p:cNvPr>
          <p:cNvGrpSpPr/>
          <p:nvPr/>
        </p:nvGrpSpPr>
        <p:grpSpPr>
          <a:xfrm>
            <a:off x="347965" y="81774"/>
            <a:ext cx="6841695" cy="6707323"/>
            <a:chOff x="544558" y="1624146"/>
            <a:chExt cx="5926541" cy="4800773"/>
          </a:xfrm>
        </p:grpSpPr>
        <p:sp>
          <p:nvSpPr>
            <p:cNvPr id="3" name="TextBox 2">
              <a:extLst>
                <a:ext uri="{FF2B5EF4-FFF2-40B4-BE49-F238E27FC236}">
                  <a16:creationId xmlns:a16="http://schemas.microsoft.com/office/drawing/2014/main" id="{F2694217-EE92-4FF3-8C92-156ED8FEAB62}"/>
                </a:ext>
              </a:extLst>
            </p:cNvPr>
            <p:cNvSpPr txBox="1"/>
            <p:nvPr/>
          </p:nvSpPr>
          <p:spPr>
            <a:xfrm>
              <a:off x="560648" y="2393587"/>
              <a:ext cx="5894363" cy="4031332"/>
            </a:xfrm>
            <a:prstGeom prst="rect">
              <a:avLst/>
            </a:prstGeom>
            <a:solidFill>
              <a:schemeClr val="tx2">
                <a:lumMod val="10000"/>
                <a:lumOff val="90000"/>
              </a:schemeClr>
            </a:solidFill>
          </p:spPr>
          <p:txBody>
            <a:bodyPr wrap="square" rtlCol="0">
              <a:spAutoFit/>
            </a:bodyPr>
            <a:lstStyle/>
            <a:p>
              <a:pPr marL="285750" indent="-285750">
                <a:buFont typeface="Arial" panose="020B0604020202020204" pitchFamily="34" charset="0"/>
                <a:buChar char="•"/>
              </a:pPr>
              <a:r>
                <a:rPr lang="en-US" sz="2400" dirty="0"/>
                <a:t>What do you notice about our terrain?</a:t>
              </a:r>
            </a:p>
            <a:p>
              <a:endParaRPr lang="en-US" sz="2400" dirty="0"/>
            </a:p>
            <a:p>
              <a:pPr marL="285750" indent="-285750">
                <a:buFont typeface="Arial" panose="020B0604020202020204" pitchFamily="34" charset="0"/>
                <a:buChar char="•"/>
              </a:pPr>
              <a:r>
                <a:rPr lang="en-US" sz="2400" dirty="0"/>
                <a:t>What kinds of terrain do you see?</a:t>
              </a:r>
            </a:p>
            <a:p>
              <a:endParaRPr lang="en-US" sz="2400" dirty="0"/>
            </a:p>
            <a:p>
              <a:pPr marL="285750" indent="-285750">
                <a:buFont typeface="Arial" panose="020B0604020202020204" pitchFamily="34" charset="0"/>
                <a:buChar char="•"/>
              </a:pPr>
              <a:r>
                <a:rPr lang="en-US" sz="2400" dirty="0"/>
                <a:t>What would happen if we did not have mountains? Bodies of water? Forests? Grasslands?</a:t>
              </a:r>
            </a:p>
            <a:p>
              <a:endParaRPr lang="en-US" sz="2400" dirty="0"/>
            </a:p>
            <a:p>
              <a:pPr marL="285750" indent="-285750">
                <a:buFont typeface="Arial" panose="020B0604020202020204" pitchFamily="34" charset="0"/>
                <a:buChar char="•"/>
              </a:pPr>
              <a:r>
                <a:rPr lang="en-US" sz="2400" dirty="0"/>
                <a:t>Who would be affected?</a:t>
              </a:r>
            </a:p>
            <a:p>
              <a:endParaRPr lang="en-US" sz="2400" dirty="0"/>
            </a:p>
            <a:p>
              <a:pPr marL="285750" indent="-285750">
                <a:buFont typeface="Arial" panose="020B0604020202020204" pitchFamily="34" charset="0"/>
                <a:buChar char="•"/>
              </a:pPr>
              <a:r>
                <a:rPr lang="en-US" sz="2400" dirty="0"/>
                <a:t>What will happen to future generations if we did not take care of our terrain?</a:t>
              </a:r>
            </a:p>
            <a:p>
              <a:endParaRPr lang="en-US" sz="2400" dirty="0"/>
            </a:p>
            <a:p>
              <a:pPr marL="285750" indent="-285750">
                <a:buFont typeface="Arial" panose="020B0604020202020204" pitchFamily="34" charset="0"/>
                <a:buChar char="•"/>
              </a:pPr>
              <a:r>
                <a:rPr lang="en-US" sz="2400" dirty="0"/>
                <a:t>Would others want to come visit our state without our unique terrain?</a:t>
              </a:r>
            </a:p>
          </p:txBody>
        </p:sp>
        <p:sp>
          <p:nvSpPr>
            <p:cNvPr id="4" name="TextBox 3">
              <a:extLst>
                <a:ext uri="{FF2B5EF4-FFF2-40B4-BE49-F238E27FC236}">
                  <a16:creationId xmlns:a16="http://schemas.microsoft.com/office/drawing/2014/main" id="{CA38F659-B24B-4C6E-8ECD-87E727069A2A}"/>
                </a:ext>
              </a:extLst>
            </p:cNvPr>
            <p:cNvSpPr txBox="1"/>
            <p:nvPr/>
          </p:nvSpPr>
          <p:spPr>
            <a:xfrm>
              <a:off x="544558" y="1624146"/>
              <a:ext cx="5926541" cy="769441"/>
            </a:xfrm>
            <a:prstGeom prst="rect">
              <a:avLst/>
            </a:prstGeom>
            <a:solidFill>
              <a:schemeClr val="tx2">
                <a:lumMod val="10000"/>
                <a:lumOff val="90000"/>
              </a:schemeClr>
            </a:solidFill>
          </p:spPr>
          <p:txBody>
            <a:bodyPr wrap="square" rtlCol="0">
              <a:spAutoFit/>
            </a:bodyPr>
            <a:lstStyle/>
            <a:p>
              <a:pPr algn="ctr"/>
              <a:r>
                <a:rPr lang="en-US" sz="4400" dirty="0"/>
                <a:t>Let’s Discuss:</a:t>
              </a:r>
            </a:p>
          </p:txBody>
        </p:sp>
      </p:grpSp>
    </p:spTree>
    <p:extLst>
      <p:ext uri="{BB962C8B-B14F-4D97-AF65-F5344CB8AC3E}">
        <p14:creationId xmlns:p14="http://schemas.microsoft.com/office/powerpoint/2010/main" val="20553709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2">
            <a:lumMod val="25000"/>
            <a:lumOff val="75000"/>
          </a:schemeClr>
        </a:solidFill>
        <a:effectLst/>
      </p:bgPr>
    </p:bg>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961FAF58-0FD5-4BFA-9A9A-227C0AF189C4}"/>
              </a:ext>
            </a:extLst>
          </p:cNvPr>
          <p:cNvPicPr>
            <a:picLocks noChangeAspect="1" noChangeArrowheads="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bwMode="auto">
          <a:xfrm rot="21366401">
            <a:off x="266201" y="759067"/>
            <a:ext cx="7419378" cy="4946252"/>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a:noFill/>
          <a:effectLst>
            <a:softEdge rad="127000"/>
          </a:effectLst>
          <a:extLst>
            <a:ext uri="{909E8E84-426E-40DD-AFC4-6F175D3DCCD1}">
              <a14:hiddenFill xmlns:a14="http://schemas.microsoft.com/office/drawing/2010/main">
                <a:solidFill>
                  <a:srgbClr val="FFFFFF"/>
                </a:solidFill>
              </a14:hiddenFill>
            </a:ext>
          </a:extLst>
        </p:spPr>
      </p:pic>
      <p:pic>
        <p:nvPicPr>
          <p:cNvPr id="5" name="Picture 4" descr="A close up of a sign&#10;&#10;Description automatically generated">
            <a:extLst>
              <a:ext uri="{FF2B5EF4-FFF2-40B4-BE49-F238E27FC236}">
                <a16:creationId xmlns:a16="http://schemas.microsoft.com/office/drawing/2014/main" id="{47E941DF-750C-44C4-AD42-7ABC893D4A4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02920" y="3529582"/>
            <a:ext cx="2501708" cy="2501708"/>
          </a:xfrm>
          <a:prstGeom prst="rect">
            <a:avLst/>
          </a:prstGeom>
        </p:spPr>
      </p:pic>
      <p:sp>
        <p:nvSpPr>
          <p:cNvPr id="6" name="Title 1">
            <a:extLst>
              <a:ext uri="{FF2B5EF4-FFF2-40B4-BE49-F238E27FC236}">
                <a16:creationId xmlns:a16="http://schemas.microsoft.com/office/drawing/2014/main" id="{AF18E441-3C0B-44EE-9520-D0DE2E823999}"/>
              </a:ext>
            </a:extLst>
          </p:cNvPr>
          <p:cNvSpPr txBox="1">
            <a:spLocks/>
          </p:cNvSpPr>
          <p:nvPr/>
        </p:nvSpPr>
        <p:spPr>
          <a:xfrm>
            <a:off x="8134470" y="646190"/>
            <a:ext cx="3695307" cy="250170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latin typeface="Arial" panose="020B0604020202020204" pitchFamily="34" charset="0"/>
                <a:cs typeface="Arial" panose="020B0604020202020204" pitchFamily="34" charset="0"/>
              </a:rPr>
              <a:t>What did we learn from today’s challenge?</a:t>
            </a:r>
          </a:p>
        </p:txBody>
      </p:sp>
      <p:sp>
        <p:nvSpPr>
          <p:cNvPr id="8" name="TextBox 7">
            <a:extLst>
              <a:ext uri="{FF2B5EF4-FFF2-40B4-BE49-F238E27FC236}">
                <a16:creationId xmlns:a16="http://schemas.microsoft.com/office/drawing/2014/main" id="{1AB97208-EEE2-46E7-8288-C26E4D875802}"/>
              </a:ext>
            </a:extLst>
          </p:cNvPr>
          <p:cNvSpPr txBox="1"/>
          <p:nvPr/>
        </p:nvSpPr>
        <p:spPr>
          <a:xfrm>
            <a:off x="528361" y="6504408"/>
            <a:ext cx="6780847" cy="230832"/>
          </a:xfrm>
          <a:prstGeom prst="rect">
            <a:avLst/>
          </a:prstGeom>
          <a:noFill/>
        </p:spPr>
        <p:txBody>
          <a:bodyPr wrap="square" rtlCol="0">
            <a:spAutoFit/>
          </a:bodyPr>
          <a:lstStyle/>
          <a:p>
            <a:r>
              <a:rPr lang="en-US" sz="900" dirty="0" err="1">
                <a:hlinkClick r:id="rId6" tooltip="https://cs.wikipedia.org/wiki/Soubor:Landscape_of_Jackson_Hole,_October_2010.jpg"/>
              </a:rPr>
              <a:t>ThisPhoto</a:t>
            </a:r>
            <a:r>
              <a:rPr lang="en-US" sz="900" dirty="0"/>
              <a:t> by Unknown Author is licensed under </a:t>
            </a:r>
            <a:r>
              <a:rPr lang="en-US" sz="900" dirty="0">
                <a:hlinkClick r:id="rId7" tooltip="https://creativecommons.org/licenses/by-sa/3.0/"/>
              </a:rPr>
              <a:t>CC BY-SA</a:t>
            </a:r>
            <a:endParaRPr lang="en-US" sz="900" dirty="0"/>
          </a:p>
        </p:txBody>
      </p:sp>
    </p:spTree>
    <p:extLst>
      <p:ext uri="{BB962C8B-B14F-4D97-AF65-F5344CB8AC3E}">
        <p14:creationId xmlns:p14="http://schemas.microsoft.com/office/powerpoint/2010/main" val="2210155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90000"/>
            <a:lumOff val="10000"/>
          </a:schemeClr>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AA8C323-82FB-4A23-8B38-77A38ABEDA6D}"/>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bwMode="auto">
          <a:xfrm>
            <a:off x="112161" y="240761"/>
            <a:ext cx="6462975" cy="5959295"/>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ffectLst>
            <a:softEdge rad="127000"/>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1688B93-C7BD-4E6E-9256-C09F7D96D809}"/>
              </a:ext>
            </a:extLst>
          </p:cNvPr>
          <p:cNvSpPr txBox="1"/>
          <p:nvPr/>
        </p:nvSpPr>
        <p:spPr>
          <a:xfrm>
            <a:off x="5005438" y="416178"/>
            <a:ext cx="4434273" cy="646331"/>
          </a:xfrm>
          <a:prstGeom prst="rect">
            <a:avLst/>
          </a:prstGeom>
          <a:noFill/>
        </p:spPr>
        <p:txBody>
          <a:bodyPr wrap="square" rtlCol="0">
            <a:spAutoFit/>
          </a:bodyPr>
          <a:lstStyle/>
          <a:p>
            <a:r>
              <a:rPr lang="en-US" sz="3600" b="1" dirty="0">
                <a:solidFill>
                  <a:schemeClr val="bg1"/>
                </a:solidFill>
                <a:latin typeface="Arial" panose="020B0604020202020204" pitchFamily="34" charset="0"/>
                <a:cs typeface="Arial" panose="020B0604020202020204" pitchFamily="34" charset="0"/>
              </a:rPr>
              <a:t>Vocabulary:</a:t>
            </a:r>
          </a:p>
        </p:txBody>
      </p:sp>
      <p:sp>
        <p:nvSpPr>
          <p:cNvPr id="4" name="TextBox 3">
            <a:extLst>
              <a:ext uri="{FF2B5EF4-FFF2-40B4-BE49-F238E27FC236}">
                <a16:creationId xmlns:a16="http://schemas.microsoft.com/office/drawing/2014/main" id="{4CD50D8C-2DB1-4594-BE3F-711049183C3A}"/>
              </a:ext>
            </a:extLst>
          </p:cNvPr>
          <p:cNvSpPr txBox="1"/>
          <p:nvPr/>
        </p:nvSpPr>
        <p:spPr>
          <a:xfrm>
            <a:off x="6096000" y="1298714"/>
            <a:ext cx="5850129" cy="5324535"/>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000" b="1" dirty="0">
                <a:solidFill>
                  <a:schemeClr val="bg1"/>
                </a:solidFill>
              </a:rPr>
              <a:t>Forest</a:t>
            </a:r>
            <a:r>
              <a:rPr lang="en-US" sz="2000" dirty="0">
                <a:solidFill>
                  <a:schemeClr val="bg1"/>
                </a:solidFill>
              </a:rPr>
              <a:t> – a large area of land covered with trees and underbrush</a:t>
            </a:r>
            <a:endParaRPr lang="en-US" sz="2000" b="1" dirty="0">
              <a:solidFill>
                <a:schemeClr val="bg1"/>
              </a:solidFill>
            </a:endParaRPr>
          </a:p>
          <a:p>
            <a:pPr marL="285750" indent="-285750">
              <a:buFont typeface="Arial" panose="020B0604020202020204" pitchFamily="34" charset="0"/>
              <a:buChar char="•"/>
            </a:pPr>
            <a:r>
              <a:rPr lang="en-US" sz="2000" b="1" dirty="0">
                <a:solidFill>
                  <a:schemeClr val="bg1"/>
                </a:solidFill>
              </a:rPr>
              <a:t>Grassland </a:t>
            </a:r>
            <a:r>
              <a:rPr lang="en-US" sz="2000" dirty="0">
                <a:solidFill>
                  <a:schemeClr val="bg1"/>
                </a:solidFill>
              </a:rPr>
              <a:t>– an area of land on which most of the natural plant forms are grasses</a:t>
            </a:r>
            <a:endParaRPr lang="en-US" sz="2000" dirty="0">
              <a:solidFill>
                <a:schemeClr val="bg1"/>
              </a:solidFill>
              <a:cs typeface="Arial"/>
            </a:endParaRPr>
          </a:p>
          <a:p>
            <a:pPr marL="285750" indent="-285750">
              <a:buFont typeface="Arial" panose="020B0604020202020204" pitchFamily="34" charset="0"/>
              <a:buChar char="•"/>
            </a:pPr>
            <a:r>
              <a:rPr lang="en-US" sz="2000" b="1" dirty="0">
                <a:solidFill>
                  <a:schemeClr val="bg1"/>
                </a:solidFill>
              </a:rPr>
              <a:t>Lake </a:t>
            </a:r>
            <a:r>
              <a:rPr lang="en-US" sz="2000" dirty="0">
                <a:solidFill>
                  <a:schemeClr val="bg1"/>
                </a:solidFill>
              </a:rPr>
              <a:t>- a body of fresh or salt water of considerable size that surrounded by land</a:t>
            </a:r>
            <a:endParaRPr lang="en-US" sz="2000" dirty="0">
              <a:solidFill>
                <a:schemeClr val="bg1"/>
              </a:solidFill>
              <a:cs typeface="Arial"/>
            </a:endParaRPr>
          </a:p>
          <a:p>
            <a:pPr marL="285750" indent="-285750">
              <a:buFont typeface="Arial" panose="020B0604020202020204" pitchFamily="34" charset="0"/>
              <a:buChar char="•"/>
            </a:pPr>
            <a:r>
              <a:rPr lang="en-US" sz="2000" b="1" dirty="0">
                <a:solidFill>
                  <a:schemeClr val="bg1"/>
                </a:solidFill>
              </a:rPr>
              <a:t>Mountain </a:t>
            </a:r>
            <a:r>
              <a:rPr lang="en-US" sz="2000" dirty="0">
                <a:solidFill>
                  <a:schemeClr val="bg1"/>
                </a:solidFill>
              </a:rPr>
              <a:t>- a raised area of land higher and steeper than a hill</a:t>
            </a:r>
            <a:endParaRPr lang="en-US" sz="2000" dirty="0">
              <a:solidFill>
                <a:schemeClr val="bg1"/>
              </a:solidFill>
              <a:cs typeface="Arial"/>
            </a:endParaRPr>
          </a:p>
          <a:p>
            <a:pPr marL="285750" indent="-285750">
              <a:buFont typeface="Arial" panose="020B0604020202020204" pitchFamily="34" charset="0"/>
              <a:buChar char="•"/>
            </a:pPr>
            <a:r>
              <a:rPr lang="en-US" sz="2000" b="1" dirty="0">
                <a:solidFill>
                  <a:schemeClr val="bg1"/>
                </a:solidFill>
              </a:rPr>
              <a:t>Recreation </a:t>
            </a:r>
            <a:r>
              <a:rPr lang="en-US" sz="2000" dirty="0">
                <a:solidFill>
                  <a:schemeClr val="bg1"/>
                </a:solidFill>
              </a:rPr>
              <a:t>- an activity that is undertaken for pleasure or relaxation</a:t>
            </a:r>
            <a:endParaRPr lang="en-US" sz="2000" dirty="0">
              <a:solidFill>
                <a:schemeClr val="bg1"/>
              </a:solidFill>
              <a:cs typeface="Arial"/>
            </a:endParaRPr>
          </a:p>
          <a:p>
            <a:pPr marL="285750" indent="-285750">
              <a:buFont typeface="Arial" panose="020B0604020202020204" pitchFamily="34" charset="0"/>
              <a:buChar char="•"/>
            </a:pPr>
            <a:r>
              <a:rPr lang="en-US" sz="2000" b="1" dirty="0">
                <a:solidFill>
                  <a:schemeClr val="bg1"/>
                </a:solidFill>
              </a:rPr>
              <a:t>Reservoir </a:t>
            </a:r>
            <a:r>
              <a:rPr lang="en-US" sz="2000" dirty="0">
                <a:solidFill>
                  <a:schemeClr val="bg1"/>
                </a:solidFill>
              </a:rPr>
              <a:t>- a natural or artificial place where water is collected and stored for use</a:t>
            </a:r>
            <a:endParaRPr lang="en-US" sz="2000" dirty="0">
              <a:solidFill>
                <a:schemeClr val="bg1"/>
              </a:solidFill>
              <a:cs typeface="Arial"/>
            </a:endParaRPr>
          </a:p>
          <a:p>
            <a:pPr marL="285750" indent="-285750">
              <a:buFont typeface="Arial" panose="020B0604020202020204" pitchFamily="34" charset="0"/>
              <a:buChar char="•"/>
            </a:pPr>
            <a:r>
              <a:rPr lang="en-US" sz="2000" b="1" dirty="0">
                <a:solidFill>
                  <a:schemeClr val="bg1"/>
                </a:solidFill>
              </a:rPr>
              <a:t>River </a:t>
            </a:r>
            <a:r>
              <a:rPr lang="en-US" sz="2000" dirty="0">
                <a:solidFill>
                  <a:schemeClr val="bg1"/>
                </a:solidFill>
              </a:rPr>
              <a:t>- a large, flowing stream of water </a:t>
            </a:r>
            <a:endParaRPr lang="en-US" sz="2000" dirty="0">
              <a:solidFill>
                <a:schemeClr val="bg1"/>
              </a:solidFill>
              <a:cs typeface="Arial"/>
            </a:endParaRPr>
          </a:p>
          <a:p>
            <a:pPr marL="285750" indent="-285750">
              <a:buFont typeface="Arial" panose="020B0604020202020204" pitchFamily="34" charset="0"/>
              <a:buChar char="•"/>
            </a:pPr>
            <a:r>
              <a:rPr lang="en-US" sz="2000" dirty="0">
                <a:solidFill>
                  <a:schemeClr val="bg1"/>
                </a:solidFill>
              </a:rPr>
              <a:t>Scenery - the view of natural features that are pleasing to look at</a:t>
            </a:r>
            <a:endParaRPr lang="en-US" sz="2000" dirty="0">
              <a:solidFill>
                <a:schemeClr val="bg1"/>
              </a:solidFill>
              <a:cs typeface="Arial"/>
            </a:endParaRPr>
          </a:p>
          <a:p>
            <a:pPr marL="285750" indent="-285750">
              <a:buFont typeface="Arial" panose="020B0604020202020204" pitchFamily="34" charset="0"/>
              <a:buChar char="•"/>
            </a:pPr>
            <a:r>
              <a:rPr lang="en-US" sz="2000" b="1" dirty="0">
                <a:solidFill>
                  <a:schemeClr val="bg1"/>
                </a:solidFill>
              </a:rPr>
              <a:t>Terrain </a:t>
            </a:r>
            <a:r>
              <a:rPr lang="en-US" sz="2000" dirty="0">
                <a:solidFill>
                  <a:schemeClr val="bg1"/>
                </a:solidFill>
              </a:rPr>
              <a:t>- the physical features of an area of land</a:t>
            </a:r>
            <a:endParaRPr lang="en-US" sz="2000" dirty="0">
              <a:solidFill>
                <a:schemeClr val="bg1"/>
              </a:solidFill>
              <a:cs typeface="Arial"/>
            </a:endParaRPr>
          </a:p>
        </p:txBody>
      </p:sp>
      <p:sp>
        <p:nvSpPr>
          <p:cNvPr id="10" name="TextBox 9">
            <a:extLst>
              <a:ext uri="{FF2B5EF4-FFF2-40B4-BE49-F238E27FC236}">
                <a16:creationId xmlns:a16="http://schemas.microsoft.com/office/drawing/2014/main" id="{136DB252-3D5B-4851-8489-348311DE3FE4}"/>
              </a:ext>
            </a:extLst>
          </p:cNvPr>
          <p:cNvSpPr txBox="1"/>
          <p:nvPr/>
        </p:nvSpPr>
        <p:spPr>
          <a:xfrm>
            <a:off x="112162" y="6200056"/>
            <a:ext cx="4893276" cy="230832"/>
          </a:xfrm>
          <a:prstGeom prst="rect">
            <a:avLst/>
          </a:prstGeom>
          <a:noFill/>
        </p:spPr>
        <p:txBody>
          <a:bodyPr wrap="square" rtlCol="0">
            <a:spAutoFit/>
          </a:bodyPr>
          <a:lstStyle/>
          <a:p>
            <a:r>
              <a:rPr lang="en-US" sz="900" dirty="0">
                <a:hlinkClick r:id="rId4" tooltip="http://commons.wikimedia.org/wiki/File:Landscape_of_Jackson_Hole,_October_2010.jpg"/>
              </a:rPr>
              <a:t>This Photo</a:t>
            </a:r>
            <a:r>
              <a:rPr lang="en-US" sz="900" dirty="0"/>
              <a:t> by Unknown Author is licensed under </a:t>
            </a:r>
            <a:r>
              <a:rPr lang="en-US" sz="900" dirty="0">
                <a:hlinkClick r:id="rId5" tooltip="https://creativecommons.org/licenses/by-sa/3.0/"/>
              </a:rPr>
              <a:t>CC BY-SA</a:t>
            </a:r>
            <a:endParaRPr lang="en-US" sz="900" dirty="0"/>
          </a:p>
        </p:txBody>
      </p:sp>
    </p:spTree>
    <p:extLst>
      <p:ext uri="{BB962C8B-B14F-4D97-AF65-F5344CB8AC3E}">
        <p14:creationId xmlns:p14="http://schemas.microsoft.com/office/powerpoint/2010/main" val="1411483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90000"/>
            <a:lumOff val="1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1688B93-C7BD-4E6E-9256-C09F7D96D809}"/>
              </a:ext>
            </a:extLst>
          </p:cNvPr>
          <p:cNvSpPr txBox="1"/>
          <p:nvPr/>
        </p:nvSpPr>
        <p:spPr>
          <a:xfrm>
            <a:off x="6412667" y="399711"/>
            <a:ext cx="5458264" cy="4955203"/>
          </a:xfrm>
          <a:prstGeom prst="rect">
            <a:avLst/>
          </a:prstGeom>
          <a:noFill/>
        </p:spPr>
        <p:txBody>
          <a:bodyPr wrap="square" rtlCol="0">
            <a:spAutoFit/>
          </a:bodyPr>
          <a:lstStyle/>
          <a:p>
            <a:r>
              <a:rPr lang="en-US" sz="4400" b="1" dirty="0">
                <a:solidFill>
                  <a:schemeClr val="bg1"/>
                </a:solidFill>
                <a:latin typeface="Arial" panose="020B0604020202020204" pitchFamily="34" charset="0"/>
                <a:cs typeface="Arial" panose="020B0604020202020204" pitchFamily="34" charset="0"/>
              </a:rPr>
              <a:t>Highlights from our last lesson:</a:t>
            </a:r>
          </a:p>
          <a:p>
            <a:endParaRPr lang="en-US" sz="4400" b="1" dirty="0">
              <a:solidFill>
                <a:schemeClr val="bg1"/>
              </a:solidFill>
              <a:latin typeface="Arial" panose="020B0604020202020204" pitchFamily="34" charset="0"/>
              <a:cs typeface="Arial" panose="020B0604020202020204" pitchFamily="34" charset="0"/>
            </a:endParaRPr>
          </a:p>
          <a:p>
            <a:endParaRPr lang="en-US" sz="4000" dirty="0">
              <a:solidFill>
                <a:schemeClr val="bg1"/>
              </a:solidFill>
              <a:latin typeface="Arial" panose="020B0604020202020204" pitchFamily="34" charset="0"/>
              <a:cs typeface="Arial" panose="020B0604020202020204" pitchFamily="34" charset="0"/>
            </a:endParaRPr>
          </a:p>
          <a:p>
            <a:pPr lvl="2"/>
            <a:r>
              <a:rPr lang="en-US" sz="3600" dirty="0">
                <a:solidFill>
                  <a:schemeClr val="bg1"/>
                </a:solidFill>
              </a:rPr>
              <a:t>Think back on:</a:t>
            </a:r>
          </a:p>
          <a:p>
            <a:pPr lvl="2"/>
            <a:endParaRPr lang="en-US" sz="3600" dirty="0">
              <a:solidFill>
                <a:schemeClr val="bg1"/>
              </a:solidFill>
            </a:endParaRPr>
          </a:p>
          <a:p>
            <a:pPr marL="1485900" lvl="2" indent="-571500">
              <a:buFont typeface="Arial" panose="020B0604020202020204" pitchFamily="34" charset="0"/>
              <a:buChar char="•"/>
            </a:pPr>
            <a:r>
              <a:rPr lang="en-US" sz="3600" dirty="0">
                <a:solidFill>
                  <a:schemeClr val="bg1"/>
                </a:solidFill>
              </a:rPr>
              <a:t>Terrains</a:t>
            </a:r>
          </a:p>
          <a:p>
            <a:endParaRPr lang="en-US" sz="3600" dirty="0"/>
          </a:p>
        </p:txBody>
      </p:sp>
      <p:pic>
        <p:nvPicPr>
          <p:cNvPr id="4" name="Picture 2">
            <a:extLst>
              <a:ext uri="{FF2B5EF4-FFF2-40B4-BE49-F238E27FC236}">
                <a16:creationId xmlns:a16="http://schemas.microsoft.com/office/drawing/2014/main" id="{EBBE0F91-E0FE-4061-8977-FD895E11510B}"/>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59704" y="277544"/>
            <a:ext cx="7172840" cy="6302912"/>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2941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B9D7E975-9161-4F2D-AC53-69E1912F6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umbrella&#10;&#10;Description automatically generated">
            <a:extLst>
              <a:ext uri="{FF2B5EF4-FFF2-40B4-BE49-F238E27FC236}">
                <a16:creationId xmlns:a16="http://schemas.microsoft.com/office/drawing/2014/main" id="{1A118E24-443D-4303-82D0-FF66307B20C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1675" y="623275"/>
            <a:ext cx="4032621" cy="5607882"/>
          </a:xfrm>
          <a:prstGeom prst="rect">
            <a:avLst/>
          </a:prstGeom>
        </p:spPr>
      </p:pic>
      <p:sp>
        <p:nvSpPr>
          <p:cNvPr id="34" name="Right Triangle 33">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35">
            <a:extLst>
              <a:ext uri="{FF2B5EF4-FFF2-40B4-BE49-F238E27FC236}">
                <a16:creationId xmlns:a16="http://schemas.microsoft.com/office/drawing/2014/main" id="{463E6235-1649-4B47-9862-4026FC473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4989" y="623275"/>
            <a:ext cx="6581837"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67023B-BF3A-4BA3-AF19-8978C5CEF4A0}"/>
              </a:ext>
            </a:extLst>
          </p:cNvPr>
          <p:cNvSpPr>
            <a:spLocks noGrp="1"/>
          </p:cNvSpPr>
          <p:nvPr>
            <p:ph type="title"/>
          </p:nvPr>
        </p:nvSpPr>
        <p:spPr>
          <a:xfrm>
            <a:off x="5450209" y="1056640"/>
            <a:ext cx="5799947" cy="3494398"/>
          </a:xfrm>
        </p:spPr>
        <p:txBody>
          <a:bodyPr vert="horz" lIns="91440" tIns="45720" rIns="91440" bIns="45720" rtlCol="0" anchor="b">
            <a:normAutofit/>
          </a:bodyPr>
          <a:lstStyle/>
          <a:p>
            <a:r>
              <a:rPr lang="en-US" sz="8000"/>
              <a:t>Day One</a:t>
            </a:r>
          </a:p>
        </p:txBody>
      </p:sp>
    </p:spTree>
    <p:extLst>
      <p:ext uri="{BB962C8B-B14F-4D97-AF65-F5344CB8AC3E}">
        <p14:creationId xmlns:p14="http://schemas.microsoft.com/office/powerpoint/2010/main" val="299771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E35D89-64C4-4191-A373-1D3B5B52F00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1253466" y="-875253"/>
            <a:ext cx="3895181" cy="5789886"/>
          </a:xfrm>
          <a:prstGeom prst="rect">
            <a:avLst/>
          </a:prstGeom>
        </p:spPr>
      </p:pic>
      <p:pic>
        <p:nvPicPr>
          <p:cNvPr id="3" name="Picture 2">
            <a:extLst>
              <a:ext uri="{FF2B5EF4-FFF2-40B4-BE49-F238E27FC236}">
                <a16:creationId xmlns:a16="http://schemas.microsoft.com/office/drawing/2014/main" id="{FC2AF717-4AEC-4D98-993A-628A823721F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5400000">
            <a:off x="7182002" y="-975614"/>
            <a:ext cx="3694458" cy="5789886"/>
          </a:xfrm>
          <a:prstGeom prst="rect">
            <a:avLst/>
          </a:prstGeom>
        </p:spPr>
      </p:pic>
      <p:pic>
        <p:nvPicPr>
          <p:cNvPr id="6" name="Picture 5">
            <a:extLst>
              <a:ext uri="{FF2B5EF4-FFF2-40B4-BE49-F238E27FC236}">
                <a16:creationId xmlns:a16="http://schemas.microsoft.com/office/drawing/2014/main" id="{27490D67-634B-454D-B0E7-5963540E14E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5400000">
            <a:off x="1599969" y="2017314"/>
            <a:ext cx="3072244" cy="5919818"/>
          </a:xfrm>
          <a:prstGeom prst="rect">
            <a:avLst/>
          </a:prstGeom>
        </p:spPr>
      </p:pic>
      <p:pic>
        <p:nvPicPr>
          <p:cNvPr id="5" name="Picture 4">
            <a:extLst>
              <a:ext uri="{FF2B5EF4-FFF2-40B4-BE49-F238E27FC236}">
                <a16:creationId xmlns:a16="http://schemas.microsoft.com/office/drawing/2014/main" id="{481808AE-2F8F-4FF8-880B-6BF503103B0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5400000">
            <a:off x="7526823" y="2036464"/>
            <a:ext cx="3004813" cy="5789884"/>
          </a:xfrm>
          <a:prstGeom prst="rect">
            <a:avLst/>
          </a:prstGeom>
        </p:spPr>
      </p:pic>
      <p:sp>
        <p:nvSpPr>
          <p:cNvPr id="11" name="Rectangle 10">
            <a:extLst>
              <a:ext uri="{FF2B5EF4-FFF2-40B4-BE49-F238E27FC236}">
                <a16:creationId xmlns:a16="http://schemas.microsoft.com/office/drawing/2014/main" id="{B497CCB5-5FC2-473C-AFCC-2430CEF1DF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409915" y="1742916"/>
            <a:ext cx="3372170" cy="33721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ame 12">
            <a:extLst>
              <a:ext uri="{FF2B5EF4-FFF2-40B4-BE49-F238E27FC236}">
                <a16:creationId xmlns:a16="http://schemas.microsoft.com/office/drawing/2014/main" id="{599C8C75-BFDF-44E7-A028-EEB5EDD58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971277" y="1304278"/>
            <a:ext cx="4249446" cy="4249444"/>
          </a:xfrm>
          <a:prstGeom prst="frame">
            <a:avLst>
              <a:gd name="adj1" fmla="val 1195"/>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1DF897DD-3262-4DBB-B1AD-67A726CADB13}"/>
              </a:ext>
            </a:extLst>
          </p:cNvPr>
          <p:cNvSpPr>
            <a:spLocks noGrp="1"/>
          </p:cNvSpPr>
          <p:nvPr>
            <p:ph type="title"/>
          </p:nvPr>
        </p:nvSpPr>
        <p:spPr>
          <a:xfrm>
            <a:off x="4286858" y="2761554"/>
            <a:ext cx="3618284" cy="1345720"/>
          </a:xfrm>
          <a:noFill/>
          <a:ln w="76200">
            <a:noFill/>
          </a:ln>
        </p:spPr>
        <p:txBody>
          <a:bodyPr vert="horz" lIns="91440" tIns="45720" rIns="91440" bIns="45720" rtlCol="0" anchor="ctr">
            <a:normAutofit/>
          </a:bodyPr>
          <a:lstStyle/>
          <a:p>
            <a:pPr algn="ctr"/>
            <a:r>
              <a:rPr lang="en-US" sz="2800" kern="1200" dirty="0">
                <a:solidFill>
                  <a:srgbClr val="00B0F0"/>
                </a:solidFill>
                <a:latin typeface="+mj-lt"/>
                <a:ea typeface="+mj-ea"/>
                <a:cs typeface="+mj-cs"/>
                <a:hlinkClick r:id="rId7">
                  <a:extLst>
                    <a:ext uri="{A12FA001-AC4F-418D-AE19-62706E023703}">
                      <ahyp:hlinkClr xmlns:ahyp="http://schemas.microsoft.com/office/drawing/2018/hyperlinkcolor" val="tx"/>
                    </a:ext>
                  </a:extLst>
                </a:hlinkClick>
              </a:rPr>
              <a:t>Terrain Photos</a:t>
            </a:r>
            <a:endParaRPr lang="en-US" sz="2800" kern="1200" dirty="0">
              <a:solidFill>
                <a:srgbClr val="00B0F0"/>
              </a:solidFill>
              <a:latin typeface="+mj-lt"/>
              <a:ea typeface="+mj-ea"/>
              <a:cs typeface="+mj-cs"/>
            </a:endParaRPr>
          </a:p>
        </p:txBody>
      </p:sp>
      <p:sp>
        <p:nvSpPr>
          <p:cNvPr id="9" name="TextBox 8">
            <a:extLst>
              <a:ext uri="{FF2B5EF4-FFF2-40B4-BE49-F238E27FC236}">
                <a16:creationId xmlns:a16="http://schemas.microsoft.com/office/drawing/2014/main" id="{4E56A5CF-BCCC-4492-A977-ED0CC256604A}"/>
              </a:ext>
            </a:extLst>
          </p:cNvPr>
          <p:cNvSpPr txBox="1"/>
          <p:nvPr/>
        </p:nvSpPr>
        <p:spPr>
          <a:xfrm>
            <a:off x="5082363" y="4208296"/>
            <a:ext cx="2300630" cy="646331"/>
          </a:xfrm>
          <a:prstGeom prst="rect">
            <a:avLst/>
          </a:prstGeom>
          <a:noFill/>
        </p:spPr>
        <p:txBody>
          <a:bodyPr wrap="none" rtlCol="0">
            <a:spAutoFit/>
          </a:bodyPr>
          <a:lstStyle/>
          <a:p>
            <a:r>
              <a:rPr lang="en-US" dirty="0"/>
              <a:t>What can you do on </a:t>
            </a:r>
          </a:p>
          <a:p>
            <a:r>
              <a:rPr lang="en-US" dirty="0"/>
              <a:t>this land?</a:t>
            </a:r>
          </a:p>
        </p:txBody>
      </p:sp>
      <p:sp>
        <p:nvSpPr>
          <p:cNvPr id="10" name="TextBox 9">
            <a:extLst>
              <a:ext uri="{FF2B5EF4-FFF2-40B4-BE49-F238E27FC236}">
                <a16:creationId xmlns:a16="http://schemas.microsoft.com/office/drawing/2014/main" id="{C6CD7377-8A1B-4D26-8041-BF44E4F28224}"/>
              </a:ext>
            </a:extLst>
          </p:cNvPr>
          <p:cNvSpPr txBox="1"/>
          <p:nvPr/>
        </p:nvSpPr>
        <p:spPr>
          <a:xfrm>
            <a:off x="6315740" y="4637213"/>
            <a:ext cx="184731" cy="369332"/>
          </a:xfrm>
          <a:prstGeom prst="rect">
            <a:avLst/>
          </a:prstGeom>
          <a:noFill/>
        </p:spPr>
        <p:txBody>
          <a:bodyPr wrap="none" rtlCol="0">
            <a:spAutoFit/>
          </a:bodyPr>
          <a:lstStyle/>
          <a:p>
            <a:endParaRPr lang="en-US" dirty="0"/>
          </a:p>
        </p:txBody>
      </p:sp>
      <p:sp>
        <p:nvSpPr>
          <p:cNvPr id="7" name="TextBox 6">
            <a:extLst>
              <a:ext uri="{FF2B5EF4-FFF2-40B4-BE49-F238E27FC236}">
                <a16:creationId xmlns:a16="http://schemas.microsoft.com/office/drawing/2014/main" id="{5EC5D6FE-597B-4FA6-B22D-F9140D618F4B}"/>
              </a:ext>
            </a:extLst>
          </p:cNvPr>
          <p:cNvSpPr txBox="1"/>
          <p:nvPr/>
        </p:nvSpPr>
        <p:spPr>
          <a:xfrm>
            <a:off x="1613932" y="3071768"/>
            <a:ext cx="1524329" cy="369332"/>
          </a:xfrm>
          <a:prstGeom prst="rect">
            <a:avLst/>
          </a:prstGeom>
          <a:noFill/>
        </p:spPr>
        <p:txBody>
          <a:bodyPr wrap="square" rtlCol="0">
            <a:spAutoFit/>
          </a:bodyPr>
          <a:lstStyle/>
          <a:p>
            <a:r>
              <a:rPr lang="en-US" dirty="0"/>
              <a:t>Forest</a:t>
            </a:r>
          </a:p>
        </p:txBody>
      </p:sp>
      <p:sp>
        <p:nvSpPr>
          <p:cNvPr id="12" name="TextBox 11">
            <a:extLst>
              <a:ext uri="{FF2B5EF4-FFF2-40B4-BE49-F238E27FC236}">
                <a16:creationId xmlns:a16="http://schemas.microsoft.com/office/drawing/2014/main" id="{3D9FD3CD-1662-484B-B793-B47045685BBC}"/>
              </a:ext>
            </a:extLst>
          </p:cNvPr>
          <p:cNvSpPr txBox="1"/>
          <p:nvPr/>
        </p:nvSpPr>
        <p:spPr>
          <a:xfrm>
            <a:off x="10186803" y="2979548"/>
            <a:ext cx="1524329" cy="369332"/>
          </a:xfrm>
          <a:prstGeom prst="rect">
            <a:avLst/>
          </a:prstGeom>
          <a:noFill/>
        </p:spPr>
        <p:txBody>
          <a:bodyPr wrap="square" rtlCol="0">
            <a:spAutoFit/>
          </a:bodyPr>
          <a:lstStyle/>
          <a:p>
            <a:r>
              <a:rPr lang="en-US" dirty="0"/>
              <a:t>Water</a:t>
            </a:r>
          </a:p>
        </p:txBody>
      </p:sp>
      <p:sp>
        <p:nvSpPr>
          <p:cNvPr id="14" name="TextBox 13">
            <a:extLst>
              <a:ext uri="{FF2B5EF4-FFF2-40B4-BE49-F238E27FC236}">
                <a16:creationId xmlns:a16="http://schemas.microsoft.com/office/drawing/2014/main" id="{4862FE24-BA37-4CB6-B1A7-A1A0DF18A3A2}"/>
              </a:ext>
            </a:extLst>
          </p:cNvPr>
          <p:cNvSpPr txBox="1"/>
          <p:nvPr/>
        </p:nvSpPr>
        <p:spPr>
          <a:xfrm>
            <a:off x="1611762" y="3608522"/>
            <a:ext cx="1524329" cy="369332"/>
          </a:xfrm>
          <a:prstGeom prst="rect">
            <a:avLst/>
          </a:prstGeom>
          <a:noFill/>
        </p:spPr>
        <p:txBody>
          <a:bodyPr wrap="square" rtlCol="0">
            <a:spAutoFit/>
          </a:bodyPr>
          <a:lstStyle/>
          <a:p>
            <a:r>
              <a:rPr lang="en-US" dirty="0"/>
              <a:t>Grassland</a:t>
            </a:r>
          </a:p>
        </p:txBody>
      </p:sp>
      <p:sp>
        <p:nvSpPr>
          <p:cNvPr id="15" name="TextBox 14">
            <a:extLst>
              <a:ext uri="{FF2B5EF4-FFF2-40B4-BE49-F238E27FC236}">
                <a16:creationId xmlns:a16="http://schemas.microsoft.com/office/drawing/2014/main" id="{4D13E171-B1E7-490E-A345-4062AB7E6F0C}"/>
              </a:ext>
            </a:extLst>
          </p:cNvPr>
          <p:cNvSpPr txBox="1"/>
          <p:nvPr/>
        </p:nvSpPr>
        <p:spPr>
          <a:xfrm>
            <a:off x="9736541" y="3483509"/>
            <a:ext cx="1524329" cy="369332"/>
          </a:xfrm>
          <a:prstGeom prst="rect">
            <a:avLst/>
          </a:prstGeom>
          <a:noFill/>
        </p:spPr>
        <p:txBody>
          <a:bodyPr wrap="square" rtlCol="0">
            <a:spAutoFit/>
          </a:bodyPr>
          <a:lstStyle/>
          <a:p>
            <a:r>
              <a:rPr lang="en-US" dirty="0"/>
              <a:t>Mountains</a:t>
            </a:r>
          </a:p>
        </p:txBody>
      </p:sp>
    </p:spTree>
    <p:extLst>
      <p:ext uri="{BB962C8B-B14F-4D97-AF65-F5344CB8AC3E}">
        <p14:creationId xmlns:p14="http://schemas.microsoft.com/office/powerpoint/2010/main" val="2946832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E35D89-64C4-4191-A373-1D3B5B52F00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1253466" y="-875253"/>
            <a:ext cx="3895181" cy="5789886"/>
          </a:xfrm>
          <a:prstGeom prst="rect">
            <a:avLst/>
          </a:prstGeom>
        </p:spPr>
      </p:pic>
      <p:pic>
        <p:nvPicPr>
          <p:cNvPr id="3" name="Picture 2">
            <a:extLst>
              <a:ext uri="{FF2B5EF4-FFF2-40B4-BE49-F238E27FC236}">
                <a16:creationId xmlns:a16="http://schemas.microsoft.com/office/drawing/2014/main" id="{FC2AF717-4AEC-4D98-993A-628A823721F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5400000">
            <a:off x="7182002" y="-975614"/>
            <a:ext cx="3694458" cy="5789886"/>
          </a:xfrm>
          <a:prstGeom prst="rect">
            <a:avLst/>
          </a:prstGeom>
        </p:spPr>
      </p:pic>
      <p:pic>
        <p:nvPicPr>
          <p:cNvPr id="6" name="Picture 5">
            <a:extLst>
              <a:ext uri="{FF2B5EF4-FFF2-40B4-BE49-F238E27FC236}">
                <a16:creationId xmlns:a16="http://schemas.microsoft.com/office/drawing/2014/main" id="{27490D67-634B-454D-B0E7-5963540E14E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5400000">
            <a:off x="1599969" y="2017314"/>
            <a:ext cx="3072244" cy="5919818"/>
          </a:xfrm>
          <a:prstGeom prst="rect">
            <a:avLst/>
          </a:prstGeom>
        </p:spPr>
      </p:pic>
      <p:pic>
        <p:nvPicPr>
          <p:cNvPr id="5" name="Picture 4">
            <a:extLst>
              <a:ext uri="{FF2B5EF4-FFF2-40B4-BE49-F238E27FC236}">
                <a16:creationId xmlns:a16="http://schemas.microsoft.com/office/drawing/2014/main" id="{481808AE-2F8F-4FF8-880B-6BF503103B0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5400000">
            <a:off x="7526823" y="2036464"/>
            <a:ext cx="3004813" cy="5789884"/>
          </a:xfrm>
          <a:prstGeom prst="rect">
            <a:avLst/>
          </a:prstGeom>
        </p:spPr>
      </p:pic>
      <p:sp>
        <p:nvSpPr>
          <p:cNvPr id="11" name="Rectangle 10">
            <a:extLst>
              <a:ext uri="{FF2B5EF4-FFF2-40B4-BE49-F238E27FC236}">
                <a16:creationId xmlns:a16="http://schemas.microsoft.com/office/drawing/2014/main" id="{B497CCB5-5FC2-473C-AFCC-2430CEF1DF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409915" y="1742916"/>
            <a:ext cx="3372170" cy="33721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ame 12">
            <a:extLst>
              <a:ext uri="{FF2B5EF4-FFF2-40B4-BE49-F238E27FC236}">
                <a16:creationId xmlns:a16="http://schemas.microsoft.com/office/drawing/2014/main" id="{599C8C75-BFDF-44E7-A028-EEB5EDD58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971277" y="1304278"/>
            <a:ext cx="4249446" cy="4249444"/>
          </a:xfrm>
          <a:prstGeom prst="frame">
            <a:avLst>
              <a:gd name="adj1" fmla="val 1195"/>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1DF897DD-3262-4DBB-B1AD-67A726CADB13}"/>
              </a:ext>
            </a:extLst>
          </p:cNvPr>
          <p:cNvSpPr>
            <a:spLocks noGrp="1"/>
          </p:cNvSpPr>
          <p:nvPr>
            <p:ph type="title"/>
          </p:nvPr>
        </p:nvSpPr>
        <p:spPr>
          <a:xfrm>
            <a:off x="4286858" y="2761554"/>
            <a:ext cx="3618284" cy="1345720"/>
          </a:xfrm>
          <a:noFill/>
          <a:ln w="76200">
            <a:noFill/>
          </a:ln>
        </p:spPr>
        <p:txBody>
          <a:bodyPr vert="horz" lIns="91440" tIns="45720" rIns="91440" bIns="45720" rtlCol="0" anchor="ctr">
            <a:normAutofit/>
          </a:bodyPr>
          <a:lstStyle/>
          <a:p>
            <a:pPr algn="ctr"/>
            <a:r>
              <a:rPr lang="en-US" sz="2800" kern="1200" dirty="0">
                <a:solidFill>
                  <a:srgbClr val="00B0F0"/>
                </a:solidFill>
                <a:latin typeface="+mj-lt"/>
                <a:ea typeface="+mj-ea"/>
                <a:cs typeface="+mj-cs"/>
                <a:hlinkClick r:id="rId7">
                  <a:extLst>
                    <a:ext uri="{A12FA001-AC4F-418D-AE19-62706E023703}">
                      <ahyp:hlinkClr xmlns:ahyp="http://schemas.microsoft.com/office/drawing/2018/hyperlinkcolor" val="tx"/>
                    </a:ext>
                  </a:extLst>
                </a:hlinkClick>
              </a:rPr>
              <a:t>Terrain Photos</a:t>
            </a:r>
            <a:endParaRPr lang="en-US" sz="2800" kern="1200" dirty="0">
              <a:solidFill>
                <a:srgbClr val="00B0F0"/>
              </a:solidFill>
              <a:latin typeface="+mj-lt"/>
              <a:ea typeface="+mj-ea"/>
              <a:cs typeface="+mj-cs"/>
            </a:endParaRPr>
          </a:p>
        </p:txBody>
      </p:sp>
      <p:sp>
        <p:nvSpPr>
          <p:cNvPr id="10" name="TextBox 9">
            <a:extLst>
              <a:ext uri="{FF2B5EF4-FFF2-40B4-BE49-F238E27FC236}">
                <a16:creationId xmlns:a16="http://schemas.microsoft.com/office/drawing/2014/main" id="{C6CD7377-8A1B-4D26-8041-BF44E4F28224}"/>
              </a:ext>
            </a:extLst>
          </p:cNvPr>
          <p:cNvSpPr txBox="1"/>
          <p:nvPr/>
        </p:nvSpPr>
        <p:spPr>
          <a:xfrm>
            <a:off x="6315740" y="4637213"/>
            <a:ext cx="184731" cy="369332"/>
          </a:xfrm>
          <a:prstGeom prst="rect">
            <a:avLst/>
          </a:prstGeom>
          <a:noFill/>
        </p:spPr>
        <p:txBody>
          <a:bodyPr wrap="none" rtlCol="0">
            <a:spAutoFit/>
          </a:bodyPr>
          <a:lstStyle/>
          <a:p>
            <a:endParaRPr lang="en-US" dirty="0"/>
          </a:p>
        </p:txBody>
      </p:sp>
      <p:sp>
        <p:nvSpPr>
          <p:cNvPr id="12" name="TextBox 11">
            <a:extLst>
              <a:ext uri="{FF2B5EF4-FFF2-40B4-BE49-F238E27FC236}">
                <a16:creationId xmlns:a16="http://schemas.microsoft.com/office/drawing/2014/main" id="{E015EEB2-B565-4383-AEAA-80F65059B8F0}"/>
              </a:ext>
            </a:extLst>
          </p:cNvPr>
          <p:cNvSpPr txBox="1"/>
          <p:nvPr/>
        </p:nvSpPr>
        <p:spPr>
          <a:xfrm>
            <a:off x="5082363" y="4208296"/>
            <a:ext cx="2108269"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What terrain would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you enjoy?</a:t>
            </a:r>
          </a:p>
        </p:txBody>
      </p:sp>
    </p:spTree>
    <p:extLst>
      <p:ext uri="{BB962C8B-B14F-4D97-AF65-F5344CB8AC3E}">
        <p14:creationId xmlns:p14="http://schemas.microsoft.com/office/powerpoint/2010/main" val="3003878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9225AC7C-C4BD-4DEF-95A5-A1E68A97DFD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1692364" y="-650678"/>
            <a:ext cx="5381849" cy="8766577"/>
          </a:xfrm>
          <a:prstGeom prst="rect">
            <a:avLst/>
          </a:prstGeom>
          <a:ln>
            <a:noFill/>
          </a:ln>
        </p:spPr>
      </p:pic>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06B3585-0246-485F-AC38-9ABA90F6CDC8}"/>
              </a:ext>
            </a:extLst>
          </p:cNvPr>
          <p:cNvSpPr txBox="1"/>
          <p:nvPr/>
        </p:nvSpPr>
        <p:spPr>
          <a:xfrm>
            <a:off x="2260736" y="162248"/>
            <a:ext cx="4009293" cy="646331"/>
          </a:xfrm>
          <a:prstGeom prst="rect">
            <a:avLst/>
          </a:prstGeom>
          <a:noFill/>
        </p:spPr>
        <p:txBody>
          <a:bodyPr wrap="square" rtlCol="0">
            <a:spAutoFit/>
          </a:bodyPr>
          <a:lstStyle/>
          <a:p>
            <a:pPr algn="ctr"/>
            <a:r>
              <a:rPr lang="en-US" sz="3600" dirty="0"/>
              <a:t>Forest</a:t>
            </a:r>
          </a:p>
        </p:txBody>
      </p:sp>
      <p:sp>
        <p:nvSpPr>
          <p:cNvPr id="4" name="TextBox 3">
            <a:extLst>
              <a:ext uri="{FF2B5EF4-FFF2-40B4-BE49-F238E27FC236}">
                <a16:creationId xmlns:a16="http://schemas.microsoft.com/office/drawing/2014/main" id="{53DE4852-68C8-47A9-8C66-A830438825A2}"/>
              </a:ext>
            </a:extLst>
          </p:cNvPr>
          <p:cNvSpPr txBox="1"/>
          <p:nvPr/>
        </p:nvSpPr>
        <p:spPr>
          <a:xfrm>
            <a:off x="8934942" y="1149716"/>
            <a:ext cx="3078420" cy="5273820"/>
          </a:xfrm>
          <a:prstGeom prst="rect">
            <a:avLst/>
          </a:prstGeom>
          <a:noFill/>
          <a:ln w="28575">
            <a:solidFill>
              <a:schemeClr val="tx1"/>
            </a:solidFill>
          </a:ln>
        </p:spPr>
        <p:txBody>
          <a:bodyPr wrap="square" rtlCol="0">
            <a:noAutofit/>
          </a:bodyPr>
          <a:lstStyle/>
          <a:p>
            <a:r>
              <a:rPr lang="en-US" dirty="0"/>
              <a:t>Characteristics:</a:t>
            </a:r>
          </a:p>
        </p:txBody>
      </p:sp>
    </p:spTree>
    <p:extLst>
      <p:ext uri="{BB962C8B-B14F-4D97-AF65-F5344CB8AC3E}">
        <p14:creationId xmlns:p14="http://schemas.microsoft.com/office/powerpoint/2010/main" val="601722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0" name="Freeform: Shape 9">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7BD3AFFA-2980-4369-ACB2-3E4AC421573C}"/>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249374" y="1193995"/>
            <a:ext cx="8436195" cy="5516689"/>
          </a:xfrm>
          <a:prstGeom prst="rect">
            <a:avLst/>
          </a:prstGeom>
          <a:ln>
            <a:noFill/>
          </a:ln>
        </p:spPr>
      </p:pic>
      <p:sp>
        <p:nvSpPr>
          <p:cNvPr id="3" name="TextBox 2">
            <a:extLst>
              <a:ext uri="{FF2B5EF4-FFF2-40B4-BE49-F238E27FC236}">
                <a16:creationId xmlns:a16="http://schemas.microsoft.com/office/drawing/2014/main" id="{C4A7139B-5220-4FAE-827B-B0942FD48855}"/>
              </a:ext>
            </a:extLst>
          </p:cNvPr>
          <p:cNvSpPr txBox="1"/>
          <p:nvPr/>
        </p:nvSpPr>
        <p:spPr>
          <a:xfrm>
            <a:off x="799935" y="463259"/>
            <a:ext cx="5837249" cy="646331"/>
          </a:xfrm>
          <a:prstGeom prst="rect">
            <a:avLst/>
          </a:prstGeom>
          <a:noFill/>
        </p:spPr>
        <p:txBody>
          <a:bodyPr wrap="square" rtlCol="0">
            <a:spAutoFit/>
          </a:bodyPr>
          <a:lstStyle/>
          <a:p>
            <a:pPr algn="ctr"/>
            <a:r>
              <a:rPr lang="en-US" sz="3600" dirty="0"/>
              <a:t>Grassland</a:t>
            </a:r>
          </a:p>
        </p:txBody>
      </p:sp>
      <p:sp>
        <p:nvSpPr>
          <p:cNvPr id="12" name="TextBox 11">
            <a:extLst>
              <a:ext uri="{FF2B5EF4-FFF2-40B4-BE49-F238E27FC236}">
                <a16:creationId xmlns:a16="http://schemas.microsoft.com/office/drawing/2014/main" id="{B89726AA-F64C-4D23-9874-967C2CFEAB7F}"/>
              </a:ext>
            </a:extLst>
          </p:cNvPr>
          <p:cNvSpPr txBox="1"/>
          <p:nvPr/>
        </p:nvSpPr>
        <p:spPr>
          <a:xfrm>
            <a:off x="8934942" y="1149716"/>
            <a:ext cx="3078420" cy="5273820"/>
          </a:xfrm>
          <a:prstGeom prst="rect">
            <a:avLst/>
          </a:prstGeom>
          <a:noFill/>
          <a:ln w="28575">
            <a:solidFill>
              <a:schemeClr val="tx1"/>
            </a:solidFill>
          </a:ln>
        </p:spPr>
        <p:txBody>
          <a:bodyPr wrap="square" rtlCol="0">
            <a:noAutofit/>
          </a:bodyPr>
          <a:lstStyle/>
          <a:p>
            <a:r>
              <a:rPr lang="en-US" dirty="0"/>
              <a:t>Characteristics:</a:t>
            </a:r>
          </a:p>
        </p:txBody>
      </p:sp>
    </p:spTree>
    <p:extLst>
      <p:ext uri="{BB962C8B-B14F-4D97-AF65-F5344CB8AC3E}">
        <p14:creationId xmlns:p14="http://schemas.microsoft.com/office/powerpoint/2010/main" val="3285207802"/>
      </p:ext>
    </p:extLst>
  </p:cSld>
  <p:clrMapOvr>
    <a:masterClrMapping/>
  </p:clrMapOvr>
</p:sld>
</file>

<file path=ppt/theme/theme1.xml><?xml version="1.0" encoding="utf-8"?>
<a:theme xmlns:a="http://schemas.openxmlformats.org/drawingml/2006/main" name="Office Theme">
  <a:themeElements>
    <a:clrScheme name="WAIC COLORS">
      <a:dk1>
        <a:sysClr val="windowText" lastClr="000000"/>
      </a:dk1>
      <a:lt1>
        <a:sysClr val="window" lastClr="FFFFFF"/>
      </a:lt1>
      <a:dk2>
        <a:srgbClr val="00595F"/>
      </a:dk2>
      <a:lt2>
        <a:srgbClr val="E7E6E6"/>
      </a:lt2>
      <a:accent1>
        <a:srgbClr val="009293"/>
      </a:accent1>
      <a:accent2>
        <a:srgbClr val="FFC425"/>
      </a:accent2>
      <a:accent3>
        <a:srgbClr val="492F24"/>
      </a:accent3>
      <a:accent4>
        <a:srgbClr val="00C4C4"/>
      </a:accent4>
      <a:accent5>
        <a:srgbClr val="00595F"/>
      </a:accent5>
      <a:accent6>
        <a:srgbClr val="FFE18B"/>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389DF036E7B4B478A5C928716522392" ma:contentTypeVersion="13" ma:contentTypeDescription="Create a new document." ma:contentTypeScope="" ma:versionID="82c6740c95fab6de8fdbca053fdfdcae">
  <xsd:schema xmlns:xsd="http://www.w3.org/2001/XMLSchema" xmlns:xs="http://www.w3.org/2001/XMLSchema" xmlns:p="http://schemas.microsoft.com/office/2006/metadata/properties" xmlns:ns2="dda6f4b5-b738-49fb-94a1-32a3413f3e95" xmlns:ns3="43b191a3-07f0-43f0-80c1-c7dc6fcf8018" targetNamespace="http://schemas.microsoft.com/office/2006/metadata/properties" ma:root="true" ma:fieldsID="2a066fccab5e31ad1e1eeda4f0653f87" ns2:_="" ns3:_="">
    <xsd:import namespace="dda6f4b5-b738-49fb-94a1-32a3413f3e95"/>
    <xsd:import namespace="43b191a3-07f0-43f0-80c1-c7dc6fcf801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AutoKeyPoints" minOccurs="0"/>
                <xsd:element ref="ns2:MediaServiceKeyPoints"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a6f4b5-b738-49fb-94a1-32a3413f3e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3b191a3-07f0-43f0-80c1-c7dc6fcf801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63D96E7-9758-4BB9-8452-4E596DE8377D}"/>
</file>

<file path=customXml/itemProps2.xml><?xml version="1.0" encoding="utf-8"?>
<ds:datastoreItem xmlns:ds="http://schemas.openxmlformats.org/officeDocument/2006/customXml" ds:itemID="{18372DE0-4B17-43BF-A351-61CE84F58B1A}">
  <ds:schemaRefs>
    <ds:schemaRef ds:uri="http://schemas.microsoft.com/sharepoint/v3/contenttype/forms"/>
  </ds:schemaRefs>
</ds:datastoreItem>
</file>

<file path=customXml/itemProps3.xml><?xml version="1.0" encoding="utf-8"?>
<ds:datastoreItem xmlns:ds="http://schemas.openxmlformats.org/officeDocument/2006/customXml" ds:itemID="{E0EBCAE1-6899-4A86-8DA7-AC742DCF2CF8}">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28</TotalTime>
  <Words>898</Words>
  <Application>Microsoft Office PowerPoint</Application>
  <PresentationFormat>Widescreen</PresentationFormat>
  <Paragraphs>145</Paragraphs>
  <Slides>22</Slides>
  <Notes>21</Notes>
  <HiddenSlides>1</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Office Theme</vt:lpstr>
      <vt:lpstr>PowerPoint Presentation</vt:lpstr>
      <vt:lpstr>PowerPoint Presentation</vt:lpstr>
      <vt:lpstr>PowerPoint Presentation</vt:lpstr>
      <vt:lpstr>PowerPoint Presentation</vt:lpstr>
      <vt:lpstr>Day One</vt:lpstr>
      <vt:lpstr>Terrain Photos</vt:lpstr>
      <vt:lpstr>Terrain Photos</vt:lpstr>
      <vt:lpstr>PowerPoint Presentation</vt:lpstr>
      <vt:lpstr>PowerPoint Presentation</vt:lpstr>
      <vt:lpstr>PowerPoint Presentation</vt:lpstr>
      <vt:lpstr>PowerPoint Presentation</vt:lpstr>
      <vt:lpstr>PowerPoint Presentation</vt:lpstr>
      <vt:lpstr>PowerPoint Presentation</vt:lpstr>
      <vt:lpstr>Day Two</vt:lpstr>
      <vt:lpstr>PowerPoint Presentation</vt:lpstr>
      <vt:lpstr>PowerPoint Presentation</vt:lpstr>
      <vt:lpstr>Let’s make models of our terrain!</vt:lpstr>
      <vt:lpstr>Examining our work:</vt:lpstr>
      <vt:lpstr>Representing Wyoming’s Terrain</vt:lpstr>
      <vt:lpstr>Why are models useful?</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Russell</dc:creator>
  <cp:lastModifiedBy>Stephanie Russell</cp:lastModifiedBy>
  <cp:revision>19</cp:revision>
  <dcterms:created xsi:type="dcterms:W3CDTF">2021-01-07T17:21:59Z</dcterms:created>
  <dcterms:modified xsi:type="dcterms:W3CDTF">2021-07-21T21:25:22Z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0x010100F389DF036E7B4B478A5C928716522392</vt:lpwstr>
  </property>
</Properties>
</file>