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8" r:id="rId5"/>
    <p:sldId id="259" r:id="rId6"/>
    <p:sldId id="260" r:id="rId7"/>
    <p:sldId id="261" r:id="rId8"/>
    <p:sldId id="303" r:id="rId9"/>
    <p:sldId id="292" r:id="rId10"/>
    <p:sldId id="304" r:id="rId11"/>
    <p:sldId id="293" r:id="rId12"/>
    <p:sldId id="305" r:id="rId13"/>
    <p:sldId id="294" r:id="rId14"/>
    <p:sldId id="306" r:id="rId15"/>
    <p:sldId id="295" r:id="rId16"/>
    <p:sldId id="307" r:id="rId17"/>
    <p:sldId id="297" r:id="rId18"/>
    <p:sldId id="298" r:id="rId19"/>
    <p:sldId id="308" r:id="rId20"/>
    <p:sldId id="301" r:id="rId21"/>
    <p:sldId id="309" r:id="rId22"/>
    <p:sldId id="299" r:id="rId23"/>
    <p:sldId id="26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a Kobbe" initials="DK" lastIdx="2" clrIdx="0">
    <p:extLst>
      <p:ext uri="{19B8F6BF-5375-455C-9EA6-DF929625EA0E}">
        <p15:presenceInfo xmlns:p15="http://schemas.microsoft.com/office/powerpoint/2012/main" userId="S::dkobbe@wyaitc.org::bdbb0326-6c46-4953-8f19-58851fc23d7b" providerId="AD"/>
      </p:ext>
    </p:extLst>
  </p:cmAuthor>
  <p:cmAuthor id="2" name="Kay Mobley" initials="KM" lastIdx="3" clrIdx="1">
    <p:extLst>
      <p:ext uri="{19B8F6BF-5375-455C-9EA6-DF929625EA0E}">
        <p15:presenceInfo xmlns:p15="http://schemas.microsoft.com/office/powerpoint/2012/main" userId="S::kmobley_acsd1.org#ext#@wyaitc.onmicrosoft.com::2bc411c9-e0b0-42ef-ad9e-fadd51b693a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8E2EE"/>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A25713-C629-44EE-AE8C-EBDE92B3A252}" v="1" dt="2021-07-21T21:25:53.1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228"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t Wragge" userId="9c17e57b-05dc-4c19-abae-85023c845f31" providerId="ADAL" clId="{DC454F6E-0289-4D33-AB71-3166F01C02B5}"/>
    <pc:docChg chg="undo custSel delSld modSld">
      <pc:chgData name="Janet Wragge" userId="9c17e57b-05dc-4c19-abae-85023c845f31" providerId="ADAL" clId="{DC454F6E-0289-4D33-AB71-3166F01C02B5}" dt="2020-12-18T20:54:13.812" v="317" actId="196"/>
      <pc:docMkLst>
        <pc:docMk/>
      </pc:docMkLst>
      <pc:sldChg chg="del">
        <pc:chgData name="Janet Wragge" userId="9c17e57b-05dc-4c19-abae-85023c845f31" providerId="ADAL" clId="{DC454F6E-0289-4D33-AB71-3166F01C02B5}" dt="2020-12-11T23:27:06.668" v="4" actId="2696"/>
        <pc:sldMkLst>
          <pc:docMk/>
          <pc:sldMk cId="3464279371" sldId="262"/>
        </pc:sldMkLst>
      </pc:sldChg>
      <pc:sldChg chg="addSp delSp modSp">
        <pc:chgData name="Janet Wragge" userId="9c17e57b-05dc-4c19-abae-85023c845f31" providerId="ADAL" clId="{DC454F6E-0289-4D33-AB71-3166F01C02B5}" dt="2020-12-18T20:49:23.852" v="300" actId="1076"/>
        <pc:sldMkLst>
          <pc:docMk/>
          <pc:sldMk cId="601722309" sldId="292"/>
        </pc:sldMkLst>
        <pc:spChg chg="del">
          <ac:chgData name="Janet Wragge" userId="9c17e57b-05dc-4c19-abae-85023c845f31" providerId="ADAL" clId="{DC454F6E-0289-4D33-AB71-3166F01C02B5}" dt="2020-12-18T20:49:14.924" v="297" actId="478"/>
          <ac:spMkLst>
            <pc:docMk/>
            <pc:sldMk cId="601722309" sldId="292"/>
            <ac:spMk id="9" creationId="{7A3A67A6-2505-4354-A859-B2B1BD53619C}"/>
          </ac:spMkLst>
        </pc:spChg>
        <pc:picChg chg="add mod">
          <ac:chgData name="Janet Wragge" userId="9c17e57b-05dc-4c19-abae-85023c845f31" providerId="ADAL" clId="{DC454F6E-0289-4D33-AB71-3166F01C02B5}" dt="2020-12-18T20:49:23.852" v="300" actId="1076"/>
          <ac:picMkLst>
            <pc:docMk/>
            <pc:sldMk cId="601722309" sldId="292"/>
            <ac:picMk id="5" creationId="{FD058D8E-764D-4DF7-A79A-556510A146D4}"/>
          </ac:picMkLst>
        </pc:picChg>
        <pc:picChg chg="del">
          <ac:chgData name="Janet Wragge" userId="9c17e57b-05dc-4c19-abae-85023c845f31" providerId="ADAL" clId="{DC454F6E-0289-4D33-AB71-3166F01C02B5}" dt="2020-12-18T20:49:14.924" v="297" actId="478"/>
          <ac:picMkLst>
            <pc:docMk/>
            <pc:sldMk cId="601722309" sldId="292"/>
            <ac:picMk id="7" creationId="{DEEA3332-3AB1-4269-8A0D-BCC32FB8CEBC}"/>
          </ac:picMkLst>
        </pc:picChg>
      </pc:sldChg>
      <pc:sldChg chg="addSp delSp modSp">
        <pc:chgData name="Janet Wragge" userId="9c17e57b-05dc-4c19-abae-85023c845f31" providerId="ADAL" clId="{DC454F6E-0289-4D33-AB71-3166F01C02B5}" dt="2020-12-18T20:52:41.169" v="309" actId="1076"/>
        <pc:sldMkLst>
          <pc:docMk/>
          <pc:sldMk cId="3538563825" sldId="294"/>
        </pc:sldMkLst>
        <pc:picChg chg="del">
          <ac:chgData name="Janet Wragge" userId="9c17e57b-05dc-4c19-abae-85023c845f31" providerId="ADAL" clId="{DC454F6E-0289-4D33-AB71-3166F01C02B5}" dt="2020-12-18T20:52:25.361" v="301" actId="478"/>
          <ac:picMkLst>
            <pc:docMk/>
            <pc:sldMk cId="3538563825" sldId="294"/>
            <ac:picMk id="4" creationId="{816193B1-BE4D-4E0C-B261-35B8CDBF838B}"/>
          </ac:picMkLst>
        </pc:picChg>
        <pc:picChg chg="add mod">
          <ac:chgData name="Janet Wragge" userId="9c17e57b-05dc-4c19-abae-85023c845f31" providerId="ADAL" clId="{DC454F6E-0289-4D33-AB71-3166F01C02B5}" dt="2020-12-18T20:52:41.169" v="309" actId="1076"/>
          <ac:picMkLst>
            <pc:docMk/>
            <pc:sldMk cId="3538563825" sldId="294"/>
            <ac:picMk id="5" creationId="{A21AFAB4-D51D-494A-9C01-4EC1C3CDA8CA}"/>
          </ac:picMkLst>
        </pc:picChg>
      </pc:sldChg>
      <pc:sldChg chg="addSp delSp modSp">
        <pc:chgData name="Janet Wragge" userId="9c17e57b-05dc-4c19-abae-85023c845f31" providerId="ADAL" clId="{DC454F6E-0289-4D33-AB71-3166F01C02B5}" dt="2020-12-11T23:26:45.222" v="3" actId="1076"/>
        <pc:sldMkLst>
          <pc:docMk/>
          <pc:sldMk cId="1326860905" sldId="297"/>
        </pc:sldMkLst>
        <pc:picChg chg="del">
          <ac:chgData name="Janet Wragge" userId="9c17e57b-05dc-4c19-abae-85023c845f31" providerId="ADAL" clId="{DC454F6E-0289-4D33-AB71-3166F01C02B5}" dt="2020-12-11T23:26:38.183" v="0" actId="478"/>
          <ac:picMkLst>
            <pc:docMk/>
            <pc:sldMk cId="1326860905" sldId="297"/>
            <ac:picMk id="2" creationId="{6A289D48-073E-45AE-A2A7-384F514F87A8}"/>
          </ac:picMkLst>
        </pc:picChg>
        <pc:picChg chg="add mod">
          <ac:chgData name="Janet Wragge" userId="9c17e57b-05dc-4c19-abae-85023c845f31" providerId="ADAL" clId="{DC454F6E-0289-4D33-AB71-3166F01C02B5}" dt="2020-12-11T23:26:45.222" v="3" actId="1076"/>
          <ac:picMkLst>
            <pc:docMk/>
            <pc:sldMk cId="1326860905" sldId="297"/>
            <ac:picMk id="6" creationId="{1D53B7D6-BF0C-41F0-92C5-352CB8951B95}"/>
          </ac:picMkLst>
        </pc:picChg>
      </pc:sldChg>
      <pc:sldChg chg="addSp delSp modSp">
        <pc:chgData name="Janet Wragge" userId="9c17e57b-05dc-4c19-abae-85023c845f31" providerId="ADAL" clId="{DC454F6E-0289-4D33-AB71-3166F01C02B5}" dt="2020-12-18T20:54:13.812" v="317" actId="196"/>
        <pc:sldMkLst>
          <pc:docMk/>
          <pc:sldMk cId="1724112320" sldId="308"/>
        </pc:sldMkLst>
        <pc:picChg chg="add mod">
          <ac:chgData name="Janet Wragge" userId="9c17e57b-05dc-4c19-abae-85023c845f31" providerId="ADAL" clId="{DC454F6E-0289-4D33-AB71-3166F01C02B5}" dt="2020-12-18T20:54:13.812" v="317" actId="196"/>
          <ac:picMkLst>
            <pc:docMk/>
            <pc:sldMk cId="1724112320" sldId="308"/>
            <ac:picMk id="5" creationId="{A32DADCF-4D9F-4A33-AA72-6B38D2A97E60}"/>
          </ac:picMkLst>
        </pc:picChg>
        <pc:picChg chg="del">
          <ac:chgData name="Janet Wragge" userId="9c17e57b-05dc-4c19-abae-85023c845f31" providerId="ADAL" clId="{DC454F6E-0289-4D33-AB71-3166F01C02B5}" dt="2020-12-18T20:54:07.220" v="315" actId="478"/>
          <ac:picMkLst>
            <pc:docMk/>
            <pc:sldMk cId="1724112320" sldId="308"/>
            <ac:picMk id="8" creationId="{B3DD4158-2120-4800-856C-ACA95C3E65FB}"/>
          </ac:picMkLst>
        </pc:picChg>
      </pc:sldChg>
      <pc:sldChg chg="addSp delSp modSp modNotesTx">
        <pc:chgData name="Janet Wragge" userId="9c17e57b-05dc-4c19-abae-85023c845f31" providerId="ADAL" clId="{DC454F6E-0289-4D33-AB71-3166F01C02B5}" dt="2020-12-15T17:29:40.654" v="293" actId="20577"/>
        <pc:sldMkLst>
          <pc:docMk/>
          <pc:sldMk cId="1280357325" sldId="309"/>
        </pc:sldMkLst>
        <pc:spChg chg="add mod">
          <ac:chgData name="Janet Wragge" userId="9c17e57b-05dc-4c19-abae-85023c845f31" providerId="ADAL" clId="{DC454F6E-0289-4D33-AB71-3166F01C02B5}" dt="2020-12-15T17:29:07.462" v="174" actId="1076"/>
          <ac:spMkLst>
            <pc:docMk/>
            <pc:sldMk cId="1280357325" sldId="309"/>
            <ac:spMk id="3" creationId="{E0421793-BA0F-4541-9F3D-34D29E05B19B}"/>
          </ac:spMkLst>
        </pc:spChg>
        <pc:spChg chg="add mod">
          <ac:chgData name="Janet Wragge" userId="9c17e57b-05dc-4c19-abae-85023c845f31" providerId="ADAL" clId="{DC454F6E-0289-4D33-AB71-3166F01C02B5}" dt="2020-12-15T17:29:07.462" v="174" actId="1076"/>
          <ac:spMkLst>
            <pc:docMk/>
            <pc:sldMk cId="1280357325" sldId="309"/>
            <ac:spMk id="8" creationId="{3EF62831-788F-4572-A7CC-101605926B3C}"/>
          </ac:spMkLst>
        </pc:spChg>
        <pc:spChg chg="del mod">
          <ac:chgData name="Janet Wragge" userId="9c17e57b-05dc-4c19-abae-85023c845f31" providerId="ADAL" clId="{DC454F6E-0289-4D33-AB71-3166F01C02B5}" dt="2020-12-15T17:15:14.046" v="54" actId="478"/>
          <ac:spMkLst>
            <pc:docMk/>
            <pc:sldMk cId="1280357325" sldId="309"/>
            <ac:spMk id="9" creationId="{36DC5498-AC26-4EE2-A110-29164F4680BF}"/>
          </ac:spMkLst>
        </pc:spChg>
        <pc:spChg chg="add del mod">
          <ac:chgData name="Janet Wragge" userId="9c17e57b-05dc-4c19-abae-85023c845f31" providerId="ADAL" clId="{DC454F6E-0289-4D33-AB71-3166F01C02B5}" dt="2020-12-15T17:12:39.072" v="15"/>
          <ac:spMkLst>
            <pc:docMk/>
            <pc:sldMk cId="1280357325" sldId="309"/>
            <ac:spMk id="10" creationId="{99E0509E-AD38-4023-A641-C54E3DD5955F}"/>
          </ac:spMkLst>
        </pc:spChg>
        <pc:spChg chg="add mod">
          <ac:chgData name="Janet Wragge" userId="9c17e57b-05dc-4c19-abae-85023c845f31" providerId="ADAL" clId="{DC454F6E-0289-4D33-AB71-3166F01C02B5}" dt="2020-12-15T17:29:07.462" v="174" actId="1076"/>
          <ac:spMkLst>
            <pc:docMk/>
            <pc:sldMk cId="1280357325" sldId="309"/>
            <ac:spMk id="11" creationId="{EEA78F34-5126-4F15-AAA2-846C2149A72D}"/>
          </ac:spMkLst>
        </pc:spChg>
        <pc:spChg chg="add mod">
          <ac:chgData name="Janet Wragge" userId="9c17e57b-05dc-4c19-abae-85023c845f31" providerId="ADAL" clId="{DC454F6E-0289-4D33-AB71-3166F01C02B5}" dt="2020-12-15T17:29:07.462" v="174" actId="1076"/>
          <ac:spMkLst>
            <pc:docMk/>
            <pc:sldMk cId="1280357325" sldId="309"/>
            <ac:spMk id="12" creationId="{DF7ADFFB-86DA-4C82-B919-251DE5BFE8A8}"/>
          </ac:spMkLst>
        </pc:spChg>
        <pc:spChg chg="add mod">
          <ac:chgData name="Janet Wragge" userId="9c17e57b-05dc-4c19-abae-85023c845f31" providerId="ADAL" clId="{DC454F6E-0289-4D33-AB71-3166F01C02B5}" dt="2020-12-15T17:29:07.462" v="174" actId="1076"/>
          <ac:spMkLst>
            <pc:docMk/>
            <pc:sldMk cId="1280357325" sldId="309"/>
            <ac:spMk id="13" creationId="{B39F5E5C-F27C-46EF-9BD1-8E7553C05ADB}"/>
          </ac:spMkLst>
        </pc:spChg>
        <pc:spChg chg="add mod">
          <ac:chgData name="Janet Wragge" userId="9c17e57b-05dc-4c19-abae-85023c845f31" providerId="ADAL" clId="{DC454F6E-0289-4D33-AB71-3166F01C02B5}" dt="2020-12-15T17:29:07.462" v="174" actId="1076"/>
          <ac:spMkLst>
            <pc:docMk/>
            <pc:sldMk cId="1280357325" sldId="309"/>
            <ac:spMk id="14" creationId="{876DCE40-2035-464E-8DEC-D8F6C7C1EDEA}"/>
          </ac:spMkLst>
        </pc:spChg>
        <pc:spChg chg="add del mod">
          <ac:chgData name="Janet Wragge" userId="9c17e57b-05dc-4c19-abae-85023c845f31" providerId="ADAL" clId="{DC454F6E-0289-4D33-AB71-3166F01C02B5}" dt="2020-12-15T17:14:45.455" v="45"/>
          <ac:spMkLst>
            <pc:docMk/>
            <pc:sldMk cId="1280357325" sldId="309"/>
            <ac:spMk id="15" creationId="{5419F801-C11D-4521-82F4-3DD73CE81FFC}"/>
          </ac:spMkLst>
        </pc:spChg>
        <pc:spChg chg="add mod">
          <ac:chgData name="Janet Wragge" userId="9c17e57b-05dc-4c19-abae-85023c845f31" providerId="ADAL" clId="{DC454F6E-0289-4D33-AB71-3166F01C02B5}" dt="2020-12-15T17:29:07.462" v="174" actId="1076"/>
          <ac:spMkLst>
            <pc:docMk/>
            <pc:sldMk cId="1280357325" sldId="309"/>
            <ac:spMk id="16" creationId="{429BCEDD-7E70-4465-8EC6-EC9830E846F6}"/>
          </ac:spMkLst>
        </pc:spChg>
        <pc:spChg chg="add mod">
          <ac:chgData name="Janet Wragge" userId="9c17e57b-05dc-4c19-abae-85023c845f31" providerId="ADAL" clId="{DC454F6E-0289-4D33-AB71-3166F01C02B5}" dt="2020-12-15T17:29:07.462" v="174" actId="1076"/>
          <ac:spMkLst>
            <pc:docMk/>
            <pc:sldMk cId="1280357325" sldId="309"/>
            <ac:spMk id="17" creationId="{F10FC0D6-2F5F-495C-82CE-98A9DCD90CC7}"/>
          </ac:spMkLst>
        </pc:spChg>
        <pc:spChg chg="add mod">
          <ac:chgData name="Janet Wragge" userId="9c17e57b-05dc-4c19-abae-85023c845f31" providerId="ADAL" clId="{DC454F6E-0289-4D33-AB71-3166F01C02B5}" dt="2020-12-15T17:29:07.462" v="174" actId="1076"/>
          <ac:spMkLst>
            <pc:docMk/>
            <pc:sldMk cId="1280357325" sldId="309"/>
            <ac:spMk id="18" creationId="{C466ABD9-ECEA-440B-9166-B5FEA4988B8D}"/>
          </ac:spMkLst>
        </pc:spChg>
      </pc:sldChg>
    </pc:docChg>
  </pc:docChgLst>
  <pc:docChgLst>
    <pc:chgData name="Kay Mobley" userId="S::kmobley_acsd1.org#ext#@wyaitc.onmicrosoft.com::2bc411c9-e0b0-42ef-ad9e-fadd51b693a5" providerId="AD" clId="Web-{2DBE7EA9-3E7A-31AE-478C-5218131EB2D4}"/>
    <pc:docChg chg="">
      <pc:chgData name="Kay Mobley" userId="S::kmobley_acsd1.org#ext#@wyaitc.onmicrosoft.com::2bc411c9-e0b0-42ef-ad9e-fadd51b693a5" providerId="AD" clId="Web-{2DBE7EA9-3E7A-31AE-478C-5218131EB2D4}" dt="2021-01-08T00:38:23.650" v="0"/>
      <pc:docMkLst>
        <pc:docMk/>
      </pc:docMkLst>
      <pc:sldChg chg="delCm">
        <pc:chgData name="Kay Mobley" userId="S::kmobley_acsd1.org#ext#@wyaitc.onmicrosoft.com::2bc411c9-e0b0-42ef-ad9e-fadd51b693a5" providerId="AD" clId="Web-{2DBE7EA9-3E7A-31AE-478C-5218131EB2D4}" dt="2021-01-08T00:38:23.650" v="0"/>
        <pc:sldMkLst>
          <pc:docMk/>
          <pc:sldMk cId="2210155177" sldId="264"/>
        </pc:sldMkLst>
      </pc:sldChg>
    </pc:docChg>
  </pc:docChgLst>
  <pc:docChgLst>
    <pc:chgData name="Stephanie Russell" userId="f71637d8-1f63-4a52-8dcf-c8b5f3a85ec9" providerId="ADAL" clId="{B10AEE4F-CF46-4ADF-ACA2-123C62384A97}"/>
    <pc:docChg chg="undo custSel mod delSld modSld delMainMaster">
      <pc:chgData name="Stephanie Russell" userId="f71637d8-1f63-4a52-8dcf-c8b5f3a85ec9" providerId="ADAL" clId="{B10AEE4F-CF46-4ADF-ACA2-123C62384A97}" dt="2021-01-07T18:23:28.445" v="184" actId="1076"/>
      <pc:docMkLst>
        <pc:docMk/>
      </pc:docMkLst>
      <pc:sldChg chg="setBg">
        <pc:chgData name="Stephanie Russell" userId="f71637d8-1f63-4a52-8dcf-c8b5f3a85ec9" providerId="ADAL" clId="{B10AEE4F-CF46-4ADF-ACA2-123C62384A97}" dt="2021-01-07T17:46:36.874" v="0"/>
        <pc:sldMkLst>
          <pc:docMk/>
          <pc:sldMk cId="832255523" sldId="258"/>
        </pc:sldMkLst>
      </pc:sldChg>
      <pc:sldChg chg="setBg">
        <pc:chgData name="Stephanie Russell" userId="f71637d8-1f63-4a52-8dcf-c8b5f3a85ec9" providerId="ADAL" clId="{B10AEE4F-CF46-4ADF-ACA2-123C62384A97}" dt="2021-01-07T17:46:42.454" v="1"/>
        <pc:sldMkLst>
          <pc:docMk/>
          <pc:sldMk cId="3698192087" sldId="259"/>
        </pc:sldMkLst>
      </pc:sldChg>
      <pc:sldChg chg="modSp setBg">
        <pc:chgData name="Stephanie Russell" userId="f71637d8-1f63-4a52-8dcf-c8b5f3a85ec9" providerId="ADAL" clId="{B10AEE4F-CF46-4ADF-ACA2-123C62384A97}" dt="2021-01-07T17:47:07.791" v="4"/>
        <pc:sldMkLst>
          <pc:docMk/>
          <pc:sldMk cId="1411483202" sldId="260"/>
        </pc:sldMkLst>
        <pc:picChg chg="mod">
          <ac:chgData name="Stephanie Russell" userId="f71637d8-1f63-4a52-8dcf-c8b5f3a85ec9" providerId="ADAL" clId="{B10AEE4F-CF46-4ADF-ACA2-123C62384A97}" dt="2021-01-07T17:47:01.089" v="3" actId="732"/>
          <ac:picMkLst>
            <pc:docMk/>
            <pc:sldMk cId="1411483202" sldId="260"/>
            <ac:picMk id="2" creationId="{1AA8C323-82FB-4A23-8B38-77A38ABEDA6D}"/>
          </ac:picMkLst>
        </pc:picChg>
      </pc:sldChg>
      <pc:sldChg chg="setBg">
        <pc:chgData name="Stephanie Russell" userId="f71637d8-1f63-4a52-8dcf-c8b5f3a85ec9" providerId="ADAL" clId="{B10AEE4F-CF46-4ADF-ACA2-123C62384A97}" dt="2021-01-07T17:47:12.890" v="5"/>
        <pc:sldMkLst>
          <pc:docMk/>
          <pc:sldMk cId="2012941787" sldId="261"/>
        </pc:sldMkLst>
      </pc:sldChg>
      <pc:sldChg chg="setBg">
        <pc:chgData name="Stephanie Russell" userId="f71637d8-1f63-4a52-8dcf-c8b5f3a85ec9" providerId="ADAL" clId="{B10AEE4F-CF46-4ADF-ACA2-123C62384A97}" dt="2021-01-07T18:07:48.628" v="21"/>
        <pc:sldMkLst>
          <pc:docMk/>
          <pc:sldMk cId="2210155177" sldId="264"/>
        </pc:sldMkLst>
      </pc:sldChg>
      <pc:sldChg chg="del">
        <pc:chgData name="Stephanie Russell" userId="f71637d8-1f63-4a52-8dcf-c8b5f3a85ec9" providerId="ADAL" clId="{B10AEE4F-CF46-4ADF-ACA2-123C62384A97}" dt="2021-01-07T17:57:20.164" v="16" actId="2696"/>
        <pc:sldMkLst>
          <pc:docMk/>
          <pc:sldMk cId="2874502932" sldId="265"/>
        </pc:sldMkLst>
      </pc:sldChg>
      <pc:sldChg chg="modSp">
        <pc:chgData name="Stephanie Russell" userId="f71637d8-1f63-4a52-8dcf-c8b5f3a85ec9" providerId="ADAL" clId="{B10AEE4F-CF46-4ADF-ACA2-123C62384A97}" dt="2021-01-07T18:19:54.400" v="122" actId="1076"/>
        <pc:sldMkLst>
          <pc:docMk/>
          <pc:sldMk cId="601722309" sldId="292"/>
        </pc:sldMkLst>
        <pc:spChg chg="mod">
          <ac:chgData name="Stephanie Russell" userId="f71637d8-1f63-4a52-8dcf-c8b5f3a85ec9" providerId="ADAL" clId="{B10AEE4F-CF46-4ADF-ACA2-123C62384A97}" dt="2021-01-07T18:18:14.460" v="112" actId="20577"/>
          <ac:spMkLst>
            <pc:docMk/>
            <pc:sldMk cId="601722309" sldId="292"/>
            <ac:spMk id="4" creationId="{47E1A692-C517-4F71-8E65-B48C0D828923}"/>
          </ac:spMkLst>
        </pc:spChg>
        <pc:picChg chg="mod modCrop">
          <ac:chgData name="Stephanie Russell" userId="f71637d8-1f63-4a52-8dcf-c8b5f3a85ec9" providerId="ADAL" clId="{B10AEE4F-CF46-4ADF-ACA2-123C62384A97}" dt="2021-01-07T18:19:54.400" v="122" actId="1076"/>
          <ac:picMkLst>
            <pc:docMk/>
            <pc:sldMk cId="601722309" sldId="292"/>
            <ac:picMk id="3" creationId="{51B3BCA9-06CC-4DB8-A6B2-C57E1E421936}"/>
          </ac:picMkLst>
        </pc:picChg>
        <pc:picChg chg="mod">
          <ac:chgData name="Stephanie Russell" userId="f71637d8-1f63-4a52-8dcf-c8b5f3a85ec9" providerId="ADAL" clId="{B10AEE4F-CF46-4ADF-ACA2-123C62384A97}" dt="2021-01-07T18:16:16.326" v="39" actId="1076"/>
          <ac:picMkLst>
            <pc:docMk/>
            <pc:sldMk cId="601722309" sldId="292"/>
            <ac:picMk id="5" creationId="{FD058D8E-764D-4DF7-A79A-556510A146D4}"/>
          </ac:picMkLst>
        </pc:picChg>
      </pc:sldChg>
      <pc:sldChg chg="addSp delSp modSp">
        <pc:chgData name="Stephanie Russell" userId="f71637d8-1f63-4a52-8dcf-c8b5f3a85ec9" providerId="ADAL" clId="{B10AEE4F-CF46-4ADF-ACA2-123C62384A97}" dt="2021-01-07T18:21:40.787" v="133" actId="1076"/>
        <pc:sldMkLst>
          <pc:docMk/>
          <pc:sldMk cId="3285207802" sldId="293"/>
        </pc:sldMkLst>
        <pc:spChg chg="del">
          <ac:chgData name="Stephanie Russell" userId="f71637d8-1f63-4a52-8dcf-c8b5f3a85ec9" providerId="ADAL" clId="{B10AEE4F-CF46-4ADF-ACA2-123C62384A97}" dt="2021-01-07T18:15:55.996" v="32" actId="14826"/>
          <ac:spMkLst>
            <pc:docMk/>
            <pc:sldMk cId="3285207802" sldId="293"/>
            <ac:spMk id="2" creationId="{AA8A2FCD-7D29-458D-AC4D-DEBA03F1599D}"/>
          </ac:spMkLst>
        </pc:spChg>
        <pc:spChg chg="add mod">
          <ac:chgData name="Stephanie Russell" userId="f71637d8-1f63-4a52-8dcf-c8b5f3a85ec9" providerId="ADAL" clId="{B10AEE4F-CF46-4ADF-ACA2-123C62384A97}" dt="2021-01-07T18:21:38.447" v="132" actId="1076"/>
          <ac:spMkLst>
            <pc:docMk/>
            <pc:sldMk cId="3285207802" sldId="293"/>
            <ac:spMk id="12" creationId="{D153CC43-7222-4D7B-84D2-A8EF8F6FC29F}"/>
          </ac:spMkLst>
        </pc:spChg>
        <pc:picChg chg="mod modCrop">
          <ac:chgData name="Stephanie Russell" userId="f71637d8-1f63-4a52-8dcf-c8b5f3a85ec9" providerId="ADAL" clId="{B10AEE4F-CF46-4ADF-ACA2-123C62384A97}" dt="2021-01-07T18:21:40.787" v="133" actId="1076"/>
          <ac:picMkLst>
            <pc:docMk/>
            <pc:sldMk cId="3285207802" sldId="293"/>
            <ac:picMk id="3" creationId="{714B1F37-F74D-465E-B731-A6BD19638798}"/>
          </ac:picMkLst>
        </pc:picChg>
        <pc:picChg chg="mod">
          <ac:chgData name="Stephanie Russell" userId="f71637d8-1f63-4a52-8dcf-c8b5f3a85ec9" providerId="ADAL" clId="{B10AEE4F-CF46-4ADF-ACA2-123C62384A97}" dt="2021-01-07T18:16:05.518" v="37" actId="1076"/>
          <ac:picMkLst>
            <pc:docMk/>
            <pc:sldMk cId="3285207802" sldId="293"/>
            <ac:picMk id="5" creationId="{D8B764FC-B3F4-480F-9F80-A67E5C2129C2}"/>
          </ac:picMkLst>
        </pc:picChg>
      </pc:sldChg>
      <pc:sldChg chg="addSp modSp">
        <pc:chgData name="Stephanie Russell" userId="f71637d8-1f63-4a52-8dcf-c8b5f3a85ec9" providerId="ADAL" clId="{B10AEE4F-CF46-4ADF-ACA2-123C62384A97}" dt="2021-01-07T18:21:47.377" v="135" actId="1076"/>
        <pc:sldMkLst>
          <pc:docMk/>
          <pc:sldMk cId="3538563825" sldId="294"/>
        </pc:sldMkLst>
        <pc:spChg chg="add mod">
          <ac:chgData name="Stephanie Russell" userId="f71637d8-1f63-4a52-8dcf-c8b5f3a85ec9" providerId="ADAL" clId="{B10AEE4F-CF46-4ADF-ACA2-123C62384A97}" dt="2021-01-07T18:21:47.377" v="135" actId="1076"/>
          <ac:spMkLst>
            <pc:docMk/>
            <pc:sldMk cId="3538563825" sldId="294"/>
            <ac:spMk id="11" creationId="{EA69C6A6-7C50-4F19-A62E-E82412A87B86}"/>
          </ac:spMkLst>
        </pc:spChg>
        <pc:picChg chg="mod modCrop">
          <ac:chgData name="Stephanie Russell" userId="f71637d8-1f63-4a52-8dcf-c8b5f3a85ec9" providerId="ADAL" clId="{B10AEE4F-CF46-4ADF-ACA2-123C62384A97}" dt="2021-01-07T18:19:26.597" v="115" actId="732"/>
          <ac:picMkLst>
            <pc:docMk/>
            <pc:sldMk cId="3538563825" sldId="294"/>
            <ac:picMk id="3" creationId="{66C97607-2BD9-4435-B763-7975BB085A10}"/>
          </ac:picMkLst>
        </pc:picChg>
        <pc:picChg chg="mod">
          <ac:chgData name="Stephanie Russell" userId="f71637d8-1f63-4a52-8dcf-c8b5f3a85ec9" providerId="ADAL" clId="{B10AEE4F-CF46-4ADF-ACA2-123C62384A97}" dt="2021-01-07T18:15:37.748" v="30" actId="14100"/>
          <ac:picMkLst>
            <pc:docMk/>
            <pc:sldMk cId="3538563825" sldId="294"/>
            <ac:picMk id="5" creationId="{A21AFAB4-D51D-494A-9C01-4EC1C3CDA8CA}"/>
          </ac:picMkLst>
        </pc:picChg>
      </pc:sldChg>
      <pc:sldChg chg="addSp delSp modSp">
        <pc:chgData name="Stephanie Russell" userId="f71637d8-1f63-4a52-8dcf-c8b5f3a85ec9" providerId="ADAL" clId="{B10AEE4F-CF46-4ADF-ACA2-123C62384A97}" dt="2021-01-07T18:21:52.699" v="137" actId="1076"/>
        <pc:sldMkLst>
          <pc:docMk/>
          <pc:sldMk cId="2790815028" sldId="295"/>
        </pc:sldMkLst>
        <pc:spChg chg="del">
          <ac:chgData name="Stephanie Russell" userId="f71637d8-1f63-4a52-8dcf-c8b5f3a85ec9" providerId="ADAL" clId="{B10AEE4F-CF46-4ADF-ACA2-123C62384A97}" dt="2021-01-07T18:15:20.552" v="24" actId="14826"/>
          <ac:spMkLst>
            <pc:docMk/>
            <pc:sldMk cId="2790815028" sldId="295"/>
            <ac:spMk id="2" creationId="{1120F2F2-A11A-4E35-BA9B-C92995650C19}"/>
          </ac:spMkLst>
        </pc:spChg>
        <pc:spChg chg="add mod">
          <ac:chgData name="Stephanie Russell" userId="f71637d8-1f63-4a52-8dcf-c8b5f3a85ec9" providerId="ADAL" clId="{B10AEE4F-CF46-4ADF-ACA2-123C62384A97}" dt="2021-01-07T18:21:52.699" v="137" actId="1076"/>
          <ac:spMkLst>
            <pc:docMk/>
            <pc:sldMk cId="2790815028" sldId="295"/>
            <ac:spMk id="14" creationId="{90DFA01F-CE02-4CCE-AE2A-A99B1AD138B7}"/>
          </ac:spMkLst>
        </pc:spChg>
        <pc:picChg chg="mod modCrop">
          <ac:chgData name="Stephanie Russell" userId="f71637d8-1f63-4a52-8dcf-c8b5f3a85ec9" providerId="ADAL" clId="{B10AEE4F-CF46-4ADF-ACA2-123C62384A97}" dt="2021-01-07T18:19:20.680" v="114" actId="732"/>
          <ac:picMkLst>
            <pc:docMk/>
            <pc:sldMk cId="2790815028" sldId="295"/>
            <ac:picMk id="3" creationId="{3A1C3E58-7AD2-4FA1-B654-D8A802E1E235}"/>
          </ac:picMkLst>
        </pc:picChg>
        <pc:picChg chg="del mod">
          <ac:chgData name="Stephanie Russell" userId="f71637d8-1f63-4a52-8dcf-c8b5f3a85ec9" providerId="ADAL" clId="{B10AEE4F-CF46-4ADF-ACA2-123C62384A97}" dt="2021-01-07T18:15:43.464" v="31" actId="478"/>
          <ac:picMkLst>
            <pc:docMk/>
            <pc:sldMk cId="2790815028" sldId="295"/>
            <ac:picMk id="5" creationId="{94AF03D0-8EDE-4DB1-B7FD-E2FE58EFB1E5}"/>
          </ac:picMkLst>
        </pc:picChg>
        <pc:picChg chg="add mod">
          <ac:chgData name="Stephanie Russell" userId="f71637d8-1f63-4a52-8dcf-c8b5f3a85ec9" providerId="ADAL" clId="{B10AEE4F-CF46-4ADF-ACA2-123C62384A97}" dt="2021-01-07T18:21:27.569" v="130" actId="14100"/>
          <ac:picMkLst>
            <pc:docMk/>
            <pc:sldMk cId="2790815028" sldId="295"/>
            <ac:picMk id="6" creationId="{4DF3774F-622E-453C-B752-5A6851B3EA54}"/>
          </ac:picMkLst>
        </pc:picChg>
      </pc:sldChg>
      <pc:sldChg chg="addSp delSp modSp">
        <pc:chgData name="Stephanie Russell" userId="f71637d8-1f63-4a52-8dcf-c8b5f3a85ec9" providerId="ADAL" clId="{B10AEE4F-CF46-4ADF-ACA2-123C62384A97}" dt="2021-01-07T18:08:33.162" v="23" actId="14100"/>
        <pc:sldMkLst>
          <pc:docMk/>
          <pc:sldMk cId="1326860905" sldId="297"/>
        </pc:sldMkLst>
        <pc:spChg chg="mod">
          <ac:chgData name="Stephanie Russell" userId="f71637d8-1f63-4a52-8dcf-c8b5f3a85ec9" providerId="ADAL" clId="{B10AEE4F-CF46-4ADF-ACA2-123C62384A97}" dt="2021-01-07T18:08:27.593" v="22" actId="26606"/>
          <ac:spMkLst>
            <pc:docMk/>
            <pc:sldMk cId="1326860905" sldId="297"/>
            <ac:spMk id="3" creationId="{7A4B765A-46DE-4603-8505-1E43D6D01EE0}"/>
          </ac:spMkLst>
        </pc:spChg>
        <pc:spChg chg="del">
          <ac:chgData name="Stephanie Russell" userId="f71637d8-1f63-4a52-8dcf-c8b5f3a85ec9" providerId="ADAL" clId="{B10AEE4F-CF46-4ADF-ACA2-123C62384A97}" dt="2021-01-07T18:08:27.593" v="22" actId="26606"/>
          <ac:spMkLst>
            <pc:docMk/>
            <pc:sldMk cId="1326860905" sldId="297"/>
            <ac:spMk id="24" creationId="{6753252F-4873-4F63-801D-CC719279A7D5}"/>
          </ac:spMkLst>
        </pc:spChg>
        <pc:spChg chg="del">
          <ac:chgData name="Stephanie Russell" userId="f71637d8-1f63-4a52-8dcf-c8b5f3a85ec9" providerId="ADAL" clId="{B10AEE4F-CF46-4ADF-ACA2-123C62384A97}" dt="2021-01-07T18:08:27.593" v="22" actId="26606"/>
          <ac:spMkLst>
            <pc:docMk/>
            <pc:sldMk cId="1326860905" sldId="297"/>
            <ac:spMk id="26" creationId="{047C8CCB-F95D-4249-92DD-651249D3535A}"/>
          </ac:spMkLst>
        </pc:spChg>
        <pc:spChg chg="add">
          <ac:chgData name="Stephanie Russell" userId="f71637d8-1f63-4a52-8dcf-c8b5f3a85ec9" providerId="ADAL" clId="{B10AEE4F-CF46-4ADF-ACA2-123C62384A97}" dt="2021-01-07T18:08:27.593" v="22" actId="26606"/>
          <ac:spMkLst>
            <pc:docMk/>
            <pc:sldMk cId="1326860905" sldId="297"/>
            <ac:spMk id="31" creationId="{62542EEC-4F7C-4AE2-933E-EAC8EB3FA378}"/>
          </ac:spMkLst>
        </pc:spChg>
        <pc:spChg chg="add">
          <ac:chgData name="Stephanie Russell" userId="f71637d8-1f63-4a52-8dcf-c8b5f3a85ec9" providerId="ADAL" clId="{B10AEE4F-CF46-4ADF-ACA2-123C62384A97}" dt="2021-01-07T18:08:27.593" v="22" actId="26606"/>
          <ac:spMkLst>
            <pc:docMk/>
            <pc:sldMk cId="1326860905" sldId="297"/>
            <ac:spMk id="33" creationId="{B81933D1-5615-42C7-9C0B-4EB7105CCE2D}"/>
          </ac:spMkLst>
        </pc:spChg>
        <pc:spChg chg="add">
          <ac:chgData name="Stephanie Russell" userId="f71637d8-1f63-4a52-8dcf-c8b5f3a85ec9" providerId="ADAL" clId="{B10AEE4F-CF46-4ADF-ACA2-123C62384A97}" dt="2021-01-07T18:08:27.593" v="22" actId="26606"/>
          <ac:spMkLst>
            <pc:docMk/>
            <pc:sldMk cId="1326860905" sldId="297"/>
            <ac:spMk id="35" creationId="{19C9EAEA-39D0-4B0E-A0EB-51E7B26740B1}"/>
          </ac:spMkLst>
        </pc:spChg>
        <pc:grpChg chg="add">
          <ac:chgData name="Stephanie Russell" userId="f71637d8-1f63-4a52-8dcf-c8b5f3a85ec9" providerId="ADAL" clId="{B10AEE4F-CF46-4ADF-ACA2-123C62384A97}" dt="2021-01-07T18:08:27.593" v="22" actId="26606"/>
          <ac:grpSpMkLst>
            <pc:docMk/>
            <pc:sldMk cId="1326860905" sldId="297"/>
            <ac:grpSpMk id="37" creationId="{032D8612-31EB-44CF-A1D0-14FD4C705424}"/>
          </ac:grpSpMkLst>
        </pc:grpChg>
        <pc:picChg chg="mod">
          <ac:chgData name="Stephanie Russell" userId="f71637d8-1f63-4a52-8dcf-c8b5f3a85ec9" providerId="ADAL" clId="{B10AEE4F-CF46-4ADF-ACA2-123C62384A97}" dt="2021-01-07T18:08:33.162" v="23" actId="14100"/>
          <ac:picMkLst>
            <pc:docMk/>
            <pc:sldMk cId="1326860905" sldId="297"/>
            <ac:picMk id="6" creationId="{1D53B7D6-BF0C-41F0-92C5-352CB8951B95}"/>
          </ac:picMkLst>
        </pc:picChg>
      </pc:sldChg>
      <pc:sldChg chg="modSp">
        <pc:chgData name="Stephanie Russell" userId="f71637d8-1f63-4a52-8dcf-c8b5f3a85ec9" providerId="ADAL" clId="{B10AEE4F-CF46-4ADF-ACA2-123C62384A97}" dt="2021-01-07T17:47:40.887" v="7" actId="1076"/>
        <pc:sldMkLst>
          <pc:docMk/>
          <pc:sldMk cId="1531873461" sldId="304"/>
        </pc:sldMkLst>
        <pc:spChg chg="mod">
          <ac:chgData name="Stephanie Russell" userId="f71637d8-1f63-4a52-8dcf-c8b5f3a85ec9" providerId="ADAL" clId="{B10AEE4F-CF46-4ADF-ACA2-123C62384A97}" dt="2021-01-07T17:47:40.887" v="7" actId="1076"/>
          <ac:spMkLst>
            <pc:docMk/>
            <pc:sldMk cId="1531873461" sldId="304"/>
            <ac:spMk id="2" creationId="{F6DDBAEB-354D-46A4-9384-2C49670F8812}"/>
          </ac:spMkLst>
        </pc:spChg>
      </pc:sldChg>
      <pc:sldChg chg="addSp modSp">
        <pc:chgData name="Stephanie Russell" userId="f71637d8-1f63-4a52-8dcf-c8b5f3a85ec9" providerId="ADAL" clId="{B10AEE4F-CF46-4ADF-ACA2-123C62384A97}" dt="2021-01-07T18:23:28.445" v="184" actId="1076"/>
        <pc:sldMkLst>
          <pc:docMk/>
          <pc:sldMk cId="1522610709" sldId="305"/>
        </pc:sldMkLst>
        <pc:spChg chg="mod">
          <ac:chgData name="Stephanie Russell" userId="f71637d8-1f63-4a52-8dcf-c8b5f3a85ec9" providerId="ADAL" clId="{B10AEE4F-CF46-4ADF-ACA2-123C62384A97}" dt="2021-01-07T18:22:50.902" v="142" actId="1076"/>
          <ac:spMkLst>
            <pc:docMk/>
            <pc:sldMk cId="1522610709" sldId="305"/>
            <ac:spMk id="2" creationId="{AD490684-FB42-45EB-B03B-26FB0435FD92}"/>
          </ac:spMkLst>
        </pc:spChg>
        <pc:spChg chg="add mod">
          <ac:chgData name="Stephanie Russell" userId="f71637d8-1f63-4a52-8dcf-c8b5f3a85ec9" providerId="ADAL" clId="{B10AEE4F-CF46-4ADF-ACA2-123C62384A97}" dt="2021-01-07T18:23:28.445" v="184" actId="1076"/>
          <ac:spMkLst>
            <pc:docMk/>
            <pc:sldMk cId="1522610709" sldId="305"/>
            <ac:spMk id="16" creationId="{6CB5C159-9443-4E32-9C5F-D8704C3B50E0}"/>
          </ac:spMkLst>
        </pc:spChg>
      </pc:sldChg>
      <pc:sldMasterChg chg="del delSldLayout">
        <pc:chgData name="Stephanie Russell" userId="f71637d8-1f63-4a52-8dcf-c8b5f3a85ec9" providerId="ADAL" clId="{B10AEE4F-CF46-4ADF-ACA2-123C62384A97}" dt="2021-01-07T17:57:20.175" v="20" actId="2696"/>
        <pc:sldMasterMkLst>
          <pc:docMk/>
          <pc:sldMasterMk cId="4126259905" sldId="2147483804"/>
        </pc:sldMasterMkLst>
        <pc:sldLayoutChg chg="del">
          <pc:chgData name="Stephanie Russell" userId="f71637d8-1f63-4a52-8dcf-c8b5f3a85ec9" providerId="ADAL" clId="{B10AEE4F-CF46-4ADF-ACA2-123C62384A97}" dt="2021-01-07T17:57:20.170" v="18" actId="2696"/>
          <pc:sldLayoutMkLst>
            <pc:docMk/>
            <pc:sldMasterMk cId="4126259905" sldId="2147483804"/>
            <pc:sldLayoutMk cId="1804712720" sldId="2147483805"/>
          </pc:sldLayoutMkLst>
        </pc:sldLayoutChg>
        <pc:sldLayoutChg chg="del">
          <pc:chgData name="Stephanie Russell" userId="f71637d8-1f63-4a52-8dcf-c8b5f3a85ec9" providerId="ADAL" clId="{B10AEE4F-CF46-4ADF-ACA2-123C62384A97}" dt="2021-01-07T17:57:20.172" v="19" actId="2696"/>
          <pc:sldLayoutMkLst>
            <pc:docMk/>
            <pc:sldMasterMk cId="4126259905" sldId="2147483804"/>
            <pc:sldLayoutMk cId="1334644165" sldId="2147483811"/>
          </pc:sldLayoutMkLst>
        </pc:sldLayoutChg>
        <pc:sldLayoutChg chg="del">
          <pc:chgData name="Stephanie Russell" userId="f71637d8-1f63-4a52-8dcf-c8b5f3a85ec9" providerId="ADAL" clId="{B10AEE4F-CF46-4ADF-ACA2-123C62384A97}" dt="2021-01-07T17:57:20.168" v="17" actId="2696"/>
          <pc:sldLayoutMkLst>
            <pc:docMk/>
            <pc:sldMasterMk cId="4126259905" sldId="2147483804"/>
            <pc:sldLayoutMk cId="2871226804" sldId="2147483812"/>
          </pc:sldLayoutMkLst>
        </pc:sldLayoutChg>
      </pc:sldMasterChg>
    </pc:docChg>
  </pc:docChgLst>
  <pc:docChgLst>
    <pc:chgData name="Kay Mobley" userId="S::kmobley_acsd1.org#ext#@wyaitc.onmicrosoft.com::2bc411c9-e0b0-42ef-ad9e-fadd51b693a5" providerId="AD" clId="Web-{08261512-8673-E246-DC1C-D98299509B6C}"/>
    <pc:docChg chg="modSld">
      <pc:chgData name="Kay Mobley" userId="S::kmobley_acsd1.org#ext#@wyaitc.onmicrosoft.com::2bc411c9-e0b0-42ef-ad9e-fadd51b693a5" providerId="AD" clId="Web-{08261512-8673-E246-DC1C-D98299509B6C}" dt="2021-01-07T21:50:22.460" v="52"/>
      <pc:docMkLst>
        <pc:docMk/>
      </pc:docMkLst>
      <pc:sldChg chg="addCm">
        <pc:chgData name="Kay Mobley" userId="S::kmobley_acsd1.org#ext#@wyaitc.onmicrosoft.com::2bc411c9-e0b0-42ef-ad9e-fadd51b693a5" providerId="AD" clId="Web-{08261512-8673-E246-DC1C-D98299509B6C}" dt="2021-01-07T21:42:27.058" v="0"/>
        <pc:sldMkLst>
          <pc:docMk/>
          <pc:sldMk cId="832255523" sldId="258"/>
        </pc:sldMkLst>
      </pc:sldChg>
      <pc:sldChg chg="modSp">
        <pc:chgData name="Kay Mobley" userId="S::kmobley_acsd1.org#ext#@wyaitc.onmicrosoft.com::2bc411c9-e0b0-42ef-ad9e-fadd51b693a5" providerId="AD" clId="Web-{08261512-8673-E246-DC1C-D98299509B6C}" dt="2021-01-07T21:42:38.387" v="5" actId="20577"/>
        <pc:sldMkLst>
          <pc:docMk/>
          <pc:sldMk cId="3698192087" sldId="259"/>
        </pc:sldMkLst>
        <pc:spChg chg="mod">
          <ac:chgData name="Kay Mobley" userId="S::kmobley_acsd1.org#ext#@wyaitc.onmicrosoft.com::2bc411c9-e0b0-42ef-ad9e-fadd51b693a5" providerId="AD" clId="Web-{08261512-8673-E246-DC1C-D98299509B6C}" dt="2021-01-07T21:42:38.387" v="5" actId="20577"/>
          <ac:spMkLst>
            <pc:docMk/>
            <pc:sldMk cId="3698192087" sldId="259"/>
            <ac:spMk id="3" creationId="{61688B93-C7BD-4E6E-9256-C09F7D96D809}"/>
          </ac:spMkLst>
        </pc:spChg>
      </pc:sldChg>
      <pc:sldChg chg="modSp">
        <pc:chgData name="Kay Mobley" userId="S::kmobley_acsd1.org#ext#@wyaitc.onmicrosoft.com::2bc411c9-e0b0-42ef-ad9e-fadd51b693a5" providerId="AD" clId="Web-{08261512-8673-E246-DC1C-D98299509B6C}" dt="2021-01-07T21:43:30.703" v="29" actId="20577"/>
        <pc:sldMkLst>
          <pc:docMk/>
          <pc:sldMk cId="1411483202" sldId="260"/>
        </pc:sldMkLst>
        <pc:spChg chg="mod">
          <ac:chgData name="Kay Mobley" userId="S::kmobley_acsd1.org#ext#@wyaitc.onmicrosoft.com::2bc411c9-e0b0-42ef-ad9e-fadd51b693a5" providerId="AD" clId="Web-{08261512-8673-E246-DC1C-D98299509B6C}" dt="2021-01-07T21:43:30.703" v="29" actId="20577"/>
          <ac:spMkLst>
            <pc:docMk/>
            <pc:sldMk cId="1411483202" sldId="260"/>
            <ac:spMk id="4" creationId="{4CD50D8C-2DB1-4594-BE3F-711049183C3A}"/>
          </ac:spMkLst>
        </pc:spChg>
      </pc:sldChg>
      <pc:sldChg chg="addCm">
        <pc:chgData name="Kay Mobley" userId="S::kmobley_acsd1.org#ext#@wyaitc.onmicrosoft.com::2bc411c9-e0b0-42ef-ad9e-fadd51b693a5" providerId="AD" clId="Web-{08261512-8673-E246-DC1C-D98299509B6C}" dt="2021-01-07T21:50:22.460" v="52"/>
        <pc:sldMkLst>
          <pc:docMk/>
          <pc:sldMk cId="2210155177" sldId="264"/>
        </pc:sldMkLst>
      </pc:sldChg>
      <pc:sldChg chg="modSp addCm">
        <pc:chgData name="Kay Mobley" userId="S::kmobley_acsd1.org#ext#@wyaitc.onmicrosoft.com::2bc411c9-e0b0-42ef-ad9e-fadd51b693a5" providerId="AD" clId="Web-{08261512-8673-E246-DC1C-D98299509B6C}" dt="2021-01-07T21:48:31.625" v="40" actId="20577"/>
        <pc:sldMkLst>
          <pc:docMk/>
          <pc:sldMk cId="2694869204" sldId="298"/>
        </pc:sldMkLst>
        <pc:spChg chg="mod">
          <ac:chgData name="Kay Mobley" userId="S::kmobley_acsd1.org#ext#@wyaitc.onmicrosoft.com::2bc411c9-e0b0-42ef-ad9e-fadd51b693a5" providerId="AD" clId="Web-{08261512-8673-E246-DC1C-D98299509B6C}" dt="2021-01-07T21:48:31.625" v="40" actId="20577"/>
          <ac:spMkLst>
            <pc:docMk/>
            <pc:sldMk cId="2694869204" sldId="298"/>
            <ac:spMk id="3" creationId="{1266760F-E167-49F0-86C2-1E9A2FBF84D1}"/>
          </ac:spMkLst>
        </pc:spChg>
      </pc:sldChg>
      <pc:sldChg chg="modSp">
        <pc:chgData name="Kay Mobley" userId="S::kmobley_acsd1.org#ext#@wyaitc.onmicrosoft.com::2bc411c9-e0b0-42ef-ad9e-fadd51b693a5" providerId="AD" clId="Web-{08261512-8673-E246-DC1C-D98299509B6C}" dt="2021-01-07T21:49:50.833" v="50" actId="20577"/>
        <pc:sldMkLst>
          <pc:docMk/>
          <pc:sldMk cId="2203298260" sldId="301"/>
        </pc:sldMkLst>
        <pc:spChg chg="mod">
          <ac:chgData name="Kay Mobley" userId="S::kmobley_acsd1.org#ext#@wyaitc.onmicrosoft.com::2bc411c9-e0b0-42ef-ad9e-fadd51b693a5" providerId="AD" clId="Web-{08261512-8673-E246-DC1C-D98299509B6C}" dt="2021-01-07T21:49:50.833" v="50" actId="20577"/>
          <ac:spMkLst>
            <pc:docMk/>
            <pc:sldMk cId="2203298260" sldId="301"/>
            <ac:spMk id="2" creationId="{DC690D60-D68F-4ED3-9E92-4DC7B642C600}"/>
          </ac:spMkLst>
        </pc:spChg>
      </pc:sldChg>
    </pc:docChg>
  </pc:docChgLst>
  <pc:docChgLst>
    <pc:chgData name="Stephanie Russell" userId="f71637d8-1f63-4a52-8dcf-c8b5f3a85ec9" providerId="ADAL" clId="{0277B407-7C44-4A0E-BC80-A889714511CB}"/>
    <pc:docChg chg="custSel modSld">
      <pc:chgData name="Stephanie Russell" userId="f71637d8-1f63-4a52-8dcf-c8b5f3a85ec9" providerId="ADAL" clId="{0277B407-7C44-4A0E-BC80-A889714511CB}" dt="2021-02-01T18:18:36.632" v="3" actId="20577"/>
      <pc:docMkLst>
        <pc:docMk/>
      </pc:docMkLst>
      <pc:sldChg chg="modSp mod delCm modCm modNotesTx">
        <pc:chgData name="Stephanie Russell" userId="f71637d8-1f63-4a52-8dcf-c8b5f3a85ec9" providerId="ADAL" clId="{0277B407-7C44-4A0E-BC80-A889714511CB}" dt="2021-02-01T18:18:36.632" v="3" actId="20577"/>
        <pc:sldMkLst>
          <pc:docMk/>
          <pc:sldMk cId="832255523" sldId="258"/>
        </pc:sldMkLst>
        <pc:spChg chg="mod">
          <ac:chgData name="Stephanie Russell" userId="f71637d8-1f63-4a52-8dcf-c8b5f3a85ec9" providerId="ADAL" clId="{0277B407-7C44-4A0E-BC80-A889714511CB}" dt="2021-02-01T18:18:36.632" v="3" actId="20577"/>
          <ac:spMkLst>
            <pc:docMk/>
            <pc:sldMk cId="832255523" sldId="258"/>
            <ac:spMk id="3" creationId="{61688B93-C7BD-4E6E-9256-C09F7D96D809}"/>
          </ac:spMkLst>
        </pc:spChg>
      </pc:sldChg>
    </pc:docChg>
  </pc:docChgLst>
  <pc:docChgLst>
    <pc:chgData name="Kay Mobley" userId="S::kmobley_acsd1.org#ext#@wyaitc.onmicrosoft.com::2bc411c9-e0b0-42ef-ad9e-fadd51b693a5" providerId="AD" clId="Web-{D22C0801-6A86-17B3-B52D-01C9AE296DC4}"/>
    <pc:docChg chg="">
      <pc:chgData name="Kay Mobley" userId="S::kmobley_acsd1.org#ext#@wyaitc.onmicrosoft.com::2bc411c9-e0b0-42ef-ad9e-fadd51b693a5" providerId="AD" clId="Web-{D22C0801-6A86-17B3-B52D-01C9AE296DC4}" dt="2021-01-29T03:16:32.231" v="0"/>
      <pc:docMkLst>
        <pc:docMk/>
      </pc:docMkLst>
      <pc:sldChg chg="delCm">
        <pc:chgData name="Kay Mobley" userId="S::kmobley_acsd1.org#ext#@wyaitc.onmicrosoft.com::2bc411c9-e0b0-42ef-ad9e-fadd51b693a5" providerId="AD" clId="Web-{D22C0801-6A86-17B3-B52D-01C9AE296DC4}" dt="2021-01-29T03:16:32.231" v="0"/>
        <pc:sldMkLst>
          <pc:docMk/>
          <pc:sldMk cId="2694869204" sldId="298"/>
        </pc:sldMkLst>
      </pc:sldChg>
    </pc:docChg>
  </pc:docChgLst>
  <pc:docChgLst>
    <pc:chgData name="Carolyn Jacobs" userId="56fa0885-c92e-4d3f-9e6d-a3e34eb2e861" providerId="ADAL" clId="{323990D2-3859-4497-B967-B3C718C76479}"/>
    <pc:docChg chg="undo custSel addSld delSld modSld sldOrd">
      <pc:chgData name="Carolyn Jacobs" userId="56fa0885-c92e-4d3f-9e6d-a3e34eb2e861" providerId="ADAL" clId="{323990D2-3859-4497-B967-B3C718C76479}" dt="2020-12-15T20:39:33.931" v="2094" actId="1076"/>
      <pc:docMkLst>
        <pc:docMk/>
      </pc:docMkLst>
      <pc:sldChg chg="del">
        <pc:chgData name="Carolyn Jacobs" userId="56fa0885-c92e-4d3f-9e6d-a3e34eb2e861" providerId="ADAL" clId="{323990D2-3859-4497-B967-B3C718C76479}" dt="2020-12-11T21:29:32.114" v="10" actId="2696"/>
        <pc:sldMkLst>
          <pc:docMk/>
          <pc:sldMk cId="2908486464" sldId="257"/>
        </pc:sldMkLst>
      </pc:sldChg>
      <pc:sldChg chg="modSp">
        <pc:chgData name="Carolyn Jacobs" userId="56fa0885-c92e-4d3f-9e6d-a3e34eb2e861" providerId="ADAL" clId="{323990D2-3859-4497-B967-B3C718C76479}" dt="2020-12-11T21:29:23.944" v="9" actId="14100"/>
        <pc:sldMkLst>
          <pc:docMk/>
          <pc:sldMk cId="832255523" sldId="258"/>
        </pc:sldMkLst>
        <pc:spChg chg="mod">
          <ac:chgData name="Carolyn Jacobs" userId="56fa0885-c92e-4d3f-9e6d-a3e34eb2e861" providerId="ADAL" clId="{323990D2-3859-4497-B967-B3C718C76479}" dt="2020-12-11T21:29:05.406" v="8" actId="14100"/>
          <ac:spMkLst>
            <pc:docMk/>
            <pc:sldMk cId="832255523" sldId="258"/>
            <ac:spMk id="3" creationId="{61688B93-C7BD-4E6E-9256-C09F7D96D809}"/>
          </ac:spMkLst>
        </pc:spChg>
        <pc:picChg chg="mod">
          <ac:chgData name="Carolyn Jacobs" userId="56fa0885-c92e-4d3f-9e6d-a3e34eb2e861" providerId="ADAL" clId="{323990D2-3859-4497-B967-B3C718C76479}" dt="2020-12-11T21:29:23.944" v="9" actId="14100"/>
          <ac:picMkLst>
            <pc:docMk/>
            <pc:sldMk cId="832255523" sldId="258"/>
            <ac:picMk id="2" creationId="{1AA8C323-82FB-4A23-8B38-77A38ABEDA6D}"/>
          </ac:picMkLst>
        </pc:picChg>
      </pc:sldChg>
      <pc:sldChg chg="modSp">
        <pc:chgData name="Carolyn Jacobs" userId="56fa0885-c92e-4d3f-9e6d-a3e34eb2e861" providerId="ADAL" clId="{323990D2-3859-4497-B967-B3C718C76479}" dt="2020-12-11T21:29:57.407" v="16" actId="5793"/>
        <pc:sldMkLst>
          <pc:docMk/>
          <pc:sldMk cId="3698192087" sldId="259"/>
        </pc:sldMkLst>
        <pc:spChg chg="mod">
          <ac:chgData name="Carolyn Jacobs" userId="56fa0885-c92e-4d3f-9e6d-a3e34eb2e861" providerId="ADAL" clId="{323990D2-3859-4497-B967-B3C718C76479}" dt="2020-12-11T21:29:57.407" v="16" actId="5793"/>
          <ac:spMkLst>
            <pc:docMk/>
            <pc:sldMk cId="3698192087" sldId="259"/>
            <ac:spMk id="3" creationId="{61688B93-C7BD-4E6E-9256-C09F7D96D809}"/>
          </ac:spMkLst>
        </pc:spChg>
      </pc:sldChg>
      <pc:sldChg chg="modSp">
        <pc:chgData name="Carolyn Jacobs" userId="56fa0885-c92e-4d3f-9e6d-a3e34eb2e861" providerId="ADAL" clId="{323990D2-3859-4497-B967-B3C718C76479}" dt="2020-12-11T21:31:08.935" v="29" actId="1076"/>
        <pc:sldMkLst>
          <pc:docMk/>
          <pc:sldMk cId="1411483202" sldId="260"/>
        </pc:sldMkLst>
        <pc:spChg chg="mod">
          <ac:chgData name="Carolyn Jacobs" userId="56fa0885-c92e-4d3f-9e6d-a3e34eb2e861" providerId="ADAL" clId="{323990D2-3859-4497-B967-B3C718C76479}" dt="2020-12-11T21:31:08.935" v="29" actId="1076"/>
          <ac:spMkLst>
            <pc:docMk/>
            <pc:sldMk cId="1411483202" sldId="260"/>
            <ac:spMk id="4" creationId="{4CD50D8C-2DB1-4594-BE3F-711049183C3A}"/>
          </ac:spMkLst>
        </pc:spChg>
        <pc:spChg chg="mod">
          <ac:chgData name="Carolyn Jacobs" userId="56fa0885-c92e-4d3f-9e6d-a3e34eb2e861" providerId="ADAL" clId="{323990D2-3859-4497-B967-B3C718C76479}" dt="2020-12-11T21:30:35.109" v="20" actId="1076"/>
          <ac:spMkLst>
            <pc:docMk/>
            <pc:sldMk cId="1411483202" sldId="260"/>
            <ac:spMk id="10" creationId="{136DB252-3D5B-4851-8489-348311DE3FE4}"/>
          </ac:spMkLst>
        </pc:spChg>
        <pc:picChg chg="mod">
          <ac:chgData name="Carolyn Jacobs" userId="56fa0885-c92e-4d3f-9e6d-a3e34eb2e861" providerId="ADAL" clId="{323990D2-3859-4497-B967-B3C718C76479}" dt="2020-12-11T21:30:54.591" v="25" actId="14100"/>
          <ac:picMkLst>
            <pc:docMk/>
            <pc:sldMk cId="1411483202" sldId="260"/>
            <ac:picMk id="2" creationId="{1AA8C323-82FB-4A23-8B38-77A38ABEDA6D}"/>
          </ac:picMkLst>
        </pc:picChg>
      </pc:sldChg>
      <pc:sldChg chg="modSp">
        <pc:chgData name="Carolyn Jacobs" userId="56fa0885-c92e-4d3f-9e6d-a3e34eb2e861" providerId="ADAL" clId="{323990D2-3859-4497-B967-B3C718C76479}" dt="2020-12-11T21:33:01.567" v="43" actId="1076"/>
        <pc:sldMkLst>
          <pc:docMk/>
          <pc:sldMk cId="2012941787" sldId="261"/>
        </pc:sldMkLst>
        <pc:spChg chg="mod">
          <ac:chgData name="Carolyn Jacobs" userId="56fa0885-c92e-4d3f-9e6d-a3e34eb2e861" providerId="ADAL" clId="{323990D2-3859-4497-B967-B3C718C76479}" dt="2020-12-11T21:33:01.567" v="43" actId="1076"/>
          <ac:spMkLst>
            <pc:docMk/>
            <pc:sldMk cId="2012941787" sldId="261"/>
            <ac:spMk id="3" creationId="{61688B93-C7BD-4E6E-9256-C09F7D96D809}"/>
          </ac:spMkLst>
        </pc:spChg>
        <pc:picChg chg="mod">
          <ac:chgData name="Carolyn Jacobs" userId="56fa0885-c92e-4d3f-9e6d-a3e34eb2e861" providerId="ADAL" clId="{323990D2-3859-4497-B967-B3C718C76479}" dt="2020-12-11T21:32:08.403" v="35" actId="1076"/>
          <ac:picMkLst>
            <pc:docMk/>
            <pc:sldMk cId="2012941787" sldId="261"/>
            <ac:picMk id="4" creationId="{EBBE0F91-E0FE-4061-8977-FD895E11510B}"/>
          </ac:picMkLst>
        </pc:picChg>
      </pc:sldChg>
      <pc:sldChg chg="delSp modSp">
        <pc:chgData name="Carolyn Jacobs" userId="56fa0885-c92e-4d3f-9e6d-a3e34eb2e861" providerId="ADAL" clId="{323990D2-3859-4497-B967-B3C718C76479}" dt="2020-12-14T20:54:44.661" v="1595" actId="14100"/>
        <pc:sldMkLst>
          <pc:docMk/>
          <pc:sldMk cId="2210155177" sldId="264"/>
        </pc:sldMkLst>
        <pc:spChg chg="del">
          <ac:chgData name="Carolyn Jacobs" userId="56fa0885-c92e-4d3f-9e6d-a3e34eb2e861" providerId="ADAL" clId="{323990D2-3859-4497-B967-B3C718C76479}" dt="2020-12-14T20:54:35.577" v="1592" actId="478"/>
          <ac:spMkLst>
            <pc:docMk/>
            <pc:sldMk cId="2210155177" sldId="264"/>
            <ac:spMk id="7" creationId="{5D1F80D5-BC2B-4F27-8212-CA81750D9366}"/>
          </ac:spMkLst>
        </pc:spChg>
        <pc:spChg chg="mod">
          <ac:chgData name="Carolyn Jacobs" userId="56fa0885-c92e-4d3f-9e6d-a3e34eb2e861" providerId="ADAL" clId="{323990D2-3859-4497-B967-B3C718C76479}" dt="2020-12-14T20:54:40.962" v="1593" actId="1076"/>
          <ac:spMkLst>
            <pc:docMk/>
            <pc:sldMk cId="2210155177" sldId="264"/>
            <ac:spMk id="8" creationId="{1AB97208-EEE2-46E7-8288-C26E4D875802}"/>
          </ac:spMkLst>
        </pc:spChg>
        <pc:picChg chg="mod">
          <ac:chgData name="Carolyn Jacobs" userId="56fa0885-c92e-4d3f-9e6d-a3e34eb2e861" providerId="ADAL" clId="{323990D2-3859-4497-B967-B3C718C76479}" dt="2020-12-14T20:54:44.661" v="1595" actId="14100"/>
          <ac:picMkLst>
            <pc:docMk/>
            <pc:sldMk cId="2210155177" sldId="264"/>
            <ac:picMk id="4" creationId="{961FAF58-0FD5-4BFA-9A9A-227C0AF189C4}"/>
          </ac:picMkLst>
        </pc:picChg>
      </pc:sldChg>
      <pc:sldChg chg="del">
        <pc:chgData name="Carolyn Jacobs" userId="56fa0885-c92e-4d3f-9e6d-a3e34eb2e861" providerId="ADAL" clId="{323990D2-3859-4497-B967-B3C718C76479}" dt="2020-12-11T21:37:20.555" v="57" actId="2696"/>
        <pc:sldMkLst>
          <pc:docMk/>
          <pc:sldMk cId="2946832068" sldId="288"/>
        </pc:sldMkLst>
      </pc:sldChg>
      <pc:sldChg chg="del">
        <pc:chgData name="Carolyn Jacobs" userId="56fa0885-c92e-4d3f-9e6d-a3e34eb2e861" providerId="ADAL" clId="{323990D2-3859-4497-B967-B3C718C76479}" dt="2020-12-11T21:38:47.246" v="59" actId="2696"/>
        <pc:sldMkLst>
          <pc:docMk/>
          <pc:sldMk cId="4183739630" sldId="289"/>
        </pc:sldMkLst>
      </pc:sldChg>
      <pc:sldChg chg="addSp delSp modSp">
        <pc:chgData name="Carolyn Jacobs" userId="56fa0885-c92e-4d3f-9e6d-a3e34eb2e861" providerId="ADAL" clId="{323990D2-3859-4497-B967-B3C718C76479}" dt="2020-12-11T21:44:27.620" v="121" actId="1076"/>
        <pc:sldMkLst>
          <pc:docMk/>
          <pc:sldMk cId="601722309" sldId="292"/>
        </pc:sldMkLst>
        <pc:spChg chg="add mod">
          <ac:chgData name="Carolyn Jacobs" userId="56fa0885-c92e-4d3f-9e6d-a3e34eb2e861" providerId="ADAL" clId="{323990D2-3859-4497-B967-B3C718C76479}" dt="2020-12-11T21:44:16.512" v="118" actId="1076"/>
          <ac:spMkLst>
            <pc:docMk/>
            <pc:sldMk cId="601722309" sldId="292"/>
            <ac:spMk id="9" creationId="{7A3A67A6-2505-4354-A859-B2B1BD53619C}"/>
          </ac:spMkLst>
        </pc:spChg>
        <pc:picChg chg="add del mod">
          <ac:chgData name="Carolyn Jacobs" userId="56fa0885-c92e-4d3f-9e6d-a3e34eb2e861" providerId="ADAL" clId="{323990D2-3859-4497-B967-B3C718C76479}" dt="2020-12-11T21:42:52.796" v="112" actId="478"/>
          <ac:picMkLst>
            <pc:docMk/>
            <pc:sldMk cId="601722309" sldId="292"/>
            <ac:picMk id="5" creationId="{7002D2C7-B5B1-4FF9-98BB-47D9ED933F96}"/>
          </ac:picMkLst>
        </pc:picChg>
        <pc:picChg chg="add mod modCrop">
          <ac:chgData name="Carolyn Jacobs" userId="56fa0885-c92e-4d3f-9e6d-a3e34eb2e861" providerId="ADAL" clId="{323990D2-3859-4497-B967-B3C718C76479}" dt="2020-12-11T21:44:27.620" v="121" actId="1076"/>
          <ac:picMkLst>
            <pc:docMk/>
            <pc:sldMk cId="601722309" sldId="292"/>
            <ac:picMk id="7" creationId="{DEEA3332-3AB1-4269-8A0D-BCC32FB8CEBC}"/>
          </ac:picMkLst>
        </pc:picChg>
        <pc:picChg chg="del mod">
          <ac:chgData name="Carolyn Jacobs" userId="56fa0885-c92e-4d3f-9e6d-a3e34eb2e861" providerId="ADAL" clId="{323990D2-3859-4497-B967-B3C718C76479}" dt="2020-12-11T21:41:52.773" v="110" actId="478"/>
          <ac:picMkLst>
            <pc:docMk/>
            <pc:sldMk cId="601722309" sldId="292"/>
            <ac:picMk id="8" creationId="{DB60F4BF-4E09-45B4-94D0-58ACE48CCD09}"/>
          </ac:picMkLst>
        </pc:picChg>
      </pc:sldChg>
      <pc:sldChg chg="addSp modSp">
        <pc:chgData name="Carolyn Jacobs" userId="56fa0885-c92e-4d3f-9e6d-a3e34eb2e861" providerId="ADAL" clId="{323990D2-3859-4497-B967-B3C718C76479}" dt="2020-12-11T21:46:06.943" v="131" actId="1076"/>
        <pc:sldMkLst>
          <pc:docMk/>
          <pc:sldMk cId="3285207802" sldId="293"/>
        </pc:sldMkLst>
        <pc:spChg chg="add mod">
          <ac:chgData name="Carolyn Jacobs" userId="56fa0885-c92e-4d3f-9e6d-a3e34eb2e861" providerId="ADAL" clId="{323990D2-3859-4497-B967-B3C718C76479}" dt="2020-12-11T21:45:40.604" v="123" actId="1076"/>
          <ac:spMkLst>
            <pc:docMk/>
            <pc:sldMk cId="3285207802" sldId="293"/>
            <ac:spMk id="2" creationId="{AA8A2FCD-7D29-458D-AC4D-DEBA03F1599D}"/>
          </ac:spMkLst>
        </pc:spChg>
        <pc:picChg chg="mod">
          <ac:chgData name="Carolyn Jacobs" userId="56fa0885-c92e-4d3f-9e6d-a3e34eb2e861" providerId="ADAL" clId="{323990D2-3859-4497-B967-B3C718C76479}" dt="2020-12-11T21:46:06.943" v="131" actId="1076"/>
          <ac:picMkLst>
            <pc:docMk/>
            <pc:sldMk cId="3285207802" sldId="293"/>
            <ac:picMk id="5" creationId="{D8B764FC-B3F4-480F-9F80-A67E5C2129C2}"/>
          </ac:picMkLst>
        </pc:picChg>
      </pc:sldChg>
      <pc:sldChg chg="modSp">
        <pc:chgData name="Carolyn Jacobs" userId="56fa0885-c92e-4d3f-9e6d-a3e34eb2e861" providerId="ADAL" clId="{323990D2-3859-4497-B967-B3C718C76479}" dt="2020-12-11T21:46:36.488" v="135" actId="1076"/>
        <pc:sldMkLst>
          <pc:docMk/>
          <pc:sldMk cId="3538563825" sldId="294"/>
        </pc:sldMkLst>
        <pc:picChg chg="mod">
          <ac:chgData name="Carolyn Jacobs" userId="56fa0885-c92e-4d3f-9e6d-a3e34eb2e861" providerId="ADAL" clId="{323990D2-3859-4497-B967-B3C718C76479}" dt="2020-12-11T21:46:36.488" v="135" actId="1076"/>
          <ac:picMkLst>
            <pc:docMk/>
            <pc:sldMk cId="3538563825" sldId="294"/>
            <ac:picMk id="4" creationId="{816193B1-BE4D-4E0C-B261-35B8CDBF838B}"/>
          </ac:picMkLst>
        </pc:picChg>
      </pc:sldChg>
      <pc:sldChg chg="addSp modSp">
        <pc:chgData name="Carolyn Jacobs" userId="56fa0885-c92e-4d3f-9e6d-a3e34eb2e861" providerId="ADAL" clId="{323990D2-3859-4497-B967-B3C718C76479}" dt="2020-12-11T21:51:58.037" v="141" actId="1076"/>
        <pc:sldMkLst>
          <pc:docMk/>
          <pc:sldMk cId="2790815028" sldId="295"/>
        </pc:sldMkLst>
        <pc:spChg chg="add mod">
          <ac:chgData name="Carolyn Jacobs" userId="56fa0885-c92e-4d3f-9e6d-a3e34eb2e861" providerId="ADAL" clId="{323990D2-3859-4497-B967-B3C718C76479}" dt="2020-12-11T21:51:33.257" v="138" actId="1076"/>
          <ac:spMkLst>
            <pc:docMk/>
            <pc:sldMk cId="2790815028" sldId="295"/>
            <ac:spMk id="2" creationId="{1120F2F2-A11A-4E35-BA9B-C92995650C19}"/>
          </ac:spMkLst>
        </pc:spChg>
        <pc:picChg chg="mod">
          <ac:chgData name="Carolyn Jacobs" userId="56fa0885-c92e-4d3f-9e6d-a3e34eb2e861" providerId="ADAL" clId="{323990D2-3859-4497-B967-B3C718C76479}" dt="2020-12-11T21:51:58.037" v="141" actId="1076"/>
          <ac:picMkLst>
            <pc:docMk/>
            <pc:sldMk cId="2790815028" sldId="295"/>
            <ac:picMk id="5" creationId="{94AF03D0-8EDE-4DB1-B7FD-E2FE58EFB1E5}"/>
          </ac:picMkLst>
        </pc:picChg>
      </pc:sldChg>
      <pc:sldChg chg="modNotesTx">
        <pc:chgData name="Carolyn Jacobs" userId="56fa0885-c92e-4d3f-9e6d-a3e34eb2e861" providerId="ADAL" clId="{323990D2-3859-4497-B967-B3C718C76479}" dt="2020-12-11T21:56:05.619" v="312" actId="20577"/>
        <pc:sldMkLst>
          <pc:docMk/>
          <pc:sldMk cId="1326860905" sldId="297"/>
        </pc:sldMkLst>
      </pc:sldChg>
      <pc:sldChg chg="modSp setBg">
        <pc:chgData name="Carolyn Jacobs" userId="56fa0885-c92e-4d3f-9e6d-a3e34eb2e861" providerId="ADAL" clId="{323990D2-3859-4497-B967-B3C718C76479}" dt="2020-12-11T21:58:45.333" v="327"/>
        <pc:sldMkLst>
          <pc:docMk/>
          <pc:sldMk cId="2694869204" sldId="298"/>
        </pc:sldMkLst>
        <pc:spChg chg="mod">
          <ac:chgData name="Carolyn Jacobs" userId="56fa0885-c92e-4d3f-9e6d-a3e34eb2e861" providerId="ADAL" clId="{323990D2-3859-4497-B967-B3C718C76479}" dt="2020-12-11T21:57:30.764" v="318" actId="122"/>
          <ac:spMkLst>
            <pc:docMk/>
            <pc:sldMk cId="2694869204" sldId="298"/>
            <ac:spMk id="2" creationId="{EB0B89FE-34EA-46DD-A7CD-E0842E4268E0}"/>
          </ac:spMkLst>
        </pc:spChg>
        <pc:spChg chg="mod">
          <ac:chgData name="Carolyn Jacobs" userId="56fa0885-c92e-4d3f-9e6d-a3e34eb2e861" providerId="ADAL" clId="{323990D2-3859-4497-B967-B3C718C76479}" dt="2020-12-11T21:58:16.578" v="325" actId="20577"/>
          <ac:spMkLst>
            <pc:docMk/>
            <pc:sldMk cId="2694869204" sldId="298"/>
            <ac:spMk id="3" creationId="{1266760F-E167-49F0-86C2-1E9A2FBF84D1}"/>
          </ac:spMkLst>
        </pc:spChg>
        <pc:picChg chg="mod">
          <ac:chgData name="Carolyn Jacobs" userId="56fa0885-c92e-4d3f-9e6d-a3e34eb2e861" providerId="ADAL" clId="{323990D2-3859-4497-B967-B3C718C76479}" dt="2020-12-11T21:57:33.727" v="319" actId="1076"/>
          <ac:picMkLst>
            <pc:docMk/>
            <pc:sldMk cId="2694869204" sldId="298"/>
            <ac:picMk id="4" creationId="{07EFB758-B865-4C90-9330-70F9D77CCFD8}"/>
          </ac:picMkLst>
        </pc:picChg>
      </pc:sldChg>
      <pc:sldChg chg="addSp modSp ord modNotesTx">
        <pc:chgData name="Carolyn Jacobs" userId="56fa0885-c92e-4d3f-9e6d-a3e34eb2e861" providerId="ADAL" clId="{323990D2-3859-4497-B967-B3C718C76479}" dt="2020-12-11T22:43:26.948" v="1560" actId="1076"/>
        <pc:sldMkLst>
          <pc:docMk/>
          <pc:sldMk cId="2818860202" sldId="299"/>
        </pc:sldMkLst>
        <pc:spChg chg="mod">
          <ac:chgData name="Carolyn Jacobs" userId="56fa0885-c92e-4d3f-9e6d-a3e34eb2e861" providerId="ADAL" clId="{323990D2-3859-4497-B967-B3C718C76479}" dt="2020-12-11T22:43:19.970" v="1559" actId="1076"/>
          <ac:spMkLst>
            <pc:docMk/>
            <pc:sldMk cId="2818860202" sldId="299"/>
            <ac:spMk id="2" creationId="{DC690D60-D68F-4ED3-9E92-4DC7B642C600}"/>
          </ac:spMkLst>
        </pc:spChg>
        <pc:spChg chg="mod">
          <ac:chgData name="Carolyn Jacobs" userId="56fa0885-c92e-4d3f-9e6d-a3e34eb2e861" providerId="ADAL" clId="{323990D2-3859-4497-B967-B3C718C76479}" dt="2020-12-11T22:37:32.954" v="1342"/>
          <ac:spMkLst>
            <pc:docMk/>
            <pc:sldMk cId="2818860202" sldId="299"/>
            <ac:spMk id="3" creationId="{D52D4A05-2856-4072-B28D-73FC9ECBCA1B}"/>
          </ac:spMkLst>
        </pc:spChg>
        <pc:spChg chg="add mod">
          <ac:chgData name="Carolyn Jacobs" userId="56fa0885-c92e-4d3f-9e6d-a3e34eb2e861" providerId="ADAL" clId="{323990D2-3859-4497-B967-B3C718C76479}" dt="2020-12-11T22:43:26.948" v="1560" actId="1076"/>
          <ac:spMkLst>
            <pc:docMk/>
            <pc:sldMk cId="2818860202" sldId="299"/>
            <ac:spMk id="6" creationId="{2F3CD30F-06B7-409B-837B-95293FAA3BD3}"/>
          </ac:spMkLst>
        </pc:spChg>
        <pc:picChg chg="mod">
          <ac:chgData name="Carolyn Jacobs" userId="56fa0885-c92e-4d3f-9e6d-a3e34eb2e861" providerId="ADAL" clId="{323990D2-3859-4497-B967-B3C718C76479}" dt="2020-12-11T22:42:59.493" v="1554" actId="14100"/>
          <ac:picMkLst>
            <pc:docMk/>
            <pc:sldMk cId="2818860202" sldId="299"/>
            <ac:picMk id="4" creationId="{6A635F5F-AF81-4547-AF57-7781D327B03D}"/>
          </ac:picMkLst>
        </pc:picChg>
        <pc:picChg chg="mod">
          <ac:chgData name="Carolyn Jacobs" userId="56fa0885-c92e-4d3f-9e6d-a3e34eb2e861" providerId="ADAL" clId="{323990D2-3859-4497-B967-B3C718C76479}" dt="2020-12-11T22:43:04.026" v="1555" actId="14100"/>
          <ac:picMkLst>
            <pc:docMk/>
            <pc:sldMk cId="2818860202" sldId="299"/>
            <ac:picMk id="5" creationId="{713EE36E-F76D-4552-BAB6-ACCCD6A6CACA}"/>
          </ac:picMkLst>
        </pc:picChg>
      </pc:sldChg>
      <pc:sldChg chg="del">
        <pc:chgData name="Carolyn Jacobs" userId="56fa0885-c92e-4d3f-9e6d-a3e34eb2e861" providerId="ADAL" clId="{323990D2-3859-4497-B967-B3C718C76479}" dt="2020-12-11T21:35:52.140" v="50" actId="2696"/>
        <pc:sldMkLst>
          <pc:docMk/>
          <pc:sldMk cId="2906792558" sldId="300"/>
        </pc:sldMkLst>
      </pc:sldChg>
      <pc:sldChg chg="delSp modSp ord setBg modNotesTx">
        <pc:chgData name="Carolyn Jacobs" userId="56fa0885-c92e-4d3f-9e6d-a3e34eb2e861" providerId="ADAL" clId="{323990D2-3859-4497-B967-B3C718C76479}" dt="2020-12-15T20:28:53.844" v="2044" actId="20577"/>
        <pc:sldMkLst>
          <pc:docMk/>
          <pc:sldMk cId="2203298260" sldId="301"/>
        </pc:sldMkLst>
        <pc:spChg chg="mod">
          <ac:chgData name="Carolyn Jacobs" userId="56fa0885-c92e-4d3f-9e6d-a3e34eb2e861" providerId="ADAL" clId="{323990D2-3859-4497-B967-B3C718C76479}" dt="2020-12-15T20:28:53.844" v="2044" actId="20577"/>
          <ac:spMkLst>
            <pc:docMk/>
            <pc:sldMk cId="2203298260" sldId="301"/>
            <ac:spMk id="2" creationId="{DC690D60-D68F-4ED3-9E92-4DC7B642C600}"/>
          </ac:spMkLst>
        </pc:spChg>
        <pc:spChg chg="del mod">
          <ac:chgData name="Carolyn Jacobs" userId="56fa0885-c92e-4d3f-9e6d-a3e34eb2e861" providerId="ADAL" clId="{323990D2-3859-4497-B967-B3C718C76479}" dt="2020-12-11T22:19:04.873" v="1060" actId="478"/>
          <ac:spMkLst>
            <pc:docMk/>
            <pc:sldMk cId="2203298260" sldId="301"/>
            <ac:spMk id="3" creationId="{D52D4A05-2856-4072-B28D-73FC9ECBCA1B}"/>
          </ac:spMkLst>
        </pc:spChg>
        <pc:picChg chg="del">
          <ac:chgData name="Carolyn Jacobs" userId="56fa0885-c92e-4d3f-9e6d-a3e34eb2e861" providerId="ADAL" clId="{323990D2-3859-4497-B967-B3C718C76479}" dt="2020-12-11T22:17:01.381" v="997" actId="478"/>
          <ac:picMkLst>
            <pc:docMk/>
            <pc:sldMk cId="2203298260" sldId="301"/>
            <ac:picMk id="4" creationId="{6A635F5F-AF81-4547-AF57-7781D327B03D}"/>
          </ac:picMkLst>
        </pc:picChg>
        <pc:picChg chg="del">
          <ac:chgData name="Carolyn Jacobs" userId="56fa0885-c92e-4d3f-9e6d-a3e34eb2e861" providerId="ADAL" clId="{323990D2-3859-4497-B967-B3C718C76479}" dt="2020-12-11T22:16:02.232" v="936" actId="478"/>
          <ac:picMkLst>
            <pc:docMk/>
            <pc:sldMk cId="2203298260" sldId="301"/>
            <ac:picMk id="5" creationId="{713EE36E-F76D-4552-BAB6-ACCCD6A6CACA}"/>
          </ac:picMkLst>
        </pc:picChg>
      </pc:sldChg>
      <pc:sldChg chg="add del">
        <pc:chgData name="Carolyn Jacobs" userId="56fa0885-c92e-4d3f-9e6d-a3e34eb2e861" providerId="ADAL" clId="{323990D2-3859-4497-B967-B3C718C76479}" dt="2020-12-11T21:38:44.380" v="58" actId="2696"/>
        <pc:sldMkLst>
          <pc:docMk/>
          <pc:sldMk cId="3003878765" sldId="302"/>
        </pc:sldMkLst>
      </pc:sldChg>
      <pc:sldChg chg="addSp delSp modSp add ord modNotesTx">
        <pc:chgData name="Carolyn Jacobs" userId="56fa0885-c92e-4d3f-9e6d-a3e34eb2e861" providerId="ADAL" clId="{323990D2-3859-4497-B967-B3C718C76479}" dt="2020-12-11T21:39:45.678" v="106" actId="14100"/>
        <pc:sldMkLst>
          <pc:docMk/>
          <pc:sldMk cId="823952913" sldId="303"/>
        </pc:sldMkLst>
        <pc:spChg chg="mod">
          <ac:chgData name="Carolyn Jacobs" userId="56fa0885-c92e-4d3f-9e6d-a3e34eb2e861" providerId="ADAL" clId="{323990D2-3859-4497-B967-B3C718C76479}" dt="2020-12-11T21:39:25.087" v="102" actId="113"/>
          <ac:spMkLst>
            <pc:docMk/>
            <pc:sldMk cId="823952913" sldId="303"/>
            <ac:spMk id="7" creationId="{F45C6F96-100B-4D53-A4AC-70B1B4A8C7C0}"/>
          </ac:spMkLst>
        </pc:spChg>
        <pc:spChg chg="add del">
          <ac:chgData name="Carolyn Jacobs" userId="56fa0885-c92e-4d3f-9e6d-a3e34eb2e861" providerId="ADAL" clId="{323990D2-3859-4497-B967-B3C718C76479}" dt="2020-12-11T21:36:50.233" v="56"/>
          <ac:spMkLst>
            <pc:docMk/>
            <pc:sldMk cId="823952913" sldId="303"/>
            <ac:spMk id="8" creationId="{E8FF051A-7155-4858-94BC-9DAFD80439EA}"/>
          </ac:spMkLst>
        </pc:spChg>
        <pc:spChg chg="mod">
          <ac:chgData name="Carolyn Jacobs" userId="56fa0885-c92e-4d3f-9e6d-a3e34eb2e861" providerId="ADAL" clId="{323990D2-3859-4497-B967-B3C718C76479}" dt="2020-12-11T21:39:08.161" v="101" actId="20577"/>
          <ac:spMkLst>
            <pc:docMk/>
            <pc:sldMk cId="823952913" sldId="303"/>
            <ac:spMk id="9" creationId="{4E56A5CF-BCCC-4492-A977-ED0CC256604A}"/>
          </ac:spMkLst>
        </pc:spChg>
        <pc:spChg chg="mod">
          <ac:chgData name="Carolyn Jacobs" userId="56fa0885-c92e-4d3f-9e6d-a3e34eb2e861" providerId="ADAL" clId="{323990D2-3859-4497-B967-B3C718C76479}" dt="2020-12-11T21:39:31.114" v="103" actId="113"/>
          <ac:spMkLst>
            <pc:docMk/>
            <pc:sldMk cId="823952913" sldId="303"/>
            <ac:spMk id="12" creationId="{0150FCBE-E5A7-473A-B5EA-CF214F97B488}"/>
          </ac:spMkLst>
        </pc:spChg>
        <pc:spChg chg="mod">
          <ac:chgData name="Carolyn Jacobs" userId="56fa0885-c92e-4d3f-9e6d-a3e34eb2e861" providerId="ADAL" clId="{323990D2-3859-4497-B967-B3C718C76479}" dt="2020-12-11T21:39:37.497" v="104" actId="113"/>
          <ac:spMkLst>
            <pc:docMk/>
            <pc:sldMk cId="823952913" sldId="303"/>
            <ac:spMk id="14" creationId="{7D03D749-0314-4D0E-A43B-4B3A2C75A873}"/>
          </ac:spMkLst>
        </pc:spChg>
        <pc:spChg chg="mod">
          <ac:chgData name="Carolyn Jacobs" userId="56fa0885-c92e-4d3f-9e6d-a3e34eb2e861" providerId="ADAL" clId="{323990D2-3859-4497-B967-B3C718C76479}" dt="2020-12-11T21:39:45.678" v="106" actId="14100"/>
          <ac:spMkLst>
            <pc:docMk/>
            <pc:sldMk cId="823952913" sldId="303"/>
            <ac:spMk id="15" creationId="{E1D8B851-93FE-4ACC-9903-43B4309CD20E}"/>
          </ac:spMkLst>
        </pc:spChg>
      </pc:sldChg>
      <pc:sldChg chg="addSp delSp modSp add ord">
        <pc:chgData name="Carolyn Jacobs" userId="56fa0885-c92e-4d3f-9e6d-a3e34eb2e861" providerId="ADAL" clId="{323990D2-3859-4497-B967-B3C718C76479}" dt="2020-12-15T18:01:08.285" v="1689" actId="1076"/>
        <pc:sldMkLst>
          <pc:docMk/>
          <pc:sldMk cId="1531873461" sldId="304"/>
        </pc:sldMkLst>
        <pc:spChg chg="del mod">
          <ac:chgData name="Carolyn Jacobs" userId="56fa0885-c92e-4d3f-9e6d-a3e34eb2e861" providerId="ADAL" clId="{323990D2-3859-4497-B967-B3C718C76479}" dt="2020-12-11T21:53:00.104" v="189" actId="478"/>
          <ac:spMkLst>
            <pc:docMk/>
            <pc:sldMk cId="1531873461" sldId="304"/>
            <ac:spMk id="2" creationId="{1DF897DD-3262-4DBB-B1AD-67A726CADB13}"/>
          </ac:spMkLst>
        </pc:spChg>
        <pc:spChg chg="add mod">
          <ac:chgData name="Carolyn Jacobs" userId="56fa0885-c92e-4d3f-9e6d-a3e34eb2e861" providerId="ADAL" clId="{323990D2-3859-4497-B967-B3C718C76479}" dt="2020-12-15T18:01:08.285" v="1689" actId="1076"/>
          <ac:spMkLst>
            <pc:docMk/>
            <pc:sldMk cId="1531873461" sldId="304"/>
            <ac:spMk id="2" creationId="{F6DDBAEB-354D-46A4-9384-2C49670F8812}"/>
          </ac:spMkLst>
        </pc:spChg>
        <pc:spChg chg="mod">
          <ac:chgData name="Carolyn Jacobs" userId="56fa0885-c92e-4d3f-9e6d-a3e34eb2e861" providerId="ADAL" clId="{323990D2-3859-4497-B967-B3C718C76479}" dt="2020-12-15T17:55:58.615" v="1624" actId="1076"/>
          <ac:spMkLst>
            <pc:docMk/>
            <pc:sldMk cId="1531873461" sldId="304"/>
            <ac:spMk id="7" creationId="{F45C6F96-100B-4D53-A4AC-70B1B4A8C7C0}"/>
          </ac:spMkLst>
        </pc:spChg>
        <pc:spChg chg="mod">
          <ac:chgData name="Carolyn Jacobs" userId="56fa0885-c92e-4d3f-9e6d-a3e34eb2e861" providerId="ADAL" clId="{323990D2-3859-4497-B967-B3C718C76479}" dt="2020-12-11T21:53:21.749" v="197" actId="20577"/>
          <ac:spMkLst>
            <pc:docMk/>
            <pc:sldMk cId="1531873461" sldId="304"/>
            <ac:spMk id="9" creationId="{4E56A5CF-BCCC-4492-A977-ED0CC256604A}"/>
          </ac:spMkLst>
        </pc:spChg>
        <pc:spChg chg="add del mod">
          <ac:chgData name="Carolyn Jacobs" userId="56fa0885-c92e-4d3f-9e6d-a3e34eb2e861" providerId="ADAL" clId="{323990D2-3859-4497-B967-B3C718C76479}" dt="2020-12-11T21:53:13.380" v="191" actId="478"/>
          <ac:spMkLst>
            <pc:docMk/>
            <pc:sldMk cId="1531873461" sldId="304"/>
            <ac:spMk id="10" creationId="{CA0440FF-159E-40E6-A32F-FAF31D6DD6AC}"/>
          </ac:spMkLst>
        </pc:spChg>
        <pc:spChg chg="mod">
          <ac:chgData name="Carolyn Jacobs" userId="56fa0885-c92e-4d3f-9e6d-a3e34eb2e861" providerId="ADAL" clId="{323990D2-3859-4497-B967-B3C718C76479}" dt="2020-12-15T17:55:48.040" v="1621" actId="1076"/>
          <ac:spMkLst>
            <pc:docMk/>
            <pc:sldMk cId="1531873461" sldId="304"/>
            <ac:spMk id="12" creationId="{0150FCBE-E5A7-473A-B5EA-CF214F97B488}"/>
          </ac:spMkLst>
        </pc:spChg>
        <pc:spChg chg="mod">
          <ac:chgData name="Carolyn Jacobs" userId="56fa0885-c92e-4d3f-9e6d-a3e34eb2e861" providerId="ADAL" clId="{323990D2-3859-4497-B967-B3C718C76479}" dt="2020-12-15T17:58:10.467" v="1637" actId="1076"/>
          <ac:spMkLst>
            <pc:docMk/>
            <pc:sldMk cId="1531873461" sldId="304"/>
            <ac:spMk id="14" creationId="{7D03D749-0314-4D0E-A43B-4B3A2C75A873}"/>
          </ac:spMkLst>
        </pc:spChg>
        <pc:spChg chg="mod">
          <ac:chgData name="Carolyn Jacobs" userId="56fa0885-c92e-4d3f-9e6d-a3e34eb2e861" providerId="ADAL" clId="{323990D2-3859-4497-B967-B3C718C76479}" dt="2020-12-15T18:00:37.022" v="1656" actId="1076"/>
          <ac:spMkLst>
            <pc:docMk/>
            <pc:sldMk cId="1531873461" sldId="304"/>
            <ac:spMk id="15" creationId="{E1D8B851-93FE-4ACC-9903-43B4309CD20E}"/>
          </ac:spMkLst>
        </pc:spChg>
        <pc:picChg chg="mod modCrop">
          <ac:chgData name="Carolyn Jacobs" userId="56fa0885-c92e-4d3f-9e6d-a3e34eb2e861" providerId="ADAL" clId="{323990D2-3859-4497-B967-B3C718C76479}" dt="2020-12-15T17:55:41.565" v="1620" actId="732"/>
          <ac:picMkLst>
            <pc:docMk/>
            <pc:sldMk cId="1531873461" sldId="304"/>
            <ac:picMk id="3" creationId="{FC2AF717-4AEC-4D98-993A-628A823721F7}"/>
          </ac:picMkLst>
        </pc:picChg>
        <pc:picChg chg="mod modCrop">
          <ac:chgData name="Carolyn Jacobs" userId="56fa0885-c92e-4d3f-9e6d-a3e34eb2e861" providerId="ADAL" clId="{323990D2-3859-4497-B967-B3C718C76479}" dt="2020-12-15T17:55:52.646" v="1623" actId="1076"/>
          <ac:picMkLst>
            <pc:docMk/>
            <pc:sldMk cId="1531873461" sldId="304"/>
            <ac:picMk id="4" creationId="{8FE35D89-64C4-4191-A373-1D3B5B52F00A}"/>
          </ac:picMkLst>
        </pc:picChg>
        <pc:picChg chg="mod modCrop">
          <ac:chgData name="Carolyn Jacobs" userId="56fa0885-c92e-4d3f-9e6d-a3e34eb2e861" providerId="ADAL" clId="{323990D2-3859-4497-B967-B3C718C76479}" dt="2020-12-15T18:00:29.285" v="1655" actId="732"/>
          <ac:picMkLst>
            <pc:docMk/>
            <pc:sldMk cId="1531873461" sldId="304"/>
            <ac:picMk id="5" creationId="{481808AE-2F8F-4FF8-880B-6BF503103B08}"/>
          </ac:picMkLst>
        </pc:picChg>
        <pc:picChg chg="mod modCrop">
          <ac:chgData name="Carolyn Jacobs" userId="56fa0885-c92e-4d3f-9e6d-a3e34eb2e861" providerId="ADAL" clId="{323990D2-3859-4497-B967-B3C718C76479}" dt="2020-12-15T17:58:02.259" v="1636" actId="732"/>
          <ac:picMkLst>
            <pc:docMk/>
            <pc:sldMk cId="1531873461" sldId="304"/>
            <ac:picMk id="6" creationId="{27490D67-634B-454D-B0E7-5963540E14E3}"/>
          </ac:picMkLst>
        </pc:picChg>
      </pc:sldChg>
      <pc:sldChg chg="add del">
        <pc:chgData name="Carolyn Jacobs" userId="56fa0885-c92e-4d3f-9e6d-a3e34eb2e861" providerId="ADAL" clId="{323990D2-3859-4497-B967-B3C718C76479}" dt="2020-12-11T21:36:05.143" v="51" actId="2696"/>
        <pc:sldMkLst>
          <pc:docMk/>
          <pc:sldMk cId="2510148647" sldId="304"/>
        </pc:sldMkLst>
      </pc:sldChg>
      <pc:sldChg chg="addSp modSp add ord">
        <pc:chgData name="Carolyn Jacobs" userId="56fa0885-c92e-4d3f-9e6d-a3e34eb2e861" providerId="ADAL" clId="{323990D2-3859-4497-B967-B3C718C76479}" dt="2020-12-15T20:21:50.779" v="1899" actId="732"/>
        <pc:sldMkLst>
          <pc:docMk/>
          <pc:sldMk cId="1522610709" sldId="305"/>
        </pc:sldMkLst>
        <pc:spChg chg="add mod">
          <ac:chgData name="Carolyn Jacobs" userId="56fa0885-c92e-4d3f-9e6d-a3e34eb2e861" providerId="ADAL" clId="{323990D2-3859-4497-B967-B3C718C76479}" dt="2020-12-15T20:03:24.667" v="1812" actId="1076"/>
          <ac:spMkLst>
            <pc:docMk/>
            <pc:sldMk cId="1522610709" sldId="305"/>
            <ac:spMk id="2" creationId="{AD490684-FB42-45EB-B03B-26FB0435FD92}"/>
          </ac:spMkLst>
        </pc:spChg>
        <pc:spChg chg="mod">
          <ac:chgData name="Carolyn Jacobs" userId="56fa0885-c92e-4d3f-9e6d-a3e34eb2e861" providerId="ADAL" clId="{323990D2-3859-4497-B967-B3C718C76479}" dt="2020-12-15T19:57:47.925" v="1732" actId="1076"/>
          <ac:spMkLst>
            <pc:docMk/>
            <pc:sldMk cId="1522610709" sldId="305"/>
            <ac:spMk id="7" creationId="{F45C6F96-100B-4D53-A4AC-70B1B4A8C7C0}"/>
          </ac:spMkLst>
        </pc:spChg>
        <pc:spChg chg="mod">
          <ac:chgData name="Carolyn Jacobs" userId="56fa0885-c92e-4d3f-9e6d-a3e34eb2e861" providerId="ADAL" clId="{323990D2-3859-4497-B967-B3C718C76479}" dt="2020-12-15T20:00:43.436" v="1755" actId="207"/>
          <ac:spMkLst>
            <pc:docMk/>
            <pc:sldMk cId="1522610709" sldId="305"/>
            <ac:spMk id="12" creationId="{0150FCBE-E5A7-473A-B5EA-CF214F97B488}"/>
          </ac:spMkLst>
        </pc:spChg>
        <pc:spChg chg="mod">
          <ac:chgData name="Carolyn Jacobs" userId="56fa0885-c92e-4d3f-9e6d-a3e34eb2e861" providerId="ADAL" clId="{323990D2-3859-4497-B967-B3C718C76479}" dt="2020-12-15T19:57:33.968" v="1730" actId="1076"/>
          <ac:spMkLst>
            <pc:docMk/>
            <pc:sldMk cId="1522610709" sldId="305"/>
            <ac:spMk id="14" creationId="{7D03D749-0314-4D0E-A43B-4B3A2C75A873}"/>
          </ac:spMkLst>
        </pc:spChg>
        <pc:spChg chg="mod">
          <ac:chgData name="Carolyn Jacobs" userId="56fa0885-c92e-4d3f-9e6d-a3e34eb2e861" providerId="ADAL" clId="{323990D2-3859-4497-B967-B3C718C76479}" dt="2020-12-15T20:02:42.032" v="1767" actId="1076"/>
          <ac:spMkLst>
            <pc:docMk/>
            <pc:sldMk cId="1522610709" sldId="305"/>
            <ac:spMk id="15" creationId="{E1D8B851-93FE-4ACC-9903-43B4309CD20E}"/>
          </ac:spMkLst>
        </pc:spChg>
        <pc:picChg chg="mod modCrop">
          <ac:chgData name="Carolyn Jacobs" userId="56fa0885-c92e-4d3f-9e6d-a3e34eb2e861" providerId="ADAL" clId="{323990D2-3859-4497-B967-B3C718C76479}" dt="2020-12-15T20:00:49.494" v="1756" actId="29295"/>
          <ac:picMkLst>
            <pc:docMk/>
            <pc:sldMk cId="1522610709" sldId="305"/>
            <ac:picMk id="3" creationId="{FC2AF717-4AEC-4D98-993A-628A823721F7}"/>
          </ac:picMkLst>
        </pc:picChg>
        <pc:picChg chg="mod modCrop">
          <ac:chgData name="Carolyn Jacobs" userId="56fa0885-c92e-4d3f-9e6d-a3e34eb2e861" providerId="ADAL" clId="{323990D2-3859-4497-B967-B3C718C76479}" dt="2020-12-15T19:53:43.281" v="1696" actId="732"/>
          <ac:picMkLst>
            <pc:docMk/>
            <pc:sldMk cId="1522610709" sldId="305"/>
            <ac:picMk id="4" creationId="{8FE35D89-64C4-4191-A373-1D3B5B52F00A}"/>
          </ac:picMkLst>
        </pc:picChg>
        <pc:picChg chg="mod modCrop">
          <ac:chgData name="Carolyn Jacobs" userId="56fa0885-c92e-4d3f-9e6d-a3e34eb2e861" providerId="ADAL" clId="{323990D2-3859-4497-B967-B3C718C76479}" dt="2020-12-15T20:21:50.779" v="1899" actId="732"/>
          <ac:picMkLst>
            <pc:docMk/>
            <pc:sldMk cId="1522610709" sldId="305"/>
            <ac:picMk id="5" creationId="{481808AE-2F8F-4FF8-880B-6BF503103B08}"/>
          </ac:picMkLst>
        </pc:picChg>
        <pc:picChg chg="mod modCrop">
          <ac:chgData name="Carolyn Jacobs" userId="56fa0885-c92e-4d3f-9e6d-a3e34eb2e861" providerId="ADAL" clId="{323990D2-3859-4497-B967-B3C718C76479}" dt="2020-12-15T19:57:26.344" v="1729" actId="18131"/>
          <ac:picMkLst>
            <pc:docMk/>
            <pc:sldMk cId="1522610709" sldId="305"/>
            <ac:picMk id="6" creationId="{27490D67-634B-454D-B0E7-5963540E14E3}"/>
          </ac:picMkLst>
        </pc:picChg>
      </pc:sldChg>
      <pc:sldChg chg="addSp modSp add ord">
        <pc:chgData name="Carolyn Jacobs" userId="56fa0885-c92e-4d3f-9e6d-a3e34eb2e861" providerId="ADAL" clId="{323990D2-3859-4497-B967-B3C718C76479}" dt="2020-12-15T20:23:51.148" v="1907" actId="732"/>
        <pc:sldMkLst>
          <pc:docMk/>
          <pc:sldMk cId="3239280950" sldId="306"/>
        </pc:sldMkLst>
        <pc:spChg chg="mod">
          <ac:chgData name="Carolyn Jacobs" userId="56fa0885-c92e-4d3f-9e6d-a3e34eb2e861" providerId="ADAL" clId="{323990D2-3859-4497-B967-B3C718C76479}" dt="2020-12-15T20:05:21.788" v="1826" actId="1076"/>
          <ac:spMkLst>
            <pc:docMk/>
            <pc:sldMk cId="3239280950" sldId="306"/>
            <ac:spMk id="7" creationId="{F45C6F96-100B-4D53-A4AC-70B1B4A8C7C0}"/>
          </ac:spMkLst>
        </pc:spChg>
        <pc:spChg chg="mod">
          <ac:chgData name="Carolyn Jacobs" userId="56fa0885-c92e-4d3f-9e6d-a3e34eb2e861" providerId="ADAL" clId="{323990D2-3859-4497-B967-B3C718C76479}" dt="2020-12-15T20:09:09.936" v="1849" actId="207"/>
          <ac:spMkLst>
            <pc:docMk/>
            <pc:sldMk cId="3239280950" sldId="306"/>
            <ac:spMk id="12" creationId="{0150FCBE-E5A7-473A-B5EA-CF214F97B488}"/>
          </ac:spMkLst>
        </pc:spChg>
        <pc:spChg chg="mod">
          <ac:chgData name="Carolyn Jacobs" userId="56fa0885-c92e-4d3f-9e6d-a3e34eb2e861" providerId="ADAL" clId="{323990D2-3859-4497-B967-B3C718C76479}" dt="2020-12-15T20:07:44.571" v="1838" actId="1076"/>
          <ac:spMkLst>
            <pc:docMk/>
            <pc:sldMk cId="3239280950" sldId="306"/>
            <ac:spMk id="14" creationId="{7D03D749-0314-4D0E-A43B-4B3A2C75A873}"/>
          </ac:spMkLst>
        </pc:spChg>
        <pc:spChg chg="mod">
          <ac:chgData name="Carolyn Jacobs" userId="56fa0885-c92e-4d3f-9e6d-a3e34eb2e861" providerId="ADAL" clId="{323990D2-3859-4497-B967-B3C718C76479}" dt="2020-12-15T20:10:46.848" v="1855" actId="1076"/>
          <ac:spMkLst>
            <pc:docMk/>
            <pc:sldMk cId="3239280950" sldId="306"/>
            <ac:spMk id="15" creationId="{E1D8B851-93FE-4ACC-9903-43B4309CD20E}"/>
          </ac:spMkLst>
        </pc:spChg>
        <pc:spChg chg="add">
          <ac:chgData name="Carolyn Jacobs" userId="56fa0885-c92e-4d3f-9e6d-a3e34eb2e861" providerId="ADAL" clId="{323990D2-3859-4497-B967-B3C718C76479}" dt="2020-12-15T20:11:02.936" v="1856"/>
          <ac:spMkLst>
            <pc:docMk/>
            <pc:sldMk cId="3239280950" sldId="306"/>
            <ac:spMk id="16" creationId="{B464D2E6-FCAF-4924-BAA4-A564409A45E7}"/>
          </ac:spMkLst>
        </pc:spChg>
        <pc:picChg chg="mod modCrop">
          <ac:chgData name="Carolyn Jacobs" userId="56fa0885-c92e-4d3f-9e6d-a3e34eb2e861" providerId="ADAL" clId="{323990D2-3859-4497-B967-B3C718C76479}" dt="2020-12-15T20:08:55.603" v="1847" actId="732"/>
          <ac:picMkLst>
            <pc:docMk/>
            <pc:sldMk cId="3239280950" sldId="306"/>
            <ac:picMk id="3" creationId="{FC2AF717-4AEC-4D98-993A-628A823721F7}"/>
          </ac:picMkLst>
        </pc:picChg>
        <pc:picChg chg="mod modCrop">
          <ac:chgData name="Carolyn Jacobs" userId="56fa0885-c92e-4d3f-9e6d-a3e34eb2e861" providerId="ADAL" clId="{323990D2-3859-4497-B967-B3C718C76479}" dt="2020-12-15T20:05:17.518" v="1825" actId="1076"/>
          <ac:picMkLst>
            <pc:docMk/>
            <pc:sldMk cId="3239280950" sldId="306"/>
            <ac:picMk id="4" creationId="{8FE35D89-64C4-4191-A373-1D3B5B52F00A}"/>
          </ac:picMkLst>
        </pc:picChg>
        <pc:picChg chg="mod modCrop">
          <ac:chgData name="Carolyn Jacobs" userId="56fa0885-c92e-4d3f-9e6d-a3e34eb2e861" providerId="ADAL" clId="{323990D2-3859-4497-B967-B3C718C76479}" dt="2020-12-15T20:23:51.148" v="1907" actId="732"/>
          <ac:picMkLst>
            <pc:docMk/>
            <pc:sldMk cId="3239280950" sldId="306"/>
            <ac:picMk id="5" creationId="{481808AE-2F8F-4FF8-880B-6BF503103B08}"/>
          </ac:picMkLst>
        </pc:picChg>
        <pc:picChg chg="mod modCrop">
          <ac:chgData name="Carolyn Jacobs" userId="56fa0885-c92e-4d3f-9e6d-a3e34eb2e861" providerId="ADAL" clId="{323990D2-3859-4497-B967-B3C718C76479}" dt="2020-12-15T20:07:33.048" v="1837" actId="732"/>
          <ac:picMkLst>
            <pc:docMk/>
            <pc:sldMk cId="3239280950" sldId="306"/>
            <ac:picMk id="6" creationId="{27490D67-634B-454D-B0E7-5963540E14E3}"/>
          </ac:picMkLst>
        </pc:picChg>
      </pc:sldChg>
      <pc:sldChg chg="addSp modSp add ord">
        <pc:chgData name="Carolyn Jacobs" userId="56fa0885-c92e-4d3f-9e6d-a3e34eb2e861" providerId="ADAL" clId="{323990D2-3859-4497-B967-B3C718C76479}" dt="2020-12-15T20:19:06.646" v="1889"/>
        <pc:sldMkLst>
          <pc:docMk/>
          <pc:sldMk cId="3288483063" sldId="307"/>
        </pc:sldMkLst>
        <pc:spChg chg="mod">
          <ac:chgData name="Carolyn Jacobs" userId="56fa0885-c92e-4d3f-9e6d-a3e34eb2e861" providerId="ADAL" clId="{323990D2-3859-4497-B967-B3C718C76479}" dt="2020-12-15T20:16:32.892" v="1883" actId="1076"/>
          <ac:spMkLst>
            <pc:docMk/>
            <pc:sldMk cId="3288483063" sldId="307"/>
            <ac:spMk id="7" creationId="{F45C6F96-100B-4D53-A4AC-70B1B4A8C7C0}"/>
          </ac:spMkLst>
        </pc:spChg>
        <pc:spChg chg="mod">
          <ac:chgData name="Carolyn Jacobs" userId="56fa0885-c92e-4d3f-9e6d-a3e34eb2e861" providerId="ADAL" clId="{323990D2-3859-4497-B967-B3C718C76479}" dt="2020-12-15T20:15:09.312" v="1873" actId="1076"/>
          <ac:spMkLst>
            <pc:docMk/>
            <pc:sldMk cId="3288483063" sldId="307"/>
            <ac:spMk id="12" creationId="{0150FCBE-E5A7-473A-B5EA-CF214F97B488}"/>
          </ac:spMkLst>
        </pc:spChg>
        <pc:spChg chg="mod">
          <ac:chgData name="Carolyn Jacobs" userId="56fa0885-c92e-4d3f-9e6d-a3e34eb2e861" providerId="ADAL" clId="{323990D2-3859-4497-B967-B3C718C76479}" dt="2020-12-15T20:16:27.942" v="1882" actId="1076"/>
          <ac:spMkLst>
            <pc:docMk/>
            <pc:sldMk cId="3288483063" sldId="307"/>
            <ac:spMk id="14" creationId="{7D03D749-0314-4D0E-A43B-4B3A2C75A873}"/>
          </ac:spMkLst>
        </pc:spChg>
        <pc:spChg chg="mod">
          <ac:chgData name="Carolyn Jacobs" userId="56fa0885-c92e-4d3f-9e6d-a3e34eb2e861" providerId="ADAL" clId="{323990D2-3859-4497-B967-B3C718C76479}" dt="2020-12-15T20:15:13.848" v="1874" actId="1076"/>
          <ac:spMkLst>
            <pc:docMk/>
            <pc:sldMk cId="3288483063" sldId="307"/>
            <ac:spMk id="15" creationId="{E1D8B851-93FE-4ACC-9903-43B4309CD20E}"/>
          </ac:spMkLst>
        </pc:spChg>
        <pc:spChg chg="add">
          <ac:chgData name="Carolyn Jacobs" userId="56fa0885-c92e-4d3f-9e6d-a3e34eb2e861" providerId="ADAL" clId="{323990D2-3859-4497-B967-B3C718C76479}" dt="2020-12-15T20:19:06.646" v="1889"/>
          <ac:spMkLst>
            <pc:docMk/>
            <pc:sldMk cId="3288483063" sldId="307"/>
            <ac:spMk id="16" creationId="{500C4110-0CAD-4D3E-8366-C519567182F1}"/>
          </ac:spMkLst>
        </pc:spChg>
        <pc:picChg chg="mod modCrop">
          <ac:chgData name="Carolyn Jacobs" userId="56fa0885-c92e-4d3f-9e6d-a3e34eb2e861" providerId="ADAL" clId="{323990D2-3859-4497-B967-B3C718C76479}" dt="2020-12-15T20:14:57.326" v="1872" actId="732"/>
          <ac:picMkLst>
            <pc:docMk/>
            <pc:sldMk cId="3288483063" sldId="307"/>
            <ac:picMk id="3" creationId="{FC2AF717-4AEC-4D98-993A-628A823721F7}"/>
          </ac:picMkLst>
        </pc:picChg>
        <pc:picChg chg="mod modCrop">
          <ac:chgData name="Carolyn Jacobs" userId="56fa0885-c92e-4d3f-9e6d-a3e34eb2e861" providerId="ADAL" clId="{323990D2-3859-4497-B967-B3C718C76479}" dt="2020-12-15T20:18:54.591" v="1888" actId="732"/>
          <ac:picMkLst>
            <pc:docMk/>
            <pc:sldMk cId="3288483063" sldId="307"/>
            <ac:picMk id="4" creationId="{8FE35D89-64C4-4191-A373-1D3B5B52F00A}"/>
          </ac:picMkLst>
        </pc:picChg>
        <pc:picChg chg="mod modCrop">
          <ac:chgData name="Carolyn Jacobs" userId="56fa0885-c92e-4d3f-9e6d-a3e34eb2e861" providerId="ADAL" clId="{323990D2-3859-4497-B967-B3C718C76479}" dt="2020-12-15T20:13:55.558" v="1867" actId="732"/>
          <ac:picMkLst>
            <pc:docMk/>
            <pc:sldMk cId="3288483063" sldId="307"/>
            <ac:picMk id="5" creationId="{481808AE-2F8F-4FF8-880B-6BF503103B08}"/>
          </ac:picMkLst>
        </pc:picChg>
        <pc:picChg chg="mod modCrop">
          <ac:chgData name="Carolyn Jacobs" userId="56fa0885-c92e-4d3f-9e6d-a3e34eb2e861" providerId="ADAL" clId="{323990D2-3859-4497-B967-B3C718C76479}" dt="2020-12-15T20:16:19.202" v="1881" actId="732"/>
          <ac:picMkLst>
            <pc:docMk/>
            <pc:sldMk cId="3288483063" sldId="307"/>
            <ac:picMk id="6" creationId="{27490D67-634B-454D-B0E7-5963540E14E3}"/>
          </ac:picMkLst>
        </pc:picChg>
      </pc:sldChg>
      <pc:sldChg chg="addSp delSp modSp add ord modNotesTx">
        <pc:chgData name="Carolyn Jacobs" userId="56fa0885-c92e-4d3f-9e6d-a3e34eb2e861" providerId="ADAL" clId="{323990D2-3859-4497-B967-B3C718C76479}" dt="2020-12-11T22:08:49.603" v="674" actId="207"/>
        <pc:sldMkLst>
          <pc:docMk/>
          <pc:sldMk cId="1724112320" sldId="308"/>
        </pc:sldMkLst>
        <pc:spChg chg="mod">
          <ac:chgData name="Carolyn Jacobs" userId="56fa0885-c92e-4d3f-9e6d-a3e34eb2e861" providerId="ADAL" clId="{323990D2-3859-4497-B967-B3C718C76479}" dt="2020-12-11T22:08:49.603" v="674" actId="207"/>
          <ac:spMkLst>
            <pc:docMk/>
            <pc:sldMk cId="1724112320" sldId="308"/>
            <ac:spMk id="2" creationId="{CDCF27D6-E0BA-4373-B2DF-074CC2C2E5F7}"/>
          </ac:spMkLst>
        </pc:spChg>
        <pc:spChg chg="add mod">
          <ac:chgData name="Carolyn Jacobs" userId="56fa0885-c92e-4d3f-9e6d-a3e34eb2e861" providerId="ADAL" clId="{323990D2-3859-4497-B967-B3C718C76479}" dt="2020-12-11T22:08:15.794" v="673" actId="14100"/>
          <ac:spMkLst>
            <pc:docMk/>
            <pc:sldMk cId="1724112320" sldId="308"/>
            <ac:spMk id="3" creationId="{594B9293-2390-44A7-B051-405A009E4A6E}"/>
          </ac:spMkLst>
        </pc:spChg>
        <pc:spChg chg="add del mod">
          <ac:chgData name="Carolyn Jacobs" userId="56fa0885-c92e-4d3f-9e6d-a3e34eb2e861" providerId="ADAL" clId="{323990D2-3859-4497-B967-B3C718C76479}" dt="2020-12-11T22:06:03.927" v="563" actId="478"/>
          <ac:spMkLst>
            <pc:docMk/>
            <pc:sldMk cId="1724112320" sldId="308"/>
            <ac:spMk id="13" creationId="{52BBD020-5FD1-4319-BD5E-9D2C9B2C83B9}"/>
          </ac:spMkLst>
        </pc:spChg>
        <pc:spChg chg="add mod">
          <ac:chgData name="Carolyn Jacobs" userId="56fa0885-c92e-4d3f-9e6d-a3e34eb2e861" providerId="ADAL" clId="{323990D2-3859-4497-B967-B3C718C76479}" dt="2020-12-11T22:08:02.310" v="671" actId="14100"/>
          <ac:spMkLst>
            <pc:docMk/>
            <pc:sldMk cId="1724112320" sldId="308"/>
            <ac:spMk id="15" creationId="{414CD23A-5C60-4322-8A5E-89B7B8721A90}"/>
          </ac:spMkLst>
        </pc:spChg>
      </pc:sldChg>
      <pc:sldChg chg="addSp delSp modSp add setBg modNotesTx">
        <pc:chgData name="Carolyn Jacobs" userId="56fa0885-c92e-4d3f-9e6d-a3e34eb2e861" providerId="ADAL" clId="{323990D2-3859-4497-B967-B3C718C76479}" dt="2020-12-15T20:39:33.931" v="2094" actId="1076"/>
        <pc:sldMkLst>
          <pc:docMk/>
          <pc:sldMk cId="1280357325" sldId="309"/>
        </pc:sldMkLst>
        <pc:spChg chg="mod">
          <ac:chgData name="Carolyn Jacobs" userId="56fa0885-c92e-4d3f-9e6d-a3e34eb2e861" providerId="ADAL" clId="{323990D2-3859-4497-B967-B3C718C76479}" dt="2020-12-11T22:25:21.070" v="1173" actId="1076"/>
          <ac:spMkLst>
            <pc:docMk/>
            <pc:sldMk cId="1280357325" sldId="309"/>
            <ac:spMk id="2" creationId="{26075FFF-0859-439B-9671-B3F4376056A2}"/>
          </ac:spMkLst>
        </pc:spChg>
        <pc:spChg chg="del">
          <ac:chgData name="Carolyn Jacobs" userId="56fa0885-c92e-4d3f-9e6d-a3e34eb2e861" providerId="ADAL" clId="{323990D2-3859-4497-B967-B3C718C76479}" dt="2020-12-11T22:23:13.556" v="1152"/>
          <ac:spMkLst>
            <pc:docMk/>
            <pc:sldMk cId="1280357325" sldId="309"/>
            <ac:spMk id="3" creationId="{7BFC4B36-64FC-4836-BC7C-0A9886000D0D}"/>
          </ac:spMkLst>
        </pc:spChg>
        <pc:spChg chg="add del mod">
          <ac:chgData name="Carolyn Jacobs" userId="56fa0885-c92e-4d3f-9e6d-a3e34eb2e861" providerId="ADAL" clId="{323990D2-3859-4497-B967-B3C718C76479}" dt="2020-12-11T22:27:20.958" v="1200"/>
          <ac:spMkLst>
            <pc:docMk/>
            <pc:sldMk cId="1280357325" sldId="309"/>
            <ac:spMk id="8" creationId="{3AD92172-1C2E-4C28-A27F-1B27DFE11918}"/>
          </ac:spMkLst>
        </pc:spChg>
        <pc:spChg chg="add del mod">
          <ac:chgData name="Carolyn Jacobs" userId="56fa0885-c92e-4d3f-9e6d-a3e34eb2e861" providerId="ADAL" clId="{323990D2-3859-4497-B967-B3C718C76479}" dt="2020-12-11T22:29:48.154" v="1319" actId="255"/>
          <ac:spMkLst>
            <pc:docMk/>
            <pc:sldMk cId="1280357325" sldId="309"/>
            <ac:spMk id="9" creationId="{36DC5498-AC26-4EE2-A110-29164F4680BF}"/>
          </ac:spMkLst>
        </pc:spChg>
        <pc:spChg chg="add mod">
          <ac:chgData name="Carolyn Jacobs" userId="56fa0885-c92e-4d3f-9e6d-a3e34eb2e861" providerId="ADAL" clId="{323990D2-3859-4497-B967-B3C718C76479}" dt="2020-12-15T20:39:33.931" v="2094" actId="1076"/>
          <ac:spMkLst>
            <pc:docMk/>
            <pc:sldMk cId="1280357325" sldId="309"/>
            <ac:spMk id="19" creationId="{2E14B9D0-A42A-46F8-B990-30D760A03D5B}"/>
          </ac:spMkLst>
        </pc:spChg>
        <pc:picChg chg="add mod modCrop">
          <ac:chgData name="Carolyn Jacobs" userId="56fa0885-c92e-4d3f-9e6d-a3e34eb2e861" providerId="ADAL" clId="{323990D2-3859-4497-B967-B3C718C76479}" dt="2020-12-15T20:31:09.182" v="2049" actId="732"/>
          <ac:picMkLst>
            <pc:docMk/>
            <pc:sldMk cId="1280357325" sldId="309"/>
            <ac:picMk id="4" creationId="{DAD84C5C-4D6F-497E-8060-09934CC16F64}"/>
          </ac:picMkLst>
        </pc:picChg>
        <pc:picChg chg="add mod modCrop">
          <ac:chgData name="Carolyn Jacobs" userId="56fa0885-c92e-4d3f-9e6d-a3e34eb2e861" providerId="ADAL" clId="{323990D2-3859-4497-B967-B3C718C76479}" dt="2020-12-15T20:38:56.344" v="2092" actId="732"/>
          <ac:picMkLst>
            <pc:docMk/>
            <pc:sldMk cId="1280357325" sldId="309"/>
            <ac:picMk id="5" creationId="{8D2DECF9-5F9D-4C67-A708-6826E811881B}"/>
          </ac:picMkLst>
        </pc:picChg>
        <pc:picChg chg="add mod modCrop">
          <ac:chgData name="Carolyn Jacobs" userId="56fa0885-c92e-4d3f-9e6d-a3e34eb2e861" providerId="ADAL" clId="{323990D2-3859-4497-B967-B3C718C76479}" dt="2020-12-15T20:37:57.104" v="2088" actId="1076"/>
          <ac:picMkLst>
            <pc:docMk/>
            <pc:sldMk cId="1280357325" sldId="309"/>
            <ac:picMk id="6" creationId="{C89424C9-8FA8-405E-B705-D420903D8258}"/>
          </ac:picMkLst>
        </pc:picChg>
        <pc:picChg chg="add mod modCrop">
          <ac:chgData name="Carolyn Jacobs" userId="56fa0885-c92e-4d3f-9e6d-a3e34eb2e861" providerId="ADAL" clId="{323990D2-3859-4497-B967-B3C718C76479}" dt="2020-12-15T20:37:52.415" v="2087" actId="1076"/>
          <ac:picMkLst>
            <pc:docMk/>
            <pc:sldMk cId="1280357325" sldId="309"/>
            <ac:picMk id="7" creationId="{CAE98F0E-5AD6-4DE7-A2BA-6765B629B77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029733-2550-4CA4-AE69-2CCB8BF89CE5}" type="datetimeFigureOut">
              <a:rPr lang="en-US" smtClean="0"/>
              <a:t>7/21/2021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5227B5-B47F-453B-9B7C-C34C43611AA2}" type="slidenum">
              <a:rPr lang="en-US" smtClean="0"/>
              <a:t>‹#›</a:t>
            </a:fld>
            <a:endParaRPr lang="en-US"/>
          </a:p>
        </p:txBody>
      </p:sp>
    </p:spTree>
    <p:extLst>
      <p:ext uri="{BB962C8B-B14F-4D97-AF65-F5344CB8AC3E}">
        <p14:creationId xmlns:p14="http://schemas.microsoft.com/office/powerpoint/2010/main" val="3978005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name of the lesson is a link to the Wyoming Agriculture in the Classroom website where the lesson can be downloaded.</a:t>
            </a:r>
          </a:p>
        </p:txBody>
      </p:sp>
      <p:sp>
        <p:nvSpPr>
          <p:cNvPr id="4" name="Slide Number Placeholder 3"/>
          <p:cNvSpPr>
            <a:spLocks noGrp="1"/>
          </p:cNvSpPr>
          <p:nvPr>
            <p:ph type="sldNum" sz="quarter" idx="5"/>
          </p:nvPr>
        </p:nvSpPr>
        <p:spPr/>
        <p:txBody>
          <a:bodyPr/>
          <a:lstStyle/>
          <a:p>
            <a:fld id="{2D5227B5-B47F-453B-9B7C-C34C43611AA2}" type="slidenum">
              <a:rPr lang="en-US" smtClean="0"/>
              <a:t>1</a:t>
            </a:fld>
            <a:endParaRPr lang="en-US"/>
          </a:p>
        </p:txBody>
      </p:sp>
    </p:spTree>
    <p:extLst>
      <p:ext uri="{BB962C8B-B14F-4D97-AF65-F5344CB8AC3E}">
        <p14:creationId xmlns:p14="http://schemas.microsoft.com/office/powerpoint/2010/main" val="4275960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Procedure #1</a:t>
            </a:r>
          </a:p>
          <a:p>
            <a:r>
              <a:rPr lang="en-US"/>
              <a:t>Students will decide which terrain this story took place in. </a:t>
            </a:r>
          </a:p>
          <a:p>
            <a:endParaRPr lang="en-US"/>
          </a:p>
        </p:txBody>
      </p:sp>
      <p:sp>
        <p:nvSpPr>
          <p:cNvPr id="4" name="Slide Number Placeholder 3"/>
          <p:cNvSpPr>
            <a:spLocks noGrp="1"/>
          </p:cNvSpPr>
          <p:nvPr>
            <p:ph type="sldNum" sz="quarter" idx="5"/>
          </p:nvPr>
        </p:nvSpPr>
        <p:spPr/>
        <p:txBody>
          <a:bodyPr/>
          <a:lstStyle/>
          <a:p>
            <a:fld id="{2D5227B5-B47F-453B-9B7C-C34C43611AA2}" type="slidenum">
              <a:rPr lang="en-US" smtClean="0"/>
              <a:t>10</a:t>
            </a:fld>
            <a:endParaRPr lang="en-US"/>
          </a:p>
        </p:txBody>
      </p:sp>
    </p:spTree>
    <p:extLst>
      <p:ext uri="{BB962C8B-B14F-4D97-AF65-F5344CB8AC3E}">
        <p14:creationId xmlns:p14="http://schemas.microsoft.com/office/powerpoint/2010/main" val="4112424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Procedure #1</a:t>
            </a:r>
          </a:p>
          <a:p>
            <a:r>
              <a:rPr lang="en-US"/>
              <a:t>You will remind the students of the previous lesson, and explain to them they will be identifying which terrain a given scenario takes place in. </a:t>
            </a:r>
          </a:p>
          <a:p>
            <a:endParaRPr lang="en-US"/>
          </a:p>
        </p:txBody>
      </p:sp>
      <p:sp>
        <p:nvSpPr>
          <p:cNvPr id="4" name="Slide Number Placeholder 3"/>
          <p:cNvSpPr>
            <a:spLocks noGrp="1"/>
          </p:cNvSpPr>
          <p:nvPr>
            <p:ph type="sldNum" sz="quarter" idx="5"/>
          </p:nvPr>
        </p:nvSpPr>
        <p:spPr/>
        <p:txBody>
          <a:bodyPr/>
          <a:lstStyle/>
          <a:p>
            <a:fld id="{2D5227B5-B47F-453B-9B7C-C34C43611AA2}" type="slidenum">
              <a:rPr lang="en-US" smtClean="0"/>
              <a:t>11</a:t>
            </a:fld>
            <a:endParaRPr lang="en-US"/>
          </a:p>
        </p:txBody>
      </p:sp>
    </p:spTree>
    <p:extLst>
      <p:ext uri="{BB962C8B-B14F-4D97-AF65-F5344CB8AC3E}">
        <p14:creationId xmlns:p14="http://schemas.microsoft.com/office/powerpoint/2010/main" val="151015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Procedure #1</a:t>
            </a:r>
          </a:p>
          <a:p>
            <a:r>
              <a:rPr lang="en-US"/>
              <a:t>Students will decide which terrain this story took place in. </a:t>
            </a:r>
          </a:p>
          <a:p>
            <a:endParaRPr lang="en-US"/>
          </a:p>
        </p:txBody>
      </p:sp>
      <p:sp>
        <p:nvSpPr>
          <p:cNvPr id="4" name="Slide Number Placeholder 3"/>
          <p:cNvSpPr>
            <a:spLocks noGrp="1"/>
          </p:cNvSpPr>
          <p:nvPr>
            <p:ph type="sldNum" sz="quarter" idx="5"/>
          </p:nvPr>
        </p:nvSpPr>
        <p:spPr/>
        <p:txBody>
          <a:bodyPr/>
          <a:lstStyle/>
          <a:p>
            <a:fld id="{2D5227B5-B47F-453B-9B7C-C34C43611AA2}" type="slidenum">
              <a:rPr lang="en-US" smtClean="0"/>
              <a:t>12</a:t>
            </a:fld>
            <a:endParaRPr lang="en-US"/>
          </a:p>
        </p:txBody>
      </p:sp>
    </p:spTree>
    <p:extLst>
      <p:ext uri="{BB962C8B-B14F-4D97-AF65-F5344CB8AC3E}">
        <p14:creationId xmlns:p14="http://schemas.microsoft.com/office/powerpoint/2010/main" val="1257698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Procedure #1</a:t>
            </a:r>
          </a:p>
          <a:p>
            <a:r>
              <a:rPr lang="en-US"/>
              <a:t>You will remind the students of the previous lesson, and explain to them they will be identifying which terrain a given scenario takes place in. </a:t>
            </a:r>
          </a:p>
          <a:p>
            <a:endParaRPr lang="en-US"/>
          </a:p>
        </p:txBody>
      </p:sp>
      <p:sp>
        <p:nvSpPr>
          <p:cNvPr id="4" name="Slide Number Placeholder 3"/>
          <p:cNvSpPr>
            <a:spLocks noGrp="1"/>
          </p:cNvSpPr>
          <p:nvPr>
            <p:ph type="sldNum" sz="quarter" idx="5"/>
          </p:nvPr>
        </p:nvSpPr>
        <p:spPr/>
        <p:txBody>
          <a:bodyPr/>
          <a:lstStyle/>
          <a:p>
            <a:fld id="{2D5227B5-B47F-453B-9B7C-C34C43611AA2}" type="slidenum">
              <a:rPr lang="en-US" smtClean="0"/>
              <a:t>13</a:t>
            </a:fld>
            <a:endParaRPr lang="en-US"/>
          </a:p>
        </p:txBody>
      </p:sp>
    </p:spTree>
    <p:extLst>
      <p:ext uri="{BB962C8B-B14F-4D97-AF65-F5344CB8AC3E}">
        <p14:creationId xmlns:p14="http://schemas.microsoft.com/office/powerpoint/2010/main" val="2096684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Procedure #2</a:t>
            </a:r>
          </a:p>
          <a:p>
            <a:r>
              <a:rPr lang="en-US"/>
              <a:t>Stop and have students notice what is different about the terrain in different areas. (Geyser parts, bison areas, and waterfalls) The link to the video is “Yellowstone National Park” found in the black circle.</a:t>
            </a:r>
          </a:p>
        </p:txBody>
      </p:sp>
      <p:sp>
        <p:nvSpPr>
          <p:cNvPr id="4" name="Slide Number Placeholder 3"/>
          <p:cNvSpPr>
            <a:spLocks noGrp="1"/>
          </p:cNvSpPr>
          <p:nvPr>
            <p:ph type="sldNum" sz="quarter" idx="5"/>
          </p:nvPr>
        </p:nvSpPr>
        <p:spPr/>
        <p:txBody>
          <a:bodyPr/>
          <a:lstStyle/>
          <a:p>
            <a:fld id="{2D5227B5-B47F-453B-9B7C-C34C43611AA2}" type="slidenum">
              <a:rPr lang="en-US" smtClean="0"/>
              <a:t>14</a:t>
            </a:fld>
            <a:endParaRPr lang="en-US"/>
          </a:p>
        </p:txBody>
      </p:sp>
    </p:spTree>
    <p:extLst>
      <p:ext uri="{BB962C8B-B14F-4D97-AF65-F5344CB8AC3E}">
        <p14:creationId xmlns:p14="http://schemas.microsoft.com/office/powerpoint/2010/main" val="1312535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Procedure #3</a:t>
            </a:r>
          </a:p>
          <a:p>
            <a:r>
              <a:rPr lang="en-US"/>
              <a:t>Students will explain their understanding through the discussion questions. </a:t>
            </a:r>
          </a:p>
        </p:txBody>
      </p:sp>
      <p:sp>
        <p:nvSpPr>
          <p:cNvPr id="4" name="Slide Number Placeholder 3"/>
          <p:cNvSpPr>
            <a:spLocks noGrp="1"/>
          </p:cNvSpPr>
          <p:nvPr>
            <p:ph type="sldNum" sz="quarter" idx="5"/>
          </p:nvPr>
        </p:nvSpPr>
        <p:spPr/>
        <p:txBody>
          <a:bodyPr/>
          <a:lstStyle/>
          <a:p>
            <a:fld id="{2D5227B5-B47F-453B-9B7C-C34C43611AA2}" type="slidenum">
              <a:rPr lang="en-US" smtClean="0"/>
              <a:t>15</a:t>
            </a:fld>
            <a:endParaRPr lang="en-US"/>
          </a:p>
        </p:txBody>
      </p:sp>
    </p:spTree>
    <p:extLst>
      <p:ext uri="{BB962C8B-B14F-4D97-AF65-F5344CB8AC3E}">
        <p14:creationId xmlns:p14="http://schemas.microsoft.com/office/powerpoint/2010/main" val="3364201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Procedure #4</a:t>
            </a:r>
          </a:p>
        </p:txBody>
      </p:sp>
      <p:sp>
        <p:nvSpPr>
          <p:cNvPr id="4" name="Slide Number Placeholder 3"/>
          <p:cNvSpPr>
            <a:spLocks noGrp="1"/>
          </p:cNvSpPr>
          <p:nvPr>
            <p:ph type="sldNum" sz="quarter" idx="5"/>
          </p:nvPr>
        </p:nvSpPr>
        <p:spPr/>
        <p:txBody>
          <a:bodyPr/>
          <a:lstStyle/>
          <a:p>
            <a:fld id="{2D5227B5-B47F-453B-9B7C-C34C43611AA2}" type="slidenum">
              <a:rPr lang="en-US" smtClean="0"/>
              <a:t>16</a:t>
            </a:fld>
            <a:endParaRPr lang="en-US"/>
          </a:p>
        </p:txBody>
      </p:sp>
    </p:spTree>
    <p:extLst>
      <p:ext uri="{BB962C8B-B14F-4D97-AF65-F5344CB8AC3E}">
        <p14:creationId xmlns:p14="http://schemas.microsoft.com/office/powerpoint/2010/main" val="806394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Procedure 4 </a:t>
            </a:r>
          </a:p>
          <a:p>
            <a:r>
              <a:rPr lang="en-US"/>
              <a:t>Students will complete the sentence stem on a piece of paper or in their journals. You may want to provide examples for the students before they complete their own stem.</a:t>
            </a:r>
          </a:p>
        </p:txBody>
      </p:sp>
      <p:sp>
        <p:nvSpPr>
          <p:cNvPr id="4" name="Slide Number Placeholder 3"/>
          <p:cNvSpPr>
            <a:spLocks noGrp="1"/>
          </p:cNvSpPr>
          <p:nvPr>
            <p:ph type="sldNum" sz="quarter" idx="5"/>
          </p:nvPr>
        </p:nvSpPr>
        <p:spPr/>
        <p:txBody>
          <a:bodyPr/>
          <a:lstStyle/>
          <a:p>
            <a:fld id="{2D5227B5-B47F-453B-9B7C-C34C43611AA2}" type="slidenum">
              <a:rPr lang="en-US" smtClean="0"/>
              <a:t>17</a:t>
            </a:fld>
            <a:endParaRPr lang="en-US"/>
          </a:p>
        </p:txBody>
      </p:sp>
    </p:spTree>
    <p:extLst>
      <p:ext uri="{BB962C8B-B14F-4D97-AF65-F5344CB8AC3E}">
        <p14:creationId xmlns:p14="http://schemas.microsoft.com/office/powerpoint/2010/main" val="5108884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Assessment: Each item is  text box that can be moved into the correct picture.</a:t>
            </a:r>
          </a:p>
        </p:txBody>
      </p:sp>
      <p:sp>
        <p:nvSpPr>
          <p:cNvPr id="4" name="Slide Number Placeholder 3"/>
          <p:cNvSpPr>
            <a:spLocks noGrp="1"/>
          </p:cNvSpPr>
          <p:nvPr>
            <p:ph type="sldNum" sz="quarter" idx="5"/>
          </p:nvPr>
        </p:nvSpPr>
        <p:spPr/>
        <p:txBody>
          <a:bodyPr/>
          <a:lstStyle/>
          <a:p>
            <a:fld id="{2D5227B5-B47F-453B-9B7C-C34C43611AA2}" type="slidenum">
              <a:rPr lang="en-US" smtClean="0"/>
              <a:t>18</a:t>
            </a:fld>
            <a:endParaRPr lang="en-US"/>
          </a:p>
        </p:txBody>
      </p:sp>
    </p:spTree>
    <p:extLst>
      <p:ext uri="{BB962C8B-B14F-4D97-AF65-F5344CB8AC3E}">
        <p14:creationId xmlns:p14="http://schemas.microsoft.com/office/powerpoint/2010/main" val="2890048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Assessment</a:t>
            </a:r>
          </a:p>
        </p:txBody>
      </p:sp>
      <p:sp>
        <p:nvSpPr>
          <p:cNvPr id="4" name="Slide Number Placeholder 3"/>
          <p:cNvSpPr>
            <a:spLocks noGrp="1"/>
          </p:cNvSpPr>
          <p:nvPr>
            <p:ph type="sldNum" sz="quarter" idx="5"/>
          </p:nvPr>
        </p:nvSpPr>
        <p:spPr/>
        <p:txBody>
          <a:bodyPr/>
          <a:lstStyle/>
          <a:p>
            <a:fld id="{2D5227B5-B47F-453B-9B7C-C34C43611AA2}" type="slidenum">
              <a:rPr lang="en-US" smtClean="0"/>
              <a:t>19</a:t>
            </a:fld>
            <a:endParaRPr lang="en-US"/>
          </a:p>
        </p:txBody>
      </p:sp>
    </p:spTree>
    <p:extLst>
      <p:ext uri="{BB962C8B-B14F-4D97-AF65-F5344CB8AC3E}">
        <p14:creationId xmlns:p14="http://schemas.microsoft.com/office/powerpoint/2010/main" val="821068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the focus of today’s lesson.</a:t>
            </a:r>
          </a:p>
          <a:p>
            <a:endParaRPr lang="en-US"/>
          </a:p>
        </p:txBody>
      </p:sp>
      <p:sp>
        <p:nvSpPr>
          <p:cNvPr id="4" name="Slide Number Placeholder 3"/>
          <p:cNvSpPr>
            <a:spLocks noGrp="1"/>
          </p:cNvSpPr>
          <p:nvPr>
            <p:ph type="sldNum" sz="quarter" idx="5"/>
          </p:nvPr>
        </p:nvSpPr>
        <p:spPr/>
        <p:txBody>
          <a:bodyPr/>
          <a:lstStyle/>
          <a:p>
            <a:fld id="{2D5227B5-B47F-453B-9B7C-C34C43611AA2}" type="slidenum">
              <a:rPr lang="en-US" smtClean="0"/>
              <a:t>2</a:t>
            </a:fld>
            <a:endParaRPr lang="en-US"/>
          </a:p>
        </p:txBody>
      </p:sp>
    </p:spTree>
    <p:extLst>
      <p:ext uri="{BB962C8B-B14F-4D97-AF65-F5344CB8AC3E}">
        <p14:creationId xmlns:p14="http://schemas.microsoft.com/office/powerpoint/2010/main" val="13184763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Procedure #6:  Provide the students an opportunity to explain their learning.</a:t>
            </a:r>
          </a:p>
          <a:p>
            <a:endParaRPr lang="en-US"/>
          </a:p>
        </p:txBody>
      </p:sp>
      <p:sp>
        <p:nvSpPr>
          <p:cNvPr id="4" name="Slide Number Placeholder 3"/>
          <p:cNvSpPr>
            <a:spLocks noGrp="1"/>
          </p:cNvSpPr>
          <p:nvPr>
            <p:ph type="sldNum" sz="quarter" idx="5"/>
          </p:nvPr>
        </p:nvSpPr>
        <p:spPr/>
        <p:txBody>
          <a:bodyPr/>
          <a:lstStyle/>
          <a:p>
            <a:fld id="{2D5227B5-B47F-453B-9B7C-C34C43611AA2}" type="slidenum">
              <a:rPr lang="en-US" smtClean="0"/>
              <a:t>20</a:t>
            </a:fld>
            <a:endParaRPr lang="en-US"/>
          </a:p>
        </p:txBody>
      </p:sp>
    </p:spTree>
    <p:extLst>
      <p:ext uri="{BB962C8B-B14F-4D97-AF65-F5344CB8AC3E}">
        <p14:creationId xmlns:p14="http://schemas.microsoft.com/office/powerpoint/2010/main" val="2454711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These are the new vocabulary words for this lesson.  You may need to adjust this list according to the needs of your students.</a:t>
            </a:r>
          </a:p>
          <a:p>
            <a:endParaRPr lang="en-US"/>
          </a:p>
        </p:txBody>
      </p:sp>
      <p:sp>
        <p:nvSpPr>
          <p:cNvPr id="4" name="Slide Number Placeholder 3"/>
          <p:cNvSpPr>
            <a:spLocks noGrp="1"/>
          </p:cNvSpPr>
          <p:nvPr>
            <p:ph type="sldNum" sz="quarter" idx="5"/>
          </p:nvPr>
        </p:nvSpPr>
        <p:spPr/>
        <p:txBody>
          <a:bodyPr/>
          <a:lstStyle/>
          <a:p>
            <a:fld id="{2D5227B5-B47F-453B-9B7C-C34C43611AA2}" type="slidenum">
              <a:rPr lang="en-US" smtClean="0"/>
              <a:t>3</a:t>
            </a:fld>
            <a:endParaRPr lang="en-US"/>
          </a:p>
        </p:txBody>
      </p:sp>
    </p:spTree>
    <p:extLst>
      <p:ext uri="{BB962C8B-B14F-4D97-AF65-F5344CB8AC3E}">
        <p14:creationId xmlns:p14="http://schemas.microsoft.com/office/powerpoint/2010/main" val="1476094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Look back on the previous lesson and review the key ideas.</a:t>
            </a:r>
          </a:p>
          <a:p>
            <a:endParaRPr lang="en-US"/>
          </a:p>
        </p:txBody>
      </p:sp>
      <p:sp>
        <p:nvSpPr>
          <p:cNvPr id="4" name="Slide Number Placeholder 3"/>
          <p:cNvSpPr>
            <a:spLocks noGrp="1"/>
          </p:cNvSpPr>
          <p:nvPr>
            <p:ph type="sldNum" sz="quarter" idx="5"/>
          </p:nvPr>
        </p:nvSpPr>
        <p:spPr/>
        <p:txBody>
          <a:bodyPr/>
          <a:lstStyle/>
          <a:p>
            <a:fld id="{2D5227B5-B47F-453B-9B7C-C34C43611AA2}" type="slidenum">
              <a:rPr lang="en-US" smtClean="0"/>
              <a:t>4</a:t>
            </a:fld>
            <a:endParaRPr lang="en-US"/>
          </a:p>
        </p:txBody>
      </p:sp>
    </p:spTree>
    <p:extLst>
      <p:ext uri="{BB962C8B-B14F-4D97-AF65-F5344CB8AC3E}">
        <p14:creationId xmlns:p14="http://schemas.microsoft.com/office/powerpoint/2010/main" val="70781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Procedure #1</a:t>
            </a:r>
          </a:p>
          <a:p>
            <a:r>
              <a:rPr lang="en-US"/>
              <a:t>You will remind the students of the previous lesson, and explain to them they will be identifying which terrain a given scenario takes place in. </a:t>
            </a:r>
          </a:p>
          <a:p>
            <a:endParaRPr lang="en-US"/>
          </a:p>
        </p:txBody>
      </p:sp>
      <p:sp>
        <p:nvSpPr>
          <p:cNvPr id="4" name="Slide Number Placeholder 3"/>
          <p:cNvSpPr>
            <a:spLocks noGrp="1"/>
          </p:cNvSpPr>
          <p:nvPr>
            <p:ph type="sldNum" sz="quarter" idx="5"/>
          </p:nvPr>
        </p:nvSpPr>
        <p:spPr/>
        <p:txBody>
          <a:bodyPr/>
          <a:lstStyle/>
          <a:p>
            <a:fld id="{2D5227B5-B47F-453B-9B7C-C34C43611AA2}" type="slidenum">
              <a:rPr lang="en-US" smtClean="0"/>
              <a:t>5</a:t>
            </a:fld>
            <a:endParaRPr lang="en-US"/>
          </a:p>
        </p:txBody>
      </p:sp>
    </p:spTree>
    <p:extLst>
      <p:ext uri="{BB962C8B-B14F-4D97-AF65-F5344CB8AC3E}">
        <p14:creationId xmlns:p14="http://schemas.microsoft.com/office/powerpoint/2010/main" val="3140157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Procedure #1</a:t>
            </a:r>
          </a:p>
          <a:p>
            <a:r>
              <a:rPr lang="en-US"/>
              <a:t>Students will decide which terrain this story took place in. </a:t>
            </a:r>
          </a:p>
        </p:txBody>
      </p:sp>
      <p:sp>
        <p:nvSpPr>
          <p:cNvPr id="4" name="Slide Number Placeholder 3"/>
          <p:cNvSpPr>
            <a:spLocks noGrp="1"/>
          </p:cNvSpPr>
          <p:nvPr>
            <p:ph type="sldNum" sz="quarter" idx="5"/>
          </p:nvPr>
        </p:nvSpPr>
        <p:spPr/>
        <p:txBody>
          <a:bodyPr/>
          <a:lstStyle/>
          <a:p>
            <a:fld id="{2D5227B5-B47F-453B-9B7C-C34C43611AA2}" type="slidenum">
              <a:rPr lang="en-US" smtClean="0"/>
              <a:t>6</a:t>
            </a:fld>
            <a:endParaRPr lang="en-US"/>
          </a:p>
        </p:txBody>
      </p:sp>
    </p:spTree>
    <p:extLst>
      <p:ext uri="{BB962C8B-B14F-4D97-AF65-F5344CB8AC3E}">
        <p14:creationId xmlns:p14="http://schemas.microsoft.com/office/powerpoint/2010/main" val="602879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Procedure #1</a:t>
            </a:r>
          </a:p>
          <a:p>
            <a:r>
              <a:rPr lang="en-US"/>
              <a:t>You will remind the students of the previous lesson, and explain to them they will be identifying which terrain a given scenario takes place in. </a:t>
            </a:r>
          </a:p>
          <a:p>
            <a:endParaRPr lang="en-US"/>
          </a:p>
        </p:txBody>
      </p:sp>
      <p:sp>
        <p:nvSpPr>
          <p:cNvPr id="4" name="Slide Number Placeholder 3"/>
          <p:cNvSpPr>
            <a:spLocks noGrp="1"/>
          </p:cNvSpPr>
          <p:nvPr>
            <p:ph type="sldNum" sz="quarter" idx="5"/>
          </p:nvPr>
        </p:nvSpPr>
        <p:spPr/>
        <p:txBody>
          <a:bodyPr/>
          <a:lstStyle/>
          <a:p>
            <a:fld id="{2D5227B5-B47F-453B-9B7C-C34C43611AA2}" type="slidenum">
              <a:rPr lang="en-US" smtClean="0"/>
              <a:t>7</a:t>
            </a:fld>
            <a:endParaRPr lang="en-US"/>
          </a:p>
        </p:txBody>
      </p:sp>
    </p:spTree>
    <p:extLst>
      <p:ext uri="{BB962C8B-B14F-4D97-AF65-F5344CB8AC3E}">
        <p14:creationId xmlns:p14="http://schemas.microsoft.com/office/powerpoint/2010/main" val="3163334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Procedure #1</a:t>
            </a:r>
          </a:p>
          <a:p>
            <a:r>
              <a:rPr lang="en-US"/>
              <a:t>Students will decide which terrain this story took place in. </a:t>
            </a:r>
          </a:p>
          <a:p>
            <a:endParaRPr lang="en-US"/>
          </a:p>
        </p:txBody>
      </p:sp>
      <p:sp>
        <p:nvSpPr>
          <p:cNvPr id="4" name="Slide Number Placeholder 3"/>
          <p:cNvSpPr>
            <a:spLocks noGrp="1"/>
          </p:cNvSpPr>
          <p:nvPr>
            <p:ph type="sldNum" sz="quarter" idx="5"/>
          </p:nvPr>
        </p:nvSpPr>
        <p:spPr/>
        <p:txBody>
          <a:bodyPr/>
          <a:lstStyle/>
          <a:p>
            <a:fld id="{2D5227B5-B47F-453B-9B7C-C34C43611AA2}" type="slidenum">
              <a:rPr lang="en-US" smtClean="0"/>
              <a:t>8</a:t>
            </a:fld>
            <a:endParaRPr lang="en-US"/>
          </a:p>
        </p:txBody>
      </p:sp>
    </p:spTree>
    <p:extLst>
      <p:ext uri="{BB962C8B-B14F-4D97-AF65-F5344CB8AC3E}">
        <p14:creationId xmlns:p14="http://schemas.microsoft.com/office/powerpoint/2010/main" val="2032912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Procedure #1</a:t>
            </a:r>
          </a:p>
          <a:p>
            <a:r>
              <a:rPr lang="en-US"/>
              <a:t>You will remind the students of the previous lesson, and explain to them they will be identifying which terrain a given scenario takes place in. </a:t>
            </a:r>
          </a:p>
          <a:p>
            <a:endParaRPr lang="en-US"/>
          </a:p>
        </p:txBody>
      </p:sp>
      <p:sp>
        <p:nvSpPr>
          <p:cNvPr id="4" name="Slide Number Placeholder 3"/>
          <p:cNvSpPr>
            <a:spLocks noGrp="1"/>
          </p:cNvSpPr>
          <p:nvPr>
            <p:ph type="sldNum" sz="quarter" idx="5"/>
          </p:nvPr>
        </p:nvSpPr>
        <p:spPr/>
        <p:txBody>
          <a:bodyPr/>
          <a:lstStyle/>
          <a:p>
            <a:fld id="{2D5227B5-B47F-453B-9B7C-C34C43611AA2}" type="slidenum">
              <a:rPr lang="en-US" smtClean="0"/>
              <a:t>9</a:t>
            </a:fld>
            <a:endParaRPr lang="en-US"/>
          </a:p>
        </p:txBody>
      </p:sp>
    </p:spTree>
    <p:extLst>
      <p:ext uri="{BB962C8B-B14F-4D97-AF65-F5344CB8AC3E}">
        <p14:creationId xmlns:p14="http://schemas.microsoft.com/office/powerpoint/2010/main" val="726180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D5EBC-D9DA-444D-9BB5-9F0CAA8BDE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FE452C-1B0D-43CE-9533-E6B325A188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CC5F9B-02E6-4B68-8880-6B58D0DF18FC}"/>
              </a:ext>
            </a:extLst>
          </p:cNvPr>
          <p:cNvSpPr>
            <a:spLocks noGrp="1"/>
          </p:cNvSpPr>
          <p:nvPr>
            <p:ph type="dt" sz="half" idx="10"/>
          </p:nvPr>
        </p:nvSpPr>
        <p:spPr/>
        <p:txBody>
          <a:bodyPr/>
          <a:lstStyle/>
          <a:p>
            <a:fld id="{2EB37116-13DF-4548-98E2-A25E16FC6DCD}" type="datetimeFigureOut">
              <a:rPr lang="en-US" smtClean="0"/>
              <a:t>7/21/2021</a:t>
            </a:fld>
            <a:endParaRPr lang="en-US"/>
          </a:p>
        </p:txBody>
      </p:sp>
      <p:sp>
        <p:nvSpPr>
          <p:cNvPr id="5" name="Footer Placeholder 4">
            <a:extLst>
              <a:ext uri="{FF2B5EF4-FFF2-40B4-BE49-F238E27FC236}">
                <a16:creationId xmlns:a16="http://schemas.microsoft.com/office/drawing/2014/main" id="{A1563AD0-33D3-4FCC-A0F4-5581AB87A7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9C9353-D403-4667-B046-6CBE892972A2}"/>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195605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5DE1D-7646-4B03-A15D-0AE7D5DE22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2B04A4-412A-4A7F-9E66-04D7374665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727FBF-7F9B-4F57-A830-5D3B92EEB976}"/>
              </a:ext>
            </a:extLst>
          </p:cNvPr>
          <p:cNvSpPr>
            <a:spLocks noGrp="1"/>
          </p:cNvSpPr>
          <p:nvPr>
            <p:ph type="dt" sz="half" idx="10"/>
          </p:nvPr>
        </p:nvSpPr>
        <p:spPr/>
        <p:txBody>
          <a:bodyPr/>
          <a:lstStyle/>
          <a:p>
            <a:fld id="{2EB37116-13DF-4548-98E2-A25E16FC6DCD}" type="datetimeFigureOut">
              <a:rPr lang="en-US" smtClean="0"/>
              <a:t>7/21/2021</a:t>
            </a:fld>
            <a:endParaRPr lang="en-US"/>
          </a:p>
        </p:txBody>
      </p:sp>
      <p:sp>
        <p:nvSpPr>
          <p:cNvPr id="5" name="Footer Placeholder 4">
            <a:extLst>
              <a:ext uri="{FF2B5EF4-FFF2-40B4-BE49-F238E27FC236}">
                <a16:creationId xmlns:a16="http://schemas.microsoft.com/office/drawing/2014/main" id="{E9AE06F9-9E05-4C39-9328-7A55524DBB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706EE0-B855-4FC9-9FB5-886E0A7317EF}"/>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4020266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8846C6-687B-4636-934D-C6BFC56BC8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8BAD0A-2D0E-4946-8B62-A8C5118FCF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4CBE08-6CC2-487A-A459-C1F1AAC9690A}"/>
              </a:ext>
            </a:extLst>
          </p:cNvPr>
          <p:cNvSpPr>
            <a:spLocks noGrp="1"/>
          </p:cNvSpPr>
          <p:nvPr>
            <p:ph type="dt" sz="half" idx="10"/>
          </p:nvPr>
        </p:nvSpPr>
        <p:spPr/>
        <p:txBody>
          <a:bodyPr/>
          <a:lstStyle/>
          <a:p>
            <a:fld id="{2EB37116-13DF-4548-98E2-A25E16FC6DCD}" type="datetimeFigureOut">
              <a:rPr lang="en-US" smtClean="0"/>
              <a:t>7/21/2021</a:t>
            </a:fld>
            <a:endParaRPr lang="en-US"/>
          </a:p>
        </p:txBody>
      </p:sp>
      <p:sp>
        <p:nvSpPr>
          <p:cNvPr id="5" name="Footer Placeholder 4">
            <a:extLst>
              <a:ext uri="{FF2B5EF4-FFF2-40B4-BE49-F238E27FC236}">
                <a16:creationId xmlns:a16="http://schemas.microsoft.com/office/drawing/2014/main" id="{41301667-0294-49DA-8619-D2A4F3DC2B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DC6DAD-7F5B-4637-B7F7-3E36EDAA80CC}"/>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1043417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338C7-477D-4D13-8BF3-79323B0E11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453107-CE05-491E-A8CB-064C36EEFE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5BE93B-1FC9-4CBF-8A6F-B67E2C8854CC}"/>
              </a:ext>
            </a:extLst>
          </p:cNvPr>
          <p:cNvSpPr>
            <a:spLocks noGrp="1"/>
          </p:cNvSpPr>
          <p:nvPr>
            <p:ph type="dt" sz="half" idx="10"/>
          </p:nvPr>
        </p:nvSpPr>
        <p:spPr/>
        <p:txBody>
          <a:bodyPr/>
          <a:lstStyle/>
          <a:p>
            <a:fld id="{2EB37116-13DF-4548-98E2-A25E16FC6DCD}" type="datetimeFigureOut">
              <a:rPr lang="en-US" smtClean="0"/>
              <a:t>7/21/2021</a:t>
            </a:fld>
            <a:endParaRPr lang="en-US"/>
          </a:p>
        </p:txBody>
      </p:sp>
      <p:sp>
        <p:nvSpPr>
          <p:cNvPr id="5" name="Footer Placeholder 4">
            <a:extLst>
              <a:ext uri="{FF2B5EF4-FFF2-40B4-BE49-F238E27FC236}">
                <a16:creationId xmlns:a16="http://schemas.microsoft.com/office/drawing/2014/main" id="{617A76B4-252B-4AB7-ABDF-1CCE72DC7F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1DDC96-AE45-455F-B11D-E49C858442D6}"/>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405069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D43B0-DA1F-4A64-B4A9-E2A983927A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1A0768-DC5D-4A53-B399-A7EFB40CFE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6BF6C9-1670-4ABC-A33E-D0655D95B106}"/>
              </a:ext>
            </a:extLst>
          </p:cNvPr>
          <p:cNvSpPr>
            <a:spLocks noGrp="1"/>
          </p:cNvSpPr>
          <p:nvPr>
            <p:ph type="dt" sz="half" idx="10"/>
          </p:nvPr>
        </p:nvSpPr>
        <p:spPr/>
        <p:txBody>
          <a:bodyPr/>
          <a:lstStyle/>
          <a:p>
            <a:fld id="{2EB37116-13DF-4548-98E2-A25E16FC6DCD}" type="datetimeFigureOut">
              <a:rPr lang="en-US" smtClean="0"/>
              <a:t>7/21/2021</a:t>
            </a:fld>
            <a:endParaRPr lang="en-US"/>
          </a:p>
        </p:txBody>
      </p:sp>
      <p:sp>
        <p:nvSpPr>
          <p:cNvPr id="5" name="Footer Placeholder 4">
            <a:extLst>
              <a:ext uri="{FF2B5EF4-FFF2-40B4-BE49-F238E27FC236}">
                <a16:creationId xmlns:a16="http://schemas.microsoft.com/office/drawing/2014/main" id="{1EF5E7A4-779D-48F1-A898-6BC9AE35D1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5EDD3D-E1F9-407F-8CD6-FABD0DE8BE5C}"/>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2964246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131AD-E5A0-479B-B401-7A352AD7A2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7B9187-22A2-46E0-8FB9-8B33604E20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5CFC8BF-79F7-4086-9AAF-16FC732153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9294F8-3836-49F8-B0CE-2C6E3EF555D7}"/>
              </a:ext>
            </a:extLst>
          </p:cNvPr>
          <p:cNvSpPr>
            <a:spLocks noGrp="1"/>
          </p:cNvSpPr>
          <p:nvPr>
            <p:ph type="dt" sz="half" idx="10"/>
          </p:nvPr>
        </p:nvSpPr>
        <p:spPr/>
        <p:txBody>
          <a:bodyPr/>
          <a:lstStyle/>
          <a:p>
            <a:fld id="{2EB37116-13DF-4548-98E2-A25E16FC6DCD}" type="datetimeFigureOut">
              <a:rPr lang="en-US" smtClean="0"/>
              <a:t>7/21/2021</a:t>
            </a:fld>
            <a:endParaRPr lang="en-US"/>
          </a:p>
        </p:txBody>
      </p:sp>
      <p:sp>
        <p:nvSpPr>
          <p:cNvPr id="6" name="Footer Placeholder 5">
            <a:extLst>
              <a:ext uri="{FF2B5EF4-FFF2-40B4-BE49-F238E27FC236}">
                <a16:creationId xmlns:a16="http://schemas.microsoft.com/office/drawing/2014/main" id="{723F24F3-A115-4783-8BDC-24B53EB8B0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62F61D-55C2-4147-9DEF-EB175A17C94F}"/>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106637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E46CF-7F18-45D0-98F3-4806AF91C5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A8DAAD-5F9B-4459-8301-1209AE552D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89B734-A69A-40D3-9BDA-CB9D3EBA5F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DA8498-F20C-4EB4-B8A3-C7BE103D23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0833EF-530F-474B-A1CB-6AE598CD9B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DAE0CD-297B-4119-A361-0BF9E204A654}"/>
              </a:ext>
            </a:extLst>
          </p:cNvPr>
          <p:cNvSpPr>
            <a:spLocks noGrp="1"/>
          </p:cNvSpPr>
          <p:nvPr>
            <p:ph type="dt" sz="half" idx="10"/>
          </p:nvPr>
        </p:nvSpPr>
        <p:spPr/>
        <p:txBody>
          <a:bodyPr/>
          <a:lstStyle/>
          <a:p>
            <a:fld id="{2EB37116-13DF-4548-98E2-A25E16FC6DCD}" type="datetimeFigureOut">
              <a:rPr lang="en-US" smtClean="0"/>
              <a:t>7/21/2021</a:t>
            </a:fld>
            <a:endParaRPr lang="en-US"/>
          </a:p>
        </p:txBody>
      </p:sp>
      <p:sp>
        <p:nvSpPr>
          <p:cNvPr id="8" name="Footer Placeholder 7">
            <a:extLst>
              <a:ext uri="{FF2B5EF4-FFF2-40B4-BE49-F238E27FC236}">
                <a16:creationId xmlns:a16="http://schemas.microsoft.com/office/drawing/2014/main" id="{3E74E829-00AE-47BC-9515-CC18C79C06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B50B55-77DB-4244-90DE-396F1EA3E765}"/>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2349584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95388-E7F4-4CC5-A515-70EAB2409A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123C7E-BDB5-41FD-916F-11ADD1C055CA}"/>
              </a:ext>
            </a:extLst>
          </p:cNvPr>
          <p:cNvSpPr>
            <a:spLocks noGrp="1"/>
          </p:cNvSpPr>
          <p:nvPr>
            <p:ph type="dt" sz="half" idx="10"/>
          </p:nvPr>
        </p:nvSpPr>
        <p:spPr/>
        <p:txBody>
          <a:bodyPr/>
          <a:lstStyle/>
          <a:p>
            <a:fld id="{2EB37116-13DF-4548-98E2-A25E16FC6DCD}" type="datetimeFigureOut">
              <a:rPr lang="en-US" smtClean="0"/>
              <a:t>7/21/2021</a:t>
            </a:fld>
            <a:endParaRPr lang="en-US"/>
          </a:p>
        </p:txBody>
      </p:sp>
      <p:sp>
        <p:nvSpPr>
          <p:cNvPr id="4" name="Footer Placeholder 3">
            <a:extLst>
              <a:ext uri="{FF2B5EF4-FFF2-40B4-BE49-F238E27FC236}">
                <a16:creationId xmlns:a16="http://schemas.microsoft.com/office/drawing/2014/main" id="{DC8DC23D-3385-41C2-824F-3D6F36F800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DA5AB9-7439-4CE7-97D7-D426BAD1EB6B}"/>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3139653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59A7AD-F0CD-40FC-B278-20E008EC7214}"/>
              </a:ext>
            </a:extLst>
          </p:cNvPr>
          <p:cNvSpPr>
            <a:spLocks noGrp="1"/>
          </p:cNvSpPr>
          <p:nvPr>
            <p:ph type="dt" sz="half" idx="10"/>
          </p:nvPr>
        </p:nvSpPr>
        <p:spPr/>
        <p:txBody>
          <a:bodyPr/>
          <a:lstStyle/>
          <a:p>
            <a:fld id="{2EB37116-13DF-4548-98E2-A25E16FC6DCD}" type="datetimeFigureOut">
              <a:rPr lang="en-US" smtClean="0"/>
              <a:t>7/21/2021</a:t>
            </a:fld>
            <a:endParaRPr lang="en-US"/>
          </a:p>
        </p:txBody>
      </p:sp>
      <p:sp>
        <p:nvSpPr>
          <p:cNvPr id="3" name="Footer Placeholder 2">
            <a:extLst>
              <a:ext uri="{FF2B5EF4-FFF2-40B4-BE49-F238E27FC236}">
                <a16:creationId xmlns:a16="http://schemas.microsoft.com/office/drawing/2014/main" id="{F3D6BBD3-50E4-4591-8FD7-C23CB72F3D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07B724-32DA-4FC9-A2B4-18A656227383}"/>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1049697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1C9D8-21CE-4202-97F1-E221C5720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2721A4-BA27-4DC6-87AD-4987DEE26F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186C10-D81D-4BAA-82D4-E2913B9884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72B24C-DCE0-40C0-858A-D482F717F6B0}"/>
              </a:ext>
            </a:extLst>
          </p:cNvPr>
          <p:cNvSpPr>
            <a:spLocks noGrp="1"/>
          </p:cNvSpPr>
          <p:nvPr>
            <p:ph type="dt" sz="half" idx="10"/>
          </p:nvPr>
        </p:nvSpPr>
        <p:spPr/>
        <p:txBody>
          <a:bodyPr/>
          <a:lstStyle/>
          <a:p>
            <a:fld id="{2EB37116-13DF-4548-98E2-A25E16FC6DCD}" type="datetimeFigureOut">
              <a:rPr lang="en-US" smtClean="0"/>
              <a:t>7/21/2021</a:t>
            </a:fld>
            <a:endParaRPr lang="en-US"/>
          </a:p>
        </p:txBody>
      </p:sp>
      <p:sp>
        <p:nvSpPr>
          <p:cNvPr id="6" name="Footer Placeholder 5">
            <a:extLst>
              <a:ext uri="{FF2B5EF4-FFF2-40B4-BE49-F238E27FC236}">
                <a16:creationId xmlns:a16="http://schemas.microsoft.com/office/drawing/2014/main" id="{33CBF1AA-47C9-4334-8433-7AA6456FCF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3DBA89-EE1F-47D8-B9B2-CE0B5B729025}"/>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3246643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2C9A2-631B-4787-9239-772F3FDBEF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8C63DC-FE60-4B0B-89F5-8D178572C2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2156BC-A42B-4885-99A5-3025923138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078085-1F31-4146-8E2D-B5F719A07939}"/>
              </a:ext>
            </a:extLst>
          </p:cNvPr>
          <p:cNvSpPr>
            <a:spLocks noGrp="1"/>
          </p:cNvSpPr>
          <p:nvPr>
            <p:ph type="dt" sz="half" idx="10"/>
          </p:nvPr>
        </p:nvSpPr>
        <p:spPr/>
        <p:txBody>
          <a:bodyPr/>
          <a:lstStyle/>
          <a:p>
            <a:fld id="{2EB37116-13DF-4548-98E2-A25E16FC6DCD}" type="datetimeFigureOut">
              <a:rPr lang="en-US" smtClean="0"/>
              <a:t>7/21/2021</a:t>
            </a:fld>
            <a:endParaRPr lang="en-US"/>
          </a:p>
        </p:txBody>
      </p:sp>
      <p:sp>
        <p:nvSpPr>
          <p:cNvPr id="6" name="Footer Placeholder 5">
            <a:extLst>
              <a:ext uri="{FF2B5EF4-FFF2-40B4-BE49-F238E27FC236}">
                <a16:creationId xmlns:a16="http://schemas.microsoft.com/office/drawing/2014/main" id="{8BAA36FC-F053-4C03-B8CF-1167B6EC25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AD35B8-0A23-40AB-A82F-82551F7690B4}"/>
              </a:ext>
            </a:extLst>
          </p:cNvPr>
          <p:cNvSpPr>
            <a:spLocks noGrp="1"/>
          </p:cNvSpPr>
          <p:nvPr>
            <p:ph type="sldNum" sz="quarter" idx="12"/>
          </p:nvPr>
        </p:nvSpPr>
        <p:spPr/>
        <p:txBody>
          <a:bodyPr/>
          <a:lstStyle/>
          <a:p>
            <a:fld id="{C618F391-85ED-49D7-9E57-0B9EA65BBAFF}" type="slidenum">
              <a:rPr lang="en-US" smtClean="0"/>
              <a:t>‹#›</a:t>
            </a:fld>
            <a:endParaRPr lang="en-US"/>
          </a:p>
        </p:txBody>
      </p:sp>
    </p:spTree>
    <p:extLst>
      <p:ext uri="{BB962C8B-B14F-4D97-AF65-F5344CB8AC3E}">
        <p14:creationId xmlns:p14="http://schemas.microsoft.com/office/powerpoint/2010/main" val="4230000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A11D5-FB5E-42C1-A1EB-817E95FD1C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104FB0-6310-4907-A823-EC4AC21C4C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A52A71-97A6-47E8-96C3-D256AE4C71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B37116-13DF-4548-98E2-A25E16FC6DCD}" type="datetimeFigureOut">
              <a:rPr lang="en-US" smtClean="0"/>
              <a:t>7/21/2021</a:t>
            </a:fld>
            <a:endParaRPr lang="en-US"/>
          </a:p>
        </p:txBody>
      </p:sp>
      <p:sp>
        <p:nvSpPr>
          <p:cNvPr id="5" name="Footer Placeholder 4">
            <a:extLst>
              <a:ext uri="{FF2B5EF4-FFF2-40B4-BE49-F238E27FC236}">
                <a16:creationId xmlns:a16="http://schemas.microsoft.com/office/drawing/2014/main" id="{A639DA45-4889-4C43-B72B-8C09873D86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75E2C3F-1A85-401F-A855-5C1A723BDA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18F391-85ED-49D7-9E57-0B9EA65BBAFF}" type="slidenum">
              <a:rPr lang="en-US" smtClean="0"/>
              <a:t>‹#›</a:t>
            </a:fld>
            <a:endParaRPr lang="en-US"/>
          </a:p>
        </p:txBody>
      </p:sp>
    </p:spTree>
    <p:extLst>
      <p:ext uri="{BB962C8B-B14F-4D97-AF65-F5344CB8AC3E}">
        <p14:creationId xmlns:p14="http://schemas.microsoft.com/office/powerpoint/2010/main" val="2646664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tiff"/><Relationship Id="rId4" Type="http://schemas.openxmlformats.org/officeDocument/2006/relationships/hyperlink" Target="https://wyaitc.org/lesson/lesson-five-wyomings-unique-terrain"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hyperlink" Target="https://wyaitc.org/wp-content/uploads/2019/09/2ORTL5-Worksheets-and-Resources.pdf" TargetMode="Externa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https://wyaitc.org/wp-content/uploads/2019/09/2ORTL5-Worksheets-and-Resources.pdf" TargetMode="Externa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hyperlink" Target="https://host.eyexpo.com/vr/YellowstoneNationalPark/"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creativecommons.org/licenses/by-sa/3.0/" TargetMode="External"/><Relationship Id="rId4" Type="http://schemas.openxmlformats.org/officeDocument/2006/relationships/hyperlink" Target="https://courses.lumenlearning.com/geophysical/chapter/types-of-volcanoe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hyperlink" Target="https://creativecommons.org/licenses/by-sa/3.0/"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s://cs.wikipedia.org/wiki/Soubor:Landscape_of_Jackson_Hole,_October_2010.jpg" TargetMode="External"/><Relationship Id="rId5" Type="http://schemas.openxmlformats.org/officeDocument/2006/relationships/image" Target="../media/image48.png"/><Relationship Id="rId4" Type="http://schemas.openxmlformats.org/officeDocument/2006/relationships/hyperlink" Target="https://pixabay.com/en/mountains-rocks-terrain-landscape-176397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creativecommons.org/licenses/by-sa/3.0/" TargetMode="External"/><Relationship Id="rId4" Type="http://schemas.openxmlformats.org/officeDocument/2006/relationships/hyperlink" Target="http://commons.wikimedia.org/wiki/File:Landscape_of_Jackson_Hole,_October_2010.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wyaitc.org/wp-content/uploads/2019/09/2ORTL3-Worksheets-and-Resources.pdf"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hyperlink" Target="https://wyaitc.org/wp-content/uploads/2019/09/2ORTL5-Worksheets-and-Resources.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s://wyaitc.org/wp-content/uploads/2019/09/2ORTL5-Worksheets-and-Resources.pdf" TargetMode="Externa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AA8C323-82FB-4A23-8B38-77A38ABEDA6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p:blipFill>
        <p:spPr bwMode="auto">
          <a:xfrm>
            <a:off x="-102742" y="135048"/>
            <a:ext cx="7811837" cy="6469734"/>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ffectLst>
            <a:softEdge rad="3175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1688B93-C7BD-4E6E-9256-C09F7D96D809}"/>
              </a:ext>
            </a:extLst>
          </p:cNvPr>
          <p:cNvSpPr txBox="1"/>
          <p:nvPr/>
        </p:nvSpPr>
        <p:spPr>
          <a:xfrm>
            <a:off x="5947874" y="3162653"/>
            <a:ext cx="6165358" cy="3046988"/>
          </a:xfrm>
          <a:prstGeom prst="rect">
            <a:avLst/>
          </a:prstGeom>
          <a:noFill/>
        </p:spPr>
        <p:txBody>
          <a:bodyPr wrap="square" rtlCol="0">
            <a:spAutoFit/>
          </a:bodyPr>
          <a:lstStyle/>
          <a:p>
            <a:pPr algn="ctr"/>
            <a:r>
              <a:rPr lang="en-US" sz="4400" dirty="0">
                <a:latin typeface="Arial" panose="020B0604020202020204" pitchFamily="34" charset="0"/>
                <a:cs typeface="Arial" panose="020B0604020202020204" pitchFamily="34" charset="0"/>
              </a:rPr>
              <a:t>Outdoor Recreation &amp; Tourism</a:t>
            </a:r>
          </a:p>
          <a:p>
            <a:pPr algn="ctr"/>
            <a:r>
              <a:rPr lang="en-US" sz="4000" dirty="0">
                <a:latin typeface="Arial" panose="020B0604020202020204" pitchFamily="34" charset="0"/>
                <a:cs typeface="Arial" panose="020B0604020202020204" pitchFamily="34" charset="0"/>
              </a:rPr>
              <a:t>2</a:t>
            </a:r>
            <a:r>
              <a:rPr lang="en-US" sz="4000" baseline="30000" dirty="0">
                <a:latin typeface="Arial" panose="020B0604020202020204" pitchFamily="34" charset="0"/>
                <a:cs typeface="Arial" panose="020B0604020202020204" pitchFamily="34" charset="0"/>
              </a:rPr>
              <a:t>nd</a:t>
            </a:r>
            <a:r>
              <a:rPr lang="en-US" sz="4000" dirty="0">
                <a:latin typeface="Arial" panose="020B0604020202020204" pitchFamily="34" charset="0"/>
                <a:cs typeface="Arial" panose="020B0604020202020204" pitchFamily="34" charset="0"/>
              </a:rPr>
              <a:t> Grade</a:t>
            </a:r>
          </a:p>
          <a:p>
            <a:pPr algn="ctr"/>
            <a:r>
              <a:rPr lang="en-US" sz="3200" dirty="0">
                <a:latin typeface="Arial" panose="020B0604020202020204" pitchFamily="34" charset="0"/>
                <a:cs typeface="Arial" panose="020B0604020202020204" pitchFamily="34" charset="0"/>
              </a:rPr>
              <a:t>Lesson 5: </a:t>
            </a:r>
          </a:p>
          <a:p>
            <a:pPr algn="ctr"/>
            <a:r>
              <a:rPr lang="en-US" sz="3200" dirty="0">
                <a:latin typeface="Arial" panose="020B0604020202020204" pitchFamily="34" charset="0"/>
                <a:cs typeface="Arial" panose="020B0604020202020204" pitchFamily="34" charset="0"/>
                <a:hlinkClick r:id="rId4"/>
              </a:rPr>
              <a:t>Wyoming’s Unique Terrain</a:t>
            </a:r>
            <a:endParaRPr lang="en-US" sz="3200" dirty="0">
              <a:latin typeface="Arial" panose="020B0604020202020204" pitchFamily="34" charset="0"/>
              <a:cs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A3B961C1-3912-42B9-A3D4-48E8A901639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09095" y="253218"/>
            <a:ext cx="2791265" cy="2791265"/>
          </a:xfrm>
          <a:prstGeom prst="rect">
            <a:avLst/>
          </a:prstGeom>
        </p:spPr>
      </p:pic>
    </p:spTree>
    <p:extLst>
      <p:ext uri="{BB962C8B-B14F-4D97-AF65-F5344CB8AC3E}">
        <p14:creationId xmlns:p14="http://schemas.microsoft.com/office/powerpoint/2010/main" val="832255523"/>
      </p:ext>
    </p:extLst>
  </p:cSld>
  <p:clrMapOvr>
    <a:masterClrMapping/>
  </p:clrMapOvr>
  <mc:AlternateContent xmlns:mc="http://schemas.openxmlformats.org/markup-compatibility/2006" xmlns:p14="http://schemas.microsoft.com/office/powerpoint/2010/main">
    <mc:Choice Requires="p14">
      <p:transition spd="slow" p14:dur="2000" advTm="3667"/>
    </mc:Choice>
    <mc:Fallback xmlns="">
      <p:transition spd="slow" advTm="366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Isosceles Triangle 33">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6C97607-2BD9-4435-B763-7975BB085A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3467" y="2449349"/>
            <a:ext cx="10840962" cy="3527133"/>
          </a:xfrm>
          <a:prstGeom prst="rect">
            <a:avLst/>
          </a:prstGeom>
          <a:ln>
            <a:noFill/>
          </a:ln>
        </p:spPr>
      </p:pic>
      <p:sp>
        <p:nvSpPr>
          <p:cNvPr id="36" name="Isosceles Triangle 35">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vector graphics, toy&#10;&#10;Description automatically generated">
            <a:extLst>
              <a:ext uri="{FF2B5EF4-FFF2-40B4-BE49-F238E27FC236}">
                <a16:creationId xmlns:a16="http://schemas.microsoft.com/office/drawing/2014/main" id="{A21AFAB4-D51D-494A-9C01-4EC1C3CDA8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14137" y="160519"/>
            <a:ext cx="2211485" cy="2742483"/>
          </a:xfrm>
          <a:prstGeom prst="rect">
            <a:avLst/>
          </a:prstGeom>
        </p:spPr>
      </p:pic>
      <p:sp>
        <p:nvSpPr>
          <p:cNvPr id="11" name="TextBox 10">
            <a:extLst>
              <a:ext uri="{FF2B5EF4-FFF2-40B4-BE49-F238E27FC236}">
                <a16:creationId xmlns:a16="http://schemas.microsoft.com/office/drawing/2014/main" id="{EA69C6A6-7C50-4F19-A62E-E82412A87B86}"/>
              </a:ext>
            </a:extLst>
          </p:cNvPr>
          <p:cNvSpPr txBox="1"/>
          <p:nvPr/>
        </p:nvSpPr>
        <p:spPr>
          <a:xfrm>
            <a:off x="392706" y="5976482"/>
            <a:ext cx="4195215" cy="584775"/>
          </a:xfrm>
          <a:prstGeom prst="rect">
            <a:avLst/>
          </a:prstGeom>
          <a:noFill/>
        </p:spPr>
        <p:txBody>
          <a:bodyPr wrap="square" rtlCol="0">
            <a:spAutoFit/>
          </a:bodyPr>
          <a:lstStyle/>
          <a:p>
            <a:pPr algn="ctr"/>
            <a:r>
              <a:rPr lang="en-US" sz="3200" dirty="0">
                <a:hlinkClick r:id="rId5"/>
              </a:rPr>
              <a:t>Terrain Type stories</a:t>
            </a:r>
            <a:endParaRPr lang="en-US" sz="3200" dirty="0"/>
          </a:p>
        </p:txBody>
      </p:sp>
    </p:spTree>
    <p:extLst>
      <p:ext uri="{BB962C8B-B14F-4D97-AF65-F5344CB8AC3E}">
        <p14:creationId xmlns:p14="http://schemas.microsoft.com/office/powerpoint/2010/main" val="3538563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E35D89-64C4-4191-A373-1D3B5B52F00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430" b="-1"/>
          <a:stretch/>
        </p:blipFill>
        <p:spPr>
          <a:xfrm rot="5400000">
            <a:off x="1710295" y="-938354"/>
            <a:ext cx="3108314" cy="5619335"/>
          </a:xfrm>
          <a:prstGeom prst="rect">
            <a:avLst/>
          </a:prstGeom>
        </p:spPr>
      </p:pic>
      <p:pic>
        <p:nvPicPr>
          <p:cNvPr id="3" name="Picture 2">
            <a:extLst>
              <a:ext uri="{FF2B5EF4-FFF2-40B4-BE49-F238E27FC236}">
                <a16:creationId xmlns:a16="http://schemas.microsoft.com/office/drawing/2014/main" id="{FC2AF717-4AEC-4D98-993A-628A823721F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
          <a:stretch/>
        </p:blipFill>
        <p:spPr>
          <a:xfrm>
            <a:off x="6146813" y="318836"/>
            <a:ext cx="5562304" cy="3051218"/>
          </a:xfrm>
          <a:prstGeom prst="rect">
            <a:avLst/>
          </a:prstGeom>
        </p:spPr>
      </p:pic>
      <p:pic>
        <p:nvPicPr>
          <p:cNvPr id="6" name="Picture 5">
            <a:extLst>
              <a:ext uri="{FF2B5EF4-FFF2-40B4-BE49-F238E27FC236}">
                <a16:creationId xmlns:a16="http://schemas.microsoft.com/office/drawing/2014/main" id="{27490D67-634B-454D-B0E7-5963540E14E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
          <a:stretch/>
        </p:blipFill>
        <p:spPr>
          <a:xfrm>
            <a:off x="454784" y="3487946"/>
            <a:ext cx="5562304" cy="2945865"/>
          </a:xfrm>
          <a:prstGeom prst="rect">
            <a:avLst/>
          </a:prstGeom>
        </p:spPr>
      </p:pic>
      <p:pic>
        <p:nvPicPr>
          <p:cNvPr id="5" name="Picture 4">
            <a:extLst>
              <a:ext uri="{FF2B5EF4-FFF2-40B4-BE49-F238E27FC236}">
                <a16:creationId xmlns:a16="http://schemas.microsoft.com/office/drawing/2014/main" id="{481808AE-2F8F-4FF8-880B-6BF503103B0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333"/>
          <a:stretch/>
        </p:blipFill>
        <p:spPr>
          <a:xfrm rot="5400000">
            <a:off x="7441676" y="2167188"/>
            <a:ext cx="2945867" cy="5562303"/>
          </a:xfrm>
          <a:prstGeom prst="rect">
            <a:avLst/>
          </a:prstGeom>
        </p:spPr>
      </p:pic>
      <p:sp>
        <p:nvSpPr>
          <p:cNvPr id="11" name="Rectangle 10">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ame 12">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4E56A5CF-BCCC-4492-A977-ED0CC256604A}"/>
              </a:ext>
            </a:extLst>
          </p:cNvPr>
          <p:cNvSpPr txBox="1"/>
          <p:nvPr/>
        </p:nvSpPr>
        <p:spPr>
          <a:xfrm>
            <a:off x="4608151" y="2295001"/>
            <a:ext cx="2931934" cy="2308324"/>
          </a:xfrm>
          <a:prstGeom prst="rect">
            <a:avLst/>
          </a:prstGeom>
          <a:noFill/>
        </p:spPr>
        <p:txBody>
          <a:bodyPr wrap="square" rtlCol="0">
            <a:spAutoFit/>
          </a:bodyPr>
          <a:lstStyle/>
          <a:p>
            <a:pPr algn="ctr"/>
            <a:r>
              <a:rPr lang="en-US" sz="3600" b="1"/>
              <a:t>Which Terrain Type was in the story?</a:t>
            </a:r>
          </a:p>
        </p:txBody>
      </p:sp>
      <p:sp>
        <p:nvSpPr>
          <p:cNvPr id="7" name="TextBox 6">
            <a:extLst>
              <a:ext uri="{FF2B5EF4-FFF2-40B4-BE49-F238E27FC236}">
                <a16:creationId xmlns:a16="http://schemas.microsoft.com/office/drawing/2014/main" id="{F45C6F96-100B-4D53-A4AC-70B1B4A8C7C0}"/>
              </a:ext>
            </a:extLst>
          </p:cNvPr>
          <p:cNvSpPr txBox="1"/>
          <p:nvPr/>
        </p:nvSpPr>
        <p:spPr>
          <a:xfrm>
            <a:off x="2105442" y="2925541"/>
            <a:ext cx="913050" cy="379828"/>
          </a:xfrm>
          <a:prstGeom prst="rect">
            <a:avLst/>
          </a:prstGeom>
          <a:noFill/>
        </p:spPr>
        <p:txBody>
          <a:bodyPr wrap="square" rtlCol="0">
            <a:spAutoFit/>
          </a:bodyPr>
          <a:lstStyle/>
          <a:p>
            <a:r>
              <a:rPr lang="en-US" b="1">
                <a:solidFill>
                  <a:schemeClr val="bg1"/>
                </a:solidFill>
              </a:rPr>
              <a:t>Forest</a:t>
            </a:r>
          </a:p>
        </p:txBody>
      </p:sp>
      <p:sp>
        <p:nvSpPr>
          <p:cNvPr id="12" name="TextBox 11">
            <a:extLst>
              <a:ext uri="{FF2B5EF4-FFF2-40B4-BE49-F238E27FC236}">
                <a16:creationId xmlns:a16="http://schemas.microsoft.com/office/drawing/2014/main" id="{0150FCBE-E5A7-473A-B5EA-CF214F97B488}"/>
              </a:ext>
            </a:extLst>
          </p:cNvPr>
          <p:cNvSpPr txBox="1"/>
          <p:nvPr/>
        </p:nvSpPr>
        <p:spPr>
          <a:xfrm>
            <a:off x="9173508" y="2925541"/>
            <a:ext cx="913050" cy="379828"/>
          </a:xfrm>
          <a:prstGeom prst="rect">
            <a:avLst/>
          </a:prstGeom>
          <a:noFill/>
        </p:spPr>
        <p:txBody>
          <a:bodyPr wrap="square" rtlCol="0">
            <a:spAutoFit/>
          </a:bodyPr>
          <a:lstStyle/>
          <a:p>
            <a:r>
              <a:rPr lang="en-US" b="1">
                <a:solidFill>
                  <a:schemeClr val="bg1"/>
                </a:solidFill>
              </a:rPr>
              <a:t>Water</a:t>
            </a:r>
          </a:p>
        </p:txBody>
      </p:sp>
      <p:sp>
        <p:nvSpPr>
          <p:cNvPr id="14" name="TextBox 13">
            <a:extLst>
              <a:ext uri="{FF2B5EF4-FFF2-40B4-BE49-F238E27FC236}">
                <a16:creationId xmlns:a16="http://schemas.microsoft.com/office/drawing/2014/main" id="{7D03D749-0314-4D0E-A43B-4B3A2C75A873}"/>
              </a:ext>
            </a:extLst>
          </p:cNvPr>
          <p:cNvSpPr txBox="1"/>
          <p:nvPr/>
        </p:nvSpPr>
        <p:spPr>
          <a:xfrm>
            <a:off x="1710294" y="3576136"/>
            <a:ext cx="1382229" cy="369332"/>
          </a:xfrm>
          <a:prstGeom prst="rect">
            <a:avLst/>
          </a:prstGeom>
          <a:noFill/>
        </p:spPr>
        <p:txBody>
          <a:bodyPr wrap="square" rtlCol="0">
            <a:spAutoFit/>
          </a:bodyPr>
          <a:lstStyle/>
          <a:p>
            <a:r>
              <a:rPr lang="en-US" b="1"/>
              <a:t>Grassland</a:t>
            </a:r>
          </a:p>
        </p:txBody>
      </p:sp>
      <p:sp>
        <p:nvSpPr>
          <p:cNvPr id="15" name="TextBox 14">
            <a:extLst>
              <a:ext uri="{FF2B5EF4-FFF2-40B4-BE49-F238E27FC236}">
                <a16:creationId xmlns:a16="http://schemas.microsoft.com/office/drawing/2014/main" id="{E1D8B851-93FE-4ACC-9903-43B4309CD20E}"/>
              </a:ext>
            </a:extLst>
          </p:cNvPr>
          <p:cNvSpPr txBox="1"/>
          <p:nvPr/>
        </p:nvSpPr>
        <p:spPr>
          <a:xfrm>
            <a:off x="8980078" y="3487946"/>
            <a:ext cx="1417648" cy="369332"/>
          </a:xfrm>
          <a:prstGeom prst="rect">
            <a:avLst/>
          </a:prstGeom>
          <a:noFill/>
        </p:spPr>
        <p:txBody>
          <a:bodyPr wrap="square" rtlCol="0">
            <a:spAutoFit/>
          </a:bodyPr>
          <a:lstStyle/>
          <a:p>
            <a:r>
              <a:rPr lang="en-US" b="1"/>
              <a:t>Mountains</a:t>
            </a:r>
          </a:p>
        </p:txBody>
      </p:sp>
      <p:sp>
        <p:nvSpPr>
          <p:cNvPr id="16" name="TextBox 15">
            <a:extLst>
              <a:ext uri="{FF2B5EF4-FFF2-40B4-BE49-F238E27FC236}">
                <a16:creationId xmlns:a16="http://schemas.microsoft.com/office/drawing/2014/main" id="{B464D2E6-FCAF-4924-BAA4-A564409A45E7}"/>
              </a:ext>
            </a:extLst>
          </p:cNvPr>
          <p:cNvSpPr txBox="1"/>
          <p:nvPr/>
        </p:nvSpPr>
        <p:spPr>
          <a:xfrm>
            <a:off x="978591" y="6502446"/>
            <a:ext cx="4130211" cy="253916"/>
          </a:xfrm>
          <a:prstGeom prst="rect">
            <a:avLst/>
          </a:prstGeom>
          <a:noFill/>
        </p:spPr>
        <p:txBody>
          <a:bodyPr wrap="square" rtlCol="0">
            <a:spAutoFit/>
          </a:bodyPr>
          <a:lstStyle/>
          <a:p>
            <a:r>
              <a:rPr lang="en-US" sz="1050"/>
              <a:t>Photos courtesy of C. Jacobs &amp; K. Jacobs</a:t>
            </a:r>
          </a:p>
        </p:txBody>
      </p:sp>
    </p:spTree>
    <p:extLst>
      <p:ext uri="{BB962C8B-B14F-4D97-AF65-F5344CB8AC3E}">
        <p14:creationId xmlns:p14="http://schemas.microsoft.com/office/powerpoint/2010/main" val="3239280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Isosceles Triangle 2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A1C3E58-7AD2-4FA1-B654-D8A802E1E23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7980" y="2358461"/>
            <a:ext cx="10672020" cy="3844035"/>
          </a:xfrm>
          <a:prstGeom prst="rect">
            <a:avLst/>
          </a:prstGeom>
          <a:ln>
            <a:noFill/>
          </a:ln>
        </p:spPr>
      </p:pic>
      <p:sp>
        <p:nvSpPr>
          <p:cNvPr id="32" name="Isosceles Triangle 3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vector graphics&#10;&#10;Description automatically generated">
            <a:extLst>
              <a:ext uri="{FF2B5EF4-FFF2-40B4-BE49-F238E27FC236}">
                <a16:creationId xmlns:a16="http://schemas.microsoft.com/office/drawing/2014/main" id="{4DF3774F-622E-453C-B752-5A6851B3EA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70671" y="288485"/>
            <a:ext cx="1617266" cy="2595753"/>
          </a:xfrm>
          <a:prstGeom prst="rect">
            <a:avLst/>
          </a:prstGeom>
        </p:spPr>
      </p:pic>
      <p:sp>
        <p:nvSpPr>
          <p:cNvPr id="14" name="TextBox 13">
            <a:extLst>
              <a:ext uri="{FF2B5EF4-FFF2-40B4-BE49-F238E27FC236}">
                <a16:creationId xmlns:a16="http://schemas.microsoft.com/office/drawing/2014/main" id="{90DFA01F-CE02-4CCE-AE2A-A99B1AD138B7}"/>
              </a:ext>
            </a:extLst>
          </p:cNvPr>
          <p:cNvSpPr txBox="1"/>
          <p:nvPr/>
        </p:nvSpPr>
        <p:spPr>
          <a:xfrm>
            <a:off x="392706" y="6164166"/>
            <a:ext cx="4195215" cy="584775"/>
          </a:xfrm>
          <a:prstGeom prst="rect">
            <a:avLst/>
          </a:prstGeom>
          <a:noFill/>
        </p:spPr>
        <p:txBody>
          <a:bodyPr wrap="square" rtlCol="0">
            <a:spAutoFit/>
          </a:bodyPr>
          <a:lstStyle/>
          <a:p>
            <a:pPr algn="ctr"/>
            <a:r>
              <a:rPr lang="en-US" sz="3200" dirty="0">
                <a:hlinkClick r:id="rId5"/>
              </a:rPr>
              <a:t>Terrain Type stories</a:t>
            </a:r>
            <a:endParaRPr lang="en-US" sz="3200" dirty="0"/>
          </a:p>
        </p:txBody>
      </p:sp>
    </p:spTree>
    <p:extLst>
      <p:ext uri="{BB962C8B-B14F-4D97-AF65-F5344CB8AC3E}">
        <p14:creationId xmlns:p14="http://schemas.microsoft.com/office/powerpoint/2010/main" val="2790815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E35D89-64C4-4191-A373-1D3B5B52F00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4128" y="293372"/>
            <a:ext cx="5562301" cy="3134647"/>
          </a:xfrm>
          <a:prstGeom prst="rect">
            <a:avLst/>
          </a:prstGeom>
        </p:spPr>
      </p:pic>
      <p:pic>
        <p:nvPicPr>
          <p:cNvPr id="3" name="Picture 2">
            <a:extLst>
              <a:ext uri="{FF2B5EF4-FFF2-40B4-BE49-F238E27FC236}">
                <a16:creationId xmlns:a16="http://schemas.microsoft.com/office/drawing/2014/main" id="{FC2AF717-4AEC-4D98-993A-628A823721F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96000" y="294353"/>
            <a:ext cx="5562301" cy="3134647"/>
          </a:xfrm>
          <a:prstGeom prst="rect">
            <a:avLst/>
          </a:prstGeom>
        </p:spPr>
      </p:pic>
      <p:pic>
        <p:nvPicPr>
          <p:cNvPr id="6" name="Picture 5">
            <a:extLst>
              <a:ext uri="{FF2B5EF4-FFF2-40B4-BE49-F238E27FC236}">
                <a16:creationId xmlns:a16="http://schemas.microsoft.com/office/drawing/2014/main" id="{27490D67-634B-454D-B0E7-5963540E14E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69008" y="3505159"/>
            <a:ext cx="5562301" cy="2928653"/>
          </a:xfrm>
          <a:prstGeom prst="rect">
            <a:avLst/>
          </a:prstGeom>
        </p:spPr>
      </p:pic>
      <p:pic>
        <p:nvPicPr>
          <p:cNvPr id="5" name="Picture 4">
            <a:extLst>
              <a:ext uri="{FF2B5EF4-FFF2-40B4-BE49-F238E27FC236}">
                <a16:creationId xmlns:a16="http://schemas.microsoft.com/office/drawing/2014/main" id="{481808AE-2F8F-4FF8-880B-6BF503103B0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129707" y="3505160"/>
            <a:ext cx="5562301" cy="2928652"/>
          </a:xfrm>
          <a:prstGeom prst="rect">
            <a:avLst/>
          </a:prstGeom>
        </p:spPr>
      </p:pic>
      <p:sp>
        <p:nvSpPr>
          <p:cNvPr id="11" name="Rectangle 10">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ame 12">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4E56A5CF-BCCC-4492-A977-ED0CC256604A}"/>
              </a:ext>
            </a:extLst>
          </p:cNvPr>
          <p:cNvSpPr txBox="1"/>
          <p:nvPr/>
        </p:nvSpPr>
        <p:spPr>
          <a:xfrm>
            <a:off x="4608151" y="2295001"/>
            <a:ext cx="2931934" cy="2308324"/>
          </a:xfrm>
          <a:prstGeom prst="rect">
            <a:avLst/>
          </a:prstGeom>
          <a:noFill/>
        </p:spPr>
        <p:txBody>
          <a:bodyPr wrap="square" rtlCol="0">
            <a:spAutoFit/>
          </a:bodyPr>
          <a:lstStyle/>
          <a:p>
            <a:pPr algn="ctr"/>
            <a:r>
              <a:rPr lang="en-US" sz="3600" b="1"/>
              <a:t>Which Terrain Type was in the story?</a:t>
            </a:r>
          </a:p>
        </p:txBody>
      </p:sp>
      <p:sp>
        <p:nvSpPr>
          <p:cNvPr id="7" name="TextBox 6">
            <a:extLst>
              <a:ext uri="{FF2B5EF4-FFF2-40B4-BE49-F238E27FC236}">
                <a16:creationId xmlns:a16="http://schemas.microsoft.com/office/drawing/2014/main" id="{F45C6F96-100B-4D53-A4AC-70B1B4A8C7C0}"/>
              </a:ext>
            </a:extLst>
          </p:cNvPr>
          <p:cNvSpPr txBox="1"/>
          <p:nvPr/>
        </p:nvSpPr>
        <p:spPr>
          <a:xfrm>
            <a:off x="766878" y="2962300"/>
            <a:ext cx="913050" cy="379828"/>
          </a:xfrm>
          <a:prstGeom prst="rect">
            <a:avLst/>
          </a:prstGeom>
          <a:noFill/>
        </p:spPr>
        <p:txBody>
          <a:bodyPr wrap="square" rtlCol="0">
            <a:spAutoFit/>
          </a:bodyPr>
          <a:lstStyle/>
          <a:p>
            <a:r>
              <a:rPr lang="en-US" b="1"/>
              <a:t>Forest</a:t>
            </a:r>
          </a:p>
        </p:txBody>
      </p:sp>
      <p:sp>
        <p:nvSpPr>
          <p:cNvPr id="12" name="TextBox 11">
            <a:extLst>
              <a:ext uri="{FF2B5EF4-FFF2-40B4-BE49-F238E27FC236}">
                <a16:creationId xmlns:a16="http://schemas.microsoft.com/office/drawing/2014/main" id="{0150FCBE-E5A7-473A-B5EA-CF214F97B488}"/>
              </a:ext>
            </a:extLst>
          </p:cNvPr>
          <p:cNvSpPr txBox="1"/>
          <p:nvPr/>
        </p:nvSpPr>
        <p:spPr>
          <a:xfrm>
            <a:off x="10234411" y="2962300"/>
            <a:ext cx="913050" cy="379828"/>
          </a:xfrm>
          <a:prstGeom prst="rect">
            <a:avLst/>
          </a:prstGeom>
          <a:noFill/>
        </p:spPr>
        <p:txBody>
          <a:bodyPr wrap="square" rtlCol="0">
            <a:spAutoFit/>
          </a:bodyPr>
          <a:lstStyle/>
          <a:p>
            <a:r>
              <a:rPr lang="en-US" b="1"/>
              <a:t>Water</a:t>
            </a:r>
          </a:p>
        </p:txBody>
      </p:sp>
      <p:sp>
        <p:nvSpPr>
          <p:cNvPr id="14" name="TextBox 13">
            <a:extLst>
              <a:ext uri="{FF2B5EF4-FFF2-40B4-BE49-F238E27FC236}">
                <a16:creationId xmlns:a16="http://schemas.microsoft.com/office/drawing/2014/main" id="{7D03D749-0314-4D0E-A43B-4B3A2C75A873}"/>
              </a:ext>
            </a:extLst>
          </p:cNvPr>
          <p:cNvSpPr txBox="1"/>
          <p:nvPr/>
        </p:nvSpPr>
        <p:spPr>
          <a:xfrm>
            <a:off x="654879" y="3617233"/>
            <a:ext cx="1382229" cy="369332"/>
          </a:xfrm>
          <a:prstGeom prst="rect">
            <a:avLst/>
          </a:prstGeom>
          <a:noFill/>
        </p:spPr>
        <p:txBody>
          <a:bodyPr wrap="square" rtlCol="0">
            <a:spAutoFit/>
          </a:bodyPr>
          <a:lstStyle/>
          <a:p>
            <a:r>
              <a:rPr lang="en-US" b="1"/>
              <a:t>Grassland</a:t>
            </a:r>
          </a:p>
        </p:txBody>
      </p:sp>
      <p:sp>
        <p:nvSpPr>
          <p:cNvPr id="15" name="TextBox 14">
            <a:extLst>
              <a:ext uri="{FF2B5EF4-FFF2-40B4-BE49-F238E27FC236}">
                <a16:creationId xmlns:a16="http://schemas.microsoft.com/office/drawing/2014/main" id="{E1D8B851-93FE-4ACC-9903-43B4309CD20E}"/>
              </a:ext>
            </a:extLst>
          </p:cNvPr>
          <p:cNvSpPr txBox="1"/>
          <p:nvPr/>
        </p:nvSpPr>
        <p:spPr>
          <a:xfrm>
            <a:off x="10234411" y="3544397"/>
            <a:ext cx="1417648" cy="369332"/>
          </a:xfrm>
          <a:prstGeom prst="rect">
            <a:avLst/>
          </a:prstGeom>
          <a:noFill/>
        </p:spPr>
        <p:txBody>
          <a:bodyPr wrap="square" rtlCol="0">
            <a:spAutoFit/>
          </a:bodyPr>
          <a:lstStyle/>
          <a:p>
            <a:r>
              <a:rPr lang="en-US" b="1"/>
              <a:t>Mountains</a:t>
            </a:r>
          </a:p>
        </p:txBody>
      </p:sp>
      <p:sp>
        <p:nvSpPr>
          <p:cNvPr id="16" name="TextBox 15">
            <a:extLst>
              <a:ext uri="{FF2B5EF4-FFF2-40B4-BE49-F238E27FC236}">
                <a16:creationId xmlns:a16="http://schemas.microsoft.com/office/drawing/2014/main" id="{500C4110-0CAD-4D3E-8366-C519567182F1}"/>
              </a:ext>
            </a:extLst>
          </p:cNvPr>
          <p:cNvSpPr txBox="1"/>
          <p:nvPr/>
        </p:nvSpPr>
        <p:spPr>
          <a:xfrm>
            <a:off x="978591" y="6502446"/>
            <a:ext cx="4130211" cy="253916"/>
          </a:xfrm>
          <a:prstGeom prst="rect">
            <a:avLst/>
          </a:prstGeom>
          <a:noFill/>
        </p:spPr>
        <p:txBody>
          <a:bodyPr wrap="square" rtlCol="0">
            <a:spAutoFit/>
          </a:bodyPr>
          <a:lstStyle/>
          <a:p>
            <a:r>
              <a:rPr lang="en-US" sz="1050"/>
              <a:t>Photos courtesy of C. Jacobs &amp; K. Jacobs</a:t>
            </a:r>
          </a:p>
        </p:txBody>
      </p:sp>
    </p:spTree>
    <p:extLst>
      <p:ext uri="{BB962C8B-B14F-4D97-AF65-F5344CB8AC3E}">
        <p14:creationId xmlns:p14="http://schemas.microsoft.com/office/powerpoint/2010/main" val="3288483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A4B765A-46DE-4603-8505-1E43D6D01EE0}"/>
              </a:ext>
            </a:extLst>
          </p:cNvPr>
          <p:cNvSpPr txBox="1"/>
          <p:nvPr/>
        </p:nvSpPr>
        <p:spPr>
          <a:xfrm>
            <a:off x="7041856" y="3113415"/>
            <a:ext cx="4036334" cy="2387600"/>
          </a:xfrm>
          <a:prstGeom prst="ellipse">
            <a:avLst/>
          </a:prstGeom>
        </p:spPr>
        <p:txBody>
          <a:bodyPr vert="horz" lIns="91440" tIns="45720" rIns="91440" bIns="45720" rtlCol="0" anchor="t">
            <a:normAutofit/>
          </a:bodyPr>
          <a:lstStyle/>
          <a:p>
            <a:pPr>
              <a:lnSpc>
                <a:spcPct val="90000"/>
              </a:lnSpc>
              <a:spcBef>
                <a:spcPct val="0"/>
              </a:spcBef>
              <a:spcAft>
                <a:spcPts val="600"/>
              </a:spcAft>
            </a:pPr>
            <a:r>
              <a:rPr lang="en-US" sz="3400">
                <a:latin typeface="+mj-lt"/>
                <a:ea typeface="+mj-ea"/>
                <a:cs typeface="+mj-cs"/>
                <a:hlinkClick r:id="rId3"/>
              </a:rPr>
              <a:t>Yellowstone National </a:t>
            </a:r>
          </a:p>
          <a:p>
            <a:pPr>
              <a:lnSpc>
                <a:spcPct val="90000"/>
              </a:lnSpc>
              <a:spcBef>
                <a:spcPct val="0"/>
              </a:spcBef>
              <a:spcAft>
                <a:spcPts val="600"/>
              </a:spcAft>
            </a:pPr>
            <a:r>
              <a:rPr lang="en-US" sz="3400">
                <a:latin typeface="+mj-lt"/>
                <a:ea typeface="+mj-ea"/>
                <a:cs typeface="+mj-cs"/>
                <a:hlinkClick r:id="rId3"/>
              </a:rPr>
              <a:t>Park</a:t>
            </a:r>
            <a:endParaRPr lang="en-US" sz="3400">
              <a:latin typeface="+mj-lt"/>
              <a:ea typeface="+mj-ea"/>
              <a:cs typeface="+mj-cs"/>
            </a:endParaRPr>
          </a:p>
        </p:txBody>
      </p:sp>
      <p:sp>
        <p:nvSpPr>
          <p:cNvPr id="33" name="Rectangle 32">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D53B7D6-BF0C-41F0-92C5-352CB8951B9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3507" y="666728"/>
            <a:ext cx="5658226" cy="5465791"/>
          </a:xfrm>
          <a:prstGeom prst="rect">
            <a:avLst/>
          </a:prstGeom>
        </p:spPr>
      </p:pic>
      <p:grpSp>
        <p:nvGrpSpPr>
          <p:cNvPr id="37" name="Group 36">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38" name="Rectangle 37">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26860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7EFB758-B865-4C90-9330-70F9D77CCFD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53344" y="2540000"/>
            <a:ext cx="4032621" cy="3161164"/>
          </a:xfrm>
          <a:prstGeom prst="rect">
            <a:avLst/>
          </a:prstGeom>
        </p:spPr>
      </p:pic>
      <p:sp>
        <p:nvSpPr>
          <p:cNvPr id="11" name="Right Triangle 1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4989" y="623275"/>
            <a:ext cx="6581837"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0B89FE-34EA-46DD-A7CD-E0842E4268E0}"/>
              </a:ext>
            </a:extLst>
          </p:cNvPr>
          <p:cNvSpPr>
            <a:spLocks noGrp="1"/>
          </p:cNvSpPr>
          <p:nvPr>
            <p:ph type="title"/>
          </p:nvPr>
        </p:nvSpPr>
        <p:spPr>
          <a:xfrm>
            <a:off x="296054" y="607114"/>
            <a:ext cx="4347202" cy="1239520"/>
          </a:xfrm>
        </p:spPr>
        <p:txBody>
          <a:bodyPr vert="horz" lIns="91440" tIns="45720" rIns="91440" bIns="45720" rtlCol="0" anchor="b">
            <a:normAutofit/>
          </a:bodyPr>
          <a:lstStyle/>
          <a:p>
            <a:pPr algn="ctr"/>
            <a:r>
              <a:rPr lang="en-US" sz="4800" b="1"/>
              <a:t>Discussion</a:t>
            </a:r>
          </a:p>
        </p:txBody>
      </p:sp>
      <p:sp>
        <p:nvSpPr>
          <p:cNvPr id="3" name="TextBox 2">
            <a:extLst>
              <a:ext uri="{FF2B5EF4-FFF2-40B4-BE49-F238E27FC236}">
                <a16:creationId xmlns:a16="http://schemas.microsoft.com/office/drawing/2014/main" id="{1266760F-E167-49F0-86C2-1E9A2FBF84D1}"/>
              </a:ext>
            </a:extLst>
          </p:cNvPr>
          <p:cNvSpPr txBox="1"/>
          <p:nvPr/>
        </p:nvSpPr>
        <p:spPr>
          <a:xfrm>
            <a:off x="4964989" y="691179"/>
            <a:ext cx="6307185" cy="5539978"/>
          </a:xfrm>
          <a:prstGeom prst="rect">
            <a:avLst/>
          </a:prstGeom>
          <a:noFill/>
        </p:spPr>
        <p:txBody>
          <a:bodyPr wrap="square" lIns="91440" tIns="45720" rIns="91440" bIns="45720" rtlCol="0" anchor="t">
            <a:spAutoFit/>
          </a:bodyPr>
          <a:lstStyle/>
          <a:p>
            <a:r>
              <a:rPr lang="en-US" sz="2400" dirty="0"/>
              <a:t>Do we have any similar types of land/terrain around our town?</a:t>
            </a:r>
          </a:p>
          <a:p>
            <a:endParaRPr lang="en-US" sz="2400"/>
          </a:p>
          <a:p>
            <a:r>
              <a:rPr lang="en-US" sz="2400" dirty="0"/>
              <a:t>Why do you think Yellowstone was make a national park?</a:t>
            </a:r>
            <a:endParaRPr lang="en-US" sz="2400" dirty="0">
              <a:cs typeface="Arial"/>
            </a:endParaRPr>
          </a:p>
          <a:p>
            <a:endParaRPr lang="en-US" sz="2400"/>
          </a:p>
          <a:p>
            <a:r>
              <a:rPr lang="en-US" sz="2400" dirty="0"/>
              <a:t>What things do people need to do to keep Yellowstone a special place to visit?</a:t>
            </a:r>
            <a:endParaRPr lang="en-US" sz="2400" dirty="0">
              <a:cs typeface="Arial"/>
            </a:endParaRPr>
          </a:p>
          <a:p>
            <a:endParaRPr lang="en-US" sz="2400"/>
          </a:p>
          <a:p>
            <a:r>
              <a:rPr lang="en-US" sz="2400" dirty="0"/>
              <a:t>What would happen if people didn’t take </a:t>
            </a:r>
            <a:endParaRPr lang="en-US" sz="2400" dirty="0">
              <a:cs typeface="Arial"/>
            </a:endParaRPr>
          </a:p>
          <a:p>
            <a:r>
              <a:rPr lang="en-US" sz="2400" dirty="0"/>
              <a:t>care of places like Yellowstone?</a:t>
            </a:r>
            <a:endParaRPr lang="en-US" sz="2400" dirty="0">
              <a:cs typeface="Arial"/>
            </a:endParaRPr>
          </a:p>
          <a:p>
            <a:endParaRPr lang="en-US" sz="2400"/>
          </a:p>
          <a:p>
            <a:r>
              <a:rPr lang="en-US" sz="2400" dirty="0"/>
              <a:t>What would happen if people didn't</a:t>
            </a:r>
            <a:endParaRPr lang="en-US" sz="2400" dirty="0">
              <a:cs typeface="Arial"/>
            </a:endParaRPr>
          </a:p>
          <a:p>
            <a:r>
              <a:rPr lang="en-US" sz="2400" dirty="0"/>
              <a:t>practice stewardship?</a:t>
            </a:r>
            <a:endParaRPr lang="en-US" sz="2400" dirty="0">
              <a:cs typeface="Arial"/>
            </a:endParaRPr>
          </a:p>
          <a:p>
            <a:endParaRPr lang="en-US"/>
          </a:p>
        </p:txBody>
      </p:sp>
    </p:spTree>
    <p:extLst>
      <p:ext uri="{BB962C8B-B14F-4D97-AF65-F5344CB8AC3E}">
        <p14:creationId xmlns:p14="http://schemas.microsoft.com/office/powerpoint/2010/main" val="2694869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F27D6-E0BA-4373-B2DF-074CC2C2E5F7}"/>
              </a:ext>
            </a:extLst>
          </p:cNvPr>
          <p:cNvSpPr>
            <a:spLocks noGrp="1"/>
          </p:cNvSpPr>
          <p:nvPr>
            <p:ph type="title"/>
          </p:nvPr>
        </p:nvSpPr>
        <p:spPr>
          <a:xfrm>
            <a:off x="7886107" y="486397"/>
            <a:ext cx="4013098" cy="1655423"/>
          </a:xfrm>
          <a:noFill/>
          <a:ln w="76200">
            <a:solidFill>
              <a:schemeClr val="accent3">
                <a:lumMod val="75000"/>
              </a:schemeClr>
            </a:solidFill>
          </a:ln>
        </p:spPr>
        <p:txBody>
          <a:bodyPr vert="horz" lIns="91440" tIns="45720" rIns="91440" bIns="45720" rtlCol="0" anchor="b">
            <a:normAutofit fontScale="90000"/>
          </a:bodyPr>
          <a:lstStyle/>
          <a:p>
            <a:br>
              <a:rPr lang="en-US" sz="2400"/>
            </a:br>
            <a:br>
              <a:rPr lang="en-US" sz="2400"/>
            </a:br>
            <a:br>
              <a:rPr lang="en-US" sz="2400"/>
            </a:br>
            <a:br>
              <a:rPr lang="en-US" sz="2400"/>
            </a:br>
            <a:br>
              <a:rPr lang="en-US" sz="2400"/>
            </a:br>
            <a:r>
              <a:rPr lang="en-US" sz="3600"/>
              <a:t>My favorite way to use public lands is…</a:t>
            </a:r>
            <a:br>
              <a:rPr lang="en-US" sz="3600"/>
            </a:br>
            <a:endParaRPr lang="en-US" sz="3600"/>
          </a:p>
        </p:txBody>
      </p:sp>
      <p:sp>
        <p:nvSpPr>
          <p:cNvPr id="22" name="Rectangle 21">
            <a:extLst>
              <a:ext uri="{FF2B5EF4-FFF2-40B4-BE49-F238E27FC236}">
                <a16:creationId xmlns:a16="http://schemas.microsoft.com/office/drawing/2014/main" id="{9584E7D4-A2F5-41A9-A4AE-B84BD1346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534657" cy="6858000"/>
          </a:xfrm>
          <a:prstGeom prst="rect">
            <a:avLst/>
          </a:prstGeom>
          <a:solidFill>
            <a:srgbClr val="435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12531D6-F318-49BD-859A-0B2B71594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666" y="481264"/>
            <a:ext cx="3207227" cy="28967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motorcycle&#10;&#10;Description automatically generated">
            <a:extLst>
              <a:ext uri="{FF2B5EF4-FFF2-40B4-BE49-F238E27FC236}">
                <a16:creationId xmlns:a16="http://schemas.microsoft.com/office/drawing/2014/main" id="{0E7576AD-8D0B-4F4F-AC4C-4E65DAEF4D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20052" y="642131"/>
            <a:ext cx="1731664" cy="2574973"/>
          </a:xfrm>
          <a:prstGeom prst="rect">
            <a:avLst/>
          </a:prstGeom>
        </p:spPr>
      </p:pic>
      <p:sp>
        <p:nvSpPr>
          <p:cNvPr id="26" name="Rectangle 25">
            <a:extLst>
              <a:ext uri="{FF2B5EF4-FFF2-40B4-BE49-F238E27FC236}">
                <a16:creationId xmlns:a16="http://schemas.microsoft.com/office/drawing/2014/main" id="{C3A78525-353D-47EB-B839-E380DBD7DE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7760" y="481264"/>
            <a:ext cx="3207226" cy="28967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436C932-B8B8-4A70-8A0D-1A4AD0A9F2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7334" y="3538308"/>
            <a:ext cx="3217652" cy="286249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toy&#10;&#10;Description automatically generated">
            <a:extLst>
              <a:ext uri="{FF2B5EF4-FFF2-40B4-BE49-F238E27FC236}">
                <a16:creationId xmlns:a16="http://schemas.microsoft.com/office/drawing/2014/main" id="{95402EF5-1E42-421A-A078-AAF6683C63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56640" y="3678058"/>
            <a:ext cx="1979040" cy="2561874"/>
          </a:xfrm>
          <a:prstGeom prst="rect">
            <a:avLst/>
          </a:prstGeom>
        </p:spPr>
      </p:pic>
      <p:cxnSp>
        <p:nvCxnSpPr>
          <p:cNvPr id="30" name="Straight Connector 29">
            <a:extLst>
              <a:ext uri="{FF2B5EF4-FFF2-40B4-BE49-F238E27FC236}">
                <a16:creationId xmlns:a16="http://schemas.microsoft.com/office/drawing/2014/main" id="{02AD82C0-24F3-4083-849D-D281174AF25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4447" y="4459986"/>
            <a:ext cx="3291840" cy="0"/>
          </a:xfrm>
          <a:prstGeom prst="line">
            <a:avLst/>
          </a:prstGeom>
          <a:ln w="19050">
            <a:solidFill>
              <a:srgbClr val="43596E"/>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BEC760C0-2D8A-4DE5-9990-FA96D59E53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666" y="3538308"/>
            <a:ext cx="3207227" cy="28967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E263D20F-A1CB-44AA-8FC3-BD44FE9079E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05713" y="3859235"/>
            <a:ext cx="2659825" cy="2243726"/>
          </a:xfrm>
          <a:prstGeom prst="rect">
            <a:avLst/>
          </a:prstGeom>
        </p:spPr>
      </p:pic>
      <p:sp>
        <p:nvSpPr>
          <p:cNvPr id="3" name="TextBox 2">
            <a:extLst>
              <a:ext uri="{FF2B5EF4-FFF2-40B4-BE49-F238E27FC236}">
                <a16:creationId xmlns:a16="http://schemas.microsoft.com/office/drawing/2014/main" id="{594B9293-2390-44A7-B051-405A009E4A6E}"/>
              </a:ext>
            </a:extLst>
          </p:cNvPr>
          <p:cNvSpPr txBox="1"/>
          <p:nvPr/>
        </p:nvSpPr>
        <p:spPr>
          <a:xfrm>
            <a:off x="7886106" y="4728240"/>
            <a:ext cx="4013099" cy="1384995"/>
          </a:xfrm>
          <a:prstGeom prst="rect">
            <a:avLst/>
          </a:prstGeom>
          <a:ln w="57150"/>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800"/>
              <a:t>Try to think of an activity not shown in the pictures!</a:t>
            </a:r>
          </a:p>
        </p:txBody>
      </p:sp>
      <p:sp>
        <p:nvSpPr>
          <p:cNvPr id="15" name="TextBox 14">
            <a:extLst>
              <a:ext uri="{FF2B5EF4-FFF2-40B4-BE49-F238E27FC236}">
                <a16:creationId xmlns:a16="http://schemas.microsoft.com/office/drawing/2014/main" id="{414CD23A-5C60-4322-8A5E-89B7B8721A90}"/>
              </a:ext>
            </a:extLst>
          </p:cNvPr>
          <p:cNvSpPr txBox="1"/>
          <p:nvPr/>
        </p:nvSpPr>
        <p:spPr>
          <a:xfrm>
            <a:off x="7886106" y="2656353"/>
            <a:ext cx="3987693" cy="1384995"/>
          </a:xfrm>
          <a:prstGeom prst="rect">
            <a:avLst/>
          </a:prstGeom>
          <a:ln w="57150"/>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800"/>
              <a:t>On what type of terrain would you do your activity?</a:t>
            </a:r>
          </a:p>
        </p:txBody>
      </p:sp>
      <p:pic>
        <p:nvPicPr>
          <p:cNvPr id="5" name="Picture 4" descr="A picture containing vector graphics, toy&#10;&#10;Description automatically generated">
            <a:extLst>
              <a:ext uri="{FF2B5EF4-FFF2-40B4-BE49-F238E27FC236}">
                <a16:creationId xmlns:a16="http://schemas.microsoft.com/office/drawing/2014/main" id="{A32DADCF-4D9F-4A33-AA72-6B38D2A97E6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4427279" y="720005"/>
            <a:ext cx="1950815" cy="2419223"/>
          </a:xfrm>
          <a:prstGeom prst="rect">
            <a:avLst/>
          </a:prstGeom>
        </p:spPr>
      </p:pic>
    </p:spTree>
    <p:extLst>
      <p:ext uri="{BB962C8B-B14F-4D97-AF65-F5344CB8AC3E}">
        <p14:creationId xmlns:p14="http://schemas.microsoft.com/office/powerpoint/2010/main" val="1724112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2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90D60-D68F-4ED3-9E92-4DC7B642C600}"/>
              </a:ext>
            </a:extLst>
          </p:cNvPr>
          <p:cNvSpPr>
            <a:spLocks noGrp="1"/>
          </p:cNvSpPr>
          <p:nvPr>
            <p:ph type="title"/>
          </p:nvPr>
        </p:nvSpPr>
        <p:spPr>
          <a:xfrm>
            <a:off x="560837" y="328447"/>
            <a:ext cx="11028412" cy="6247014"/>
          </a:xfrm>
          <a:ln w="76200">
            <a:solidFill>
              <a:schemeClr val="accent3"/>
            </a:solidFill>
          </a:ln>
        </p:spPr>
        <p:txBody>
          <a:bodyPr vert="horz" lIns="91440" tIns="45720" rIns="91440" bIns="45720" rtlCol="0" anchor="ctr">
            <a:normAutofit fontScale="90000"/>
          </a:bodyPr>
          <a:lstStyle/>
          <a:p>
            <a:pPr>
              <a:spcAft>
                <a:spcPts val="600"/>
              </a:spcAft>
            </a:pPr>
            <a:r>
              <a:rPr lang="en-US" sz="3200" dirty="0">
                <a:solidFill>
                  <a:srgbClr val="000000"/>
                </a:solidFill>
              </a:rPr>
              <a:t>S</a:t>
            </a:r>
            <a:r>
              <a:rPr lang="en-US" sz="3200" kern="1200" dirty="0">
                <a:solidFill>
                  <a:srgbClr val="000000"/>
                </a:solidFill>
                <a:latin typeface="+mj-lt"/>
                <a:ea typeface="+mj-ea"/>
                <a:cs typeface="+mj-cs"/>
              </a:rPr>
              <a:t>hare your </a:t>
            </a:r>
            <a:r>
              <a:rPr lang="en-US" sz="3200" dirty="0">
                <a:solidFill>
                  <a:srgbClr val="000000"/>
                </a:solidFill>
              </a:rPr>
              <a:t>ideas about activities you like to do. </a:t>
            </a:r>
            <a:br>
              <a:rPr lang="en-US" sz="3200" dirty="0"/>
            </a:br>
            <a:br>
              <a:rPr lang="en-US" sz="3200" dirty="0"/>
            </a:br>
            <a:r>
              <a:rPr lang="en-US" sz="3200" dirty="0">
                <a:solidFill>
                  <a:srgbClr val="000000"/>
                </a:solidFill>
              </a:rPr>
              <a:t>Share what type of terrain where you would do that activity.</a:t>
            </a:r>
            <a:br>
              <a:rPr lang="en-US" sz="3200" dirty="0"/>
            </a:br>
            <a:r>
              <a:rPr lang="en-US" sz="3200" kern="1200" dirty="0">
                <a:solidFill>
                  <a:srgbClr val="000000"/>
                </a:solidFill>
                <a:latin typeface="+mj-lt"/>
                <a:ea typeface="+mj-ea"/>
                <a:cs typeface="+mj-cs"/>
              </a:rPr>
              <a:t> </a:t>
            </a:r>
            <a:br>
              <a:rPr lang="en-US" sz="3200" kern="1200" dirty="0"/>
            </a:br>
            <a:br>
              <a:rPr lang="en-US" sz="3200" kern="1200" dirty="0"/>
            </a:br>
            <a:r>
              <a:rPr lang="en-US" sz="3200" kern="1200" dirty="0">
                <a:solidFill>
                  <a:srgbClr val="000000"/>
                </a:solidFill>
                <a:latin typeface="+mj-lt"/>
                <a:ea typeface="+mj-ea"/>
                <a:cs typeface="+mj-cs"/>
              </a:rPr>
              <a:t>Fill in the blanks in the sentence stem: </a:t>
            </a:r>
            <a:br>
              <a:rPr lang="en-US" sz="3200" kern="1200" dirty="0"/>
            </a:br>
            <a:br>
              <a:rPr lang="en-US" sz="3200" kern="1200" dirty="0"/>
            </a:br>
            <a:r>
              <a:rPr lang="en-US" sz="3200" dirty="0">
                <a:solidFill>
                  <a:srgbClr val="000000"/>
                </a:solidFill>
              </a:rPr>
              <a:t>      </a:t>
            </a:r>
            <a:r>
              <a:rPr lang="en-US" sz="3200" dirty="0">
                <a:solidFill>
                  <a:srgbClr val="0070C0"/>
                </a:solidFill>
              </a:rPr>
              <a:t>When I (</a:t>
            </a:r>
            <a:r>
              <a:rPr lang="en-US" sz="3200" u="sng" dirty="0">
                <a:solidFill>
                  <a:srgbClr val="0070C0"/>
                </a:solidFill>
              </a:rPr>
              <a:t>favorite activity</a:t>
            </a:r>
            <a:r>
              <a:rPr lang="en-US" sz="3200" dirty="0">
                <a:solidFill>
                  <a:srgbClr val="0070C0"/>
                </a:solidFill>
              </a:rPr>
              <a:t>)________________ on/in a</a:t>
            </a:r>
            <a:br>
              <a:rPr lang="en-US" sz="3200" dirty="0"/>
            </a:br>
            <a:br>
              <a:rPr lang="en-US" sz="3200" dirty="0"/>
            </a:br>
            <a:r>
              <a:rPr lang="en-US" sz="3200" dirty="0">
                <a:solidFill>
                  <a:srgbClr val="0070C0"/>
                </a:solidFill>
              </a:rPr>
              <a:t>      (</a:t>
            </a:r>
            <a:r>
              <a:rPr lang="en-US" sz="3200" u="sng" dirty="0">
                <a:solidFill>
                  <a:srgbClr val="0070C0"/>
                </a:solidFill>
              </a:rPr>
              <a:t>type of terrain</a:t>
            </a:r>
            <a:r>
              <a:rPr lang="en-US" sz="3200" dirty="0">
                <a:solidFill>
                  <a:srgbClr val="0070C0"/>
                </a:solidFill>
              </a:rPr>
              <a:t>)_______________________, I need to be</a:t>
            </a:r>
            <a:br>
              <a:rPr lang="en-US" sz="3200" dirty="0"/>
            </a:br>
            <a:br>
              <a:rPr lang="en-US" sz="3200" dirty="0"/>
            </a:br>
            <a:r>
              <a:rPr lang="en-US" sz="3200" dirty="0">
                <a:solidFill>
                  <a:srgbClr val="0070C0"/>
                </a:solidFill>
              </a:rPr>
              <a:t>      sure I ______________________________ to be a</a:t>
            </a:r>
            <a:br>
              <a:rPr lang="en-US" sz="3200" dirty="0"/>
            </a:br>
            <a:br>
              <a:rPr lang="en-US" sz="3200" dirty="0"/>
            </a:br>
            <a:r>
              <a:rPr lang="en-US" sz="3200" dirty="0">
                <a:solidFill>
                  <a:srgbClr val="0070C0"/>
                </a:solidFill>
              </a:rPr>
              <a:t>      steward of that land.</a:t>
            </a:r>
            <a:br>
              <a:rPr lang="en-US" sz="3200" kern="1200" dirty="0"/>
            </a:br>
            <a:endParaRPr lang="en-US" sz="3200" kern="1200">
              <a:solidFill>
                <a:srgbClr val="000000"/>
              </a:solidFill>
              <a:latin typeface="+mj-lt"/>
              <a:ea typeface="+mj-ea"/>
              <a:cs typeface="+mj-cs"/>
            </a:endParaRPr>
          </a:p>
        </p:txBody>
      </p:sp>
    </p:spTree>
    <p:extLst>
      <p:ext uri="{BB962C8B-B14F-4D97-AF65-F5344CB8AC3E}">
        <p14:creationId xmlns:p14="http://schemas.microsoft.com/office/powerpoint/2010/main" val="2203298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8E2E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75FFF-0859-439B-9671-B3F4376056A2}"/>
              </a:ext>
            </a:extLst>
          </p:cNvPr>
          <p:cNvSpPr>
            <a:spLocks noGrp="1"/>
          </p:cNvSpPr>
          <p:nvPr>
            <p:ph type="title"/>
          </p:nvPr>
        </p:nvSpPr>
        <p:spPr>
          <a:xfrm>
            <a:off x="0" y="0"/>
            <a:ext cx="12192000" cy="919145"/>
          </a:xfrm>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en-US" b="1"/>
              <a:t>4 Corners</a:t>
            </a:r>
          </a:p>
        </p:txBody>
      </p:sp>
      <p:pic>
        <p:nvPicPr>
          <p:cNvPr id="4" name="Content Placeholder 3">
            <a:extLst>
              <a:ext uri="{FF2B5EF4-FFF2-40B4-BE49-F238E27FC236}">
                <a16:creationId xmlns:a16="http://schemas.microsoft.com/office/drawing/2014/main" id="{DAD84C5C-4D6F-497E-8060-09934CC16F64}"/>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399809" y="1167963"/>
            <a:ext cx="3867851" cy="25579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8D2DECF9-5F9D-4C67-A708-6826E811881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0800000">
            <a:off x="8010391" y="1186566"/>
            <a:ext cx="3781794" cy="25393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C89424C9-8FA8-405E-B705-D420903D825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99809" y="4073517"/>
            <a:ext cx="3867851" cy="25493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CAE98F0E-5AD6-4DE7-A2BA-6765B629B77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
          <a:stretch/>
        </p:blipFill>
        <p:spPr>
          <a:xfrm>
            <a:off x="8010391" y="4073517"/>
            <a:ext cx="3781794" cy="25493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a:extLst>
              <a:ext uri="{FF2B5EF4-FFF2-40B4-BE49-F238E27FC236}">
                <a16:creationId xmlns:a16="http://schemas.microsoft.com/office/drawing/2014/main" id="{E0421793-BA0F-4541-9F3D-34D29E05B19B}"/>
              </a:ext>
            </a:extLst>
          </p:cNvPr>
          <p:cNvSpPr txBox="1">
            <a:spLocks/>
          </p:cNvSpPr>
          <p:nvPr/>
        </p:nvSpPr>
        <p:spPr>
          <a:xfrm>
            <a:off x="5136163" y="1167964"/>
            <a:ext cx="2011680" cy="457200"/>
          </a:xfrm>
          <a:prstGeom prst="rect">
            <a:avLst/>
          </a:prstGeom>
          <a:noFill/>
          <a:ln>
            <a:solidFill>
              <a:schemeClr val="tx1"/>
            </a:solidFill>
          </a:ln>
        </p:spPr>
        <p:txBody>
          <a:bodyPr wrap="square" rtlCol="0" anchor="ctr">
            <a:noAutofit/>
          </a:bodyPr>
          <a:lstStyle/>
          <a:p>
            <a:pPr algn="ctr"/>
            <a:r>
              <a:rPr lang="en-US" b="1"/>
              <a:t>Fishing</a:t>
            </a:r>
          </a:p>
        </p:txBody>
      </p:sp>
      <p:sp>
        <p:nvSpPr>
          <p:cNvPr id="8" name="TextBox 7">
            <a:extLst>
              <a:ext uri="{FF2B5EF4-FFF2-40B4-BE49-F238E27FC236}">
                <a16:creationId xmlns:a16="http://schemas.microsoft.com/office/drawing/2014/main" id="{3EF62831-788F-4572-A7CC-101605926B3C}"/>
              </a:ext>
            </a:extLst>
          </p:cNvPr>
          <p:cNvSpPr txBox="1">
            <a:spLocks/>
          </p:cNvSpPr>
          <p:nvPr/>
        </p:nvSpPr>
        <p:spPr>
          <a:xfrm>
            <a:off x="5136163" y="1807456"/>
            <a:ext cx="2011680" cy="457200"/>
          </a:xfrm>
          <a:prstGeom prst="rect">
            <a:avLst/>
          </a:prstGeom>
          <a:noFill/>
          <a:ln>
            <a:solidFill>
              <a:schemeClr val="tx1"/>
            </a:solidFill>
          </a:ln>
        </p:spPr>
        <p:txBody>
          <a:bodyPr wrap="square" rtlCol="0" anchor="t">
            <a:noAutofit/>
          </a:bodyPr>
          <a:lstStyle/>
          <a:p>
            <a:pPr algn="ctr"/>
            <a:r>
              <a:rPr lang="en-US" b="1"/>
              <a:t>Snowboarding</a:t>
            </a:r>
          </a:p>
          <a:p>
            <a:pPr algn="ctr"/>
            <a:endParaRPr lang="en-US"/>
          </a:p>
        </p:txBody>
      </p:sp>
      <p:sp>
        <p:nvSpPr>
          <p:cNvPr id="11" name="TextBox 10">
            <a:extLst>
              <a:ext uri="{FF2B5EF4-FFF2-40B4-BE49-F238E27FC236}">
                <a16:creationId xmlns:a16="http://schemas.microsoft.com/office/drawing/2014/main" id="{EEA78F34-5126-4F15-AAA2-846C2149A72D}"/>
              </a:ext>
            </a:extLst>
          </p:cNvPr>
          <p:cNvSpPr txBox="1">
            <a:spLocks/>
          </p:cNvSpPr>
          <p:nvPr/>
        </p:nvSpPr>
        <p:spPr>
          <a:xfrm>
            <a:off x="5136163" y="2446948"/>
            <a:ext cx="2011680" cy="457200"/>
          </a:xfrm>
          <a:prstGeom prst="rect">
            <a:avLst/>
          </a:prstGeom>
          <a:noFill/>
          <a:ln>
            <a:solidFill>
              <a:schemeClr val="tx1"/>
            </a:solidFill>
          </a:ln>
        </p:spPr>
        <p:txBody>
          <a:bodyPr wrap="square" rtlCol="0" anchor="t">
            <a:noAutofit/>
          </a:bodyPr>
          <a:lstStyle/>
          <a:p>
            <a:pPr algn="ctr"/>
            <a:r>
              <a:rPr lang="en-US" b="1"/>
              <a:t>Hiking</a:t>
            </a:r>
          </a:p>
          <a:p>
            <a:pPr algn="ctr"/>
            <a:endParaRPr lang="en-US"/>
          </a:p>
        </p:txBody>
      </p:sp>
      <p:sp>
        <p:nvSpPr>
          <p:cNvPr id="12" name="TextBox 11">
            <a:extLst>
              <a:ext uri="{FF2B5EF4-FFF2-40B4-BE49-F238E27FC236}">
                <a16:creationId xmlns:a16="http://schemas.microsoft.com/office/drawing/2014/main" id="{DF7ADFFB-86DA-4C82-B919-251DE5BFE8A8}"/>
              </a:ext>
            </a:extLst>
          </p:cNvPr>
          <p:cNvSpPr txBox="1">
            <a:spLocks/>
          </p:cNvSpPr>
          <p:nvPr/>
        </p:nvSpPr>
        <p:spPr>
          <a:xfrm>
            <a:off x="5136163" y="3086440"/>
            <a:ext cx="2011680" cy="457200"/>
          </a:xfrm>
          <a:prstGeom prst="rect">
            <a:avLst/>
          </a:prstGeom>
          <a:noFill/>
          <a:ln>
            <a:solidFill>
              <a:schemeClr val="tx1"/>
            </a:solidFill>
          </a:ln>
        </p:spPr>
        <p:txBody>
          <a:bodyPr wrap="square" rtlCol="0" anchor="t">
            <a:noAutofit/>
          </a:bodyPr>
          <a:lstStyle/>
          <a:p>
            <a:pPr algn="ctr"/>
            <a:r>
              <a:rPr lang="en-US" b="1"/>
              <a:t>Camping</a:t>
            </a:r>
          </a:p>
          <a:p>
            <a:pPr algn="ctr"/>
            <a:endParaRPr lang="en-US"/>
          </a:p>
        </p:txBody>
      </p:sp>
      <p:sp>
        <p:nvSpPr>
          <p:cNvPr id="13" name="TextBox 12">
            <a:extLst>
              <a:ext uri="{FF2B5EF4-FFF2-40B4-BE49-F238E27FC236}">
                <a16:creationId xmlns:a16="http://schemas.microsoft.com/office/drawing/2014/main" id="{B39F5E5C-F27C-46EF-9BD1-8E7553C05ADB}"/>
              </a:ext>
            </a:extLst>
          </p:cNvPr>
          <p:cNvSpPr txBox="1">
            <a:spLocks/>
          </p:cNvSpPr>
          <p:nvPr/>
        </p:nvSpPr>
        <p:spPr>
          <a:xfrm>
            <a:off x="5136163" y="3725932"/>
            <a:ext cx="2011680" cy="457200"/>
          </a:xfrm>
          <a:prstGeom prst="rect">
            <a:avLst/>
          </a:prstGeom>
          <a:noFill/>
          <a:ln>
            <a:solidFill>
              <a:schemeClr val="tx1"/>
            </a:solidFill>
          </a:ln>
        </p:spPr>
        <p:txBody>
          <a:bodyPr wrap="none" rtlCol="0" anchor="t">
            <a:noAutofit/>
          </a:bodyPr>
          <a:lstStyle/>
          <a:p>
            <a:pPr algn="ctr"/>
            <a:r>
              <a:rPr lang="en-US" b="1"/>
              <a:t>Snowshoeing</a:t>
            </a:r>
          </a:p>
          <a:p>
            <a:pPr algn="ctr"/>
            <a:endParaRPr lang="en-US"/>
          </a:p>
        </p:txBody>
      </p:sp>
      <p:sp>
        <p:nvSpPr>
          <p:cNvPr id="14" name="TextBox 13">
            <a:extLst>
              <a:ext uri="{FF2B5EF4-FFF2-40B4-BE49-F238E27FC236}">
                <a16:creationId xmlns:a16="http://schemas.microsoft.com/office/drawing/2014/main" id="{876DCE40-2035-464E-8DEC-D8F6C7C1EDEA}"/>
              </a:ext>
            </a:extLst>
          </p:cNvPr>
          <p:cNvSpPr txBox="1">
            <a:spLocks/>
          </p:cNvSpPr>
          <p:nvPr/>
        </p:nvSpPr>
        <p:spPr>
          <a:xfrm>
            <a:off x="5136163" y="4365424"/>
            <a:ext cx="2011680" cy="457200"/>
          </a:xfrm>
          <a:prstGeom prst="rect">
            <a:avLst/>
          </a:prstGeom>
          <a:noFill/>
          <a:ln>
            <a:solidFill>
              <a:schemeClr val="tx1"/>
            </a:solidFill>
          </a:ln>
        </p:spPr>
        <p:txBody>
          <a:bodyPr wrap="square" rtlCol="0" anchor="t">
            <a:noAutofit/>
          </a:bodyPr>
          <a:lstStyle/>
          <a:p>
            <a:pPr algn="ctr"/>
            <a:r>
              <a:rPr lang="en-US" b="1"/>
              <a:t>Animal watching</a:t>
            </a:r>
          </a:p>
          <a:p>
            <a:pPr algn="ctr"/>
            <a:endParaRPr lang="en-US"/>
          </a:p>
        </p:txBody>
      </p:sp>
      <p:sp>
        <p:nvSpPr>
          <p:cNvPr id="16" name="TextBox 15">
            <a:extLst>
              <a:ext uri="{FF2B5EF4-FFF2-40B4-BE49-F238E27FC236}">
                <a16:creationId xmlns:a16="http://schemas.microsoft.com/office/drawing/2014/main" id="{429BCEDD-7E70-4465-8EC6-EC9830E846F6}"/>
              </a:ext>
            </a:extLst>
          </p:cNvPr>
          <p:cNvSpPr txBox="1">
            <a:spLocks/>
          </p:cNvSpPr>
          <p:nvPr/>
        </p:nvSpPr>
        <p:spPr>
          <a:xfrm>
            <a:off x="5136163" y="5004916"/>
            <a:ext cx="2011680" cy="457200"/>
          </a:xfrm>
          <a:prstGeom prst="rect">
            <a:avLst/>
          </a:prstGeom>
          <a:noFill/>
          <a:ln>
            <a:solidFill>
              <a:schemeClr val="tx1"/>
            </a:solidFill>
          </a:ln>
        </p:spPr>
        <p:txBody>
          <a:bodyPr wrap="none" rtlCol="0" anchor="t">
            <a:noAutofit/>
          </a:bodyPr>
          <a:lstStyle/>
          <a:p>
            <a:pPr algn="ctr"/>
            <a:r>
              <a:rPr lang="en-US" b="1"/>
              <a:t>Swimming</a:t>
            </a:r>
          </a:p>
          <a:p>
            <a:pPr algn="ctr"/>
            <a:endParaRPr lang="en-US"/>
          </a:p>
        </p:txBody>
      </p:sp>
      <p:sp>
        <p:nvSpPr>
          <p:cNvPr id="17" name="TextBox 16">
            <a:extLst>
              <a:ext uri="{FF2B5EF4-FFF2-40B4-BE49-F238E27FC236}">
                <a16:creationId xmlns:a16="http://schemas.microsoft.com/office/drawing/2014/main" id="{F10FC0D6-2F5F-495C-82CE-98A9DCD90CC7}"/>
              </a:ext>
            </a:extLst>
          </p:cNvPr>
          <p:cNvSpPr txBox="1">
            <a:spLocks/>
          </p:cNvSpPr>
          <p:nvPr/>
        </p:nvSpPr>
        <p:spPr>
          <a:xfrm>
            <a:off x="5136163" y="5644408"/>
            <a:ext cx="2011680" cy="457200"/>
          </a:xfrm>
          <a:prstGeom prst="rect">
            <a:avLst/>
          </a:prstGeom>
          <a:noFill/>
          <a:ln>
            <a:solidFill>
              <a:schemeClr val="tx1"/>
            </a:solidFill>
          </a:ln>
        </p:spPr>
        <p:txBody>
          <a:bodyPr wrap="none" rtlCol="0" anchor="t">
            <a:noAutofit/>
          </a:bodyPr>
          <a:lstStyle/>
          <a:p>
            <a:pPr algn="ctr"/>
            <a:r>
              <a:rPr lang="en-US" b="1"/>
              <a:t>Hunting</a:t>
            </a:r>
          </a:p>
          <a:p>
            <a:pPr algn="ctr"/>
            <a:endParaRPr lang="en-US"/>
          </a:p>
        </p:txBody>
      </p:sp>
      <p:sp>
        <p:nvSpPr>
          <p:cNvPr id="18" name="TextBox 17">
            <a:extLst>
              <a:ext uri="{FF2B5EF4-FFF2-40B4-BE49-F238E27FC236}">
                <a16:creationId xmlns:a16="http://schemas.microsoft.com/office/drawing/2014/main" id="{C466ABD9-ECEA-440B-9166-B5FEA4988B8D}"/>
              </a:ext>
            </a:extLst>
          </p:cNvPr>
          <p:cNvSpPr txBox="1">
            <a:spLocks/>
          </p:cNvSpPr>
          <p:nvPr/>
        </p:nvSpPr>
        <p:spPr>
          <a:xfrm>
            <a:off x="5136163" y="6283901"/>
            <a:ext cx="2011680" cy="457200"/>
          </a:xfrm>
          <a:prstGeom prst="rect">
            <a:avLst/>
          </a:prstGeom>
          <a:noFill/>
          <a:ln>
            <a:solidFill>
              <a:schemeClr val="tx1"/>
            </a:solidFill>
          </a:ln>
        </p:spPr>
        <p:txBody>
          <a:bodyPr wrap="none" rtlCol="0" anchor="t">
            <a:noAutofit/>
          </a:bodyPr>
          <a:lstStyle/>
          <a:p>
            <a:pPr algn="ctr"/>
            <a:r>
              <a:rPr lang="en-US" b="1"/>
              <a:t>Skiing</a:t>
            </a:r>
          </a:p>
          <a:p>
            <a:pPr algn="ctr"/>
            <a:endParaRPr lang="en-US"/>
          </a:p>
        </p:txBody>
      </p:sp>
      <p:sp>
        <p:nvSpPr>
          <p:cNvPr id="19" name="TextBox 18">
            <a:extLst>
              <a:ext uri="{FF2B5EF4-FFF2-40B4-BE49-F238E27FC236}">
                <a16:creationId xmlns:a16="http://schemas.microsoft.com/office/drawing/2014/main" id="{2E14B9D0-A42A-46F8-B990-30D760A03D5B}"/>
              </a:ext>
            </a:extLst>
          </p:cNvPr>
          <p:cNvSpPr txBox="1"/>
          <p:nvPr/>
        </p:nvSpPr>
        <p:spPr>
          <a:xfrm>
            <a:off x="399809" y="6622861"/>
            <a:ext cx="4130211" cy="253916"/>
          </a:xfrm>
          <a:prstGeom prst="rect">
            <a:avLst/>
          </a:prstGeom>
          <a:noFill/>
        </p:spPr>
        <p:txBody>
          <a:bodyPr wrap="square" rtlCol="0">
            <a:spAutoFit/>
          </a:bodyPr>
          <a:lstStyle/>
          <a:p>
            <a:r>
              <a:rPr lang="en-US" sz="1050" dirty="0"/>
              <a:t>Photos courtesy of C. Jacobs &amp; K. Jacobs</a:t>
            </a:r>
          </a:p>
        </p:txBody>
      </p:sp>
    </p:spTree>
    <p:extLst>
      <p:ext uri="{BB962C8B-B14F-4D97-AF65-F5344CB8AC3E}">
        <p14:creationId xmlns:p14="http://schemas.microsoft.com/office/powerpoint/2010/main" val="1280357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3AB00AE-4340-440F-82E1-9F69D1D55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13EE36E-F76D-4552-BAB6-ACCCD6A6CACA}"/>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6083786" y="-168316"/>
            <a:ext cx="5982232" cy="3932313"/>
          </a:xfrm>
          <a:prstGeom prst="rect">
            <a:avLst/>
          </a:prstGeom>
          <a:effectLst>
            <a:softEdge rad="533400"/>
          </a:effectLst>
        </p:spPr>
      </p:pic>
      <p:pic>
        <p:nvPicPr>
          <p:cNvPr id="4" name="Picture 3">
            <a:extLst>
              <a:ext uri="{FF2B5EF4-FFF2-40B4-BE49-F238E27FC236}">
                <a16:creationId xmlns:a16="http://schemas.microsoft.com/office/drawing/2014/main" id="{6A635F5F-AF81-4547-AF57-7781D327B03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3809" r="7708" b="-1"/>
          <a:stretch/>
        </p:blipFill>
        <p:spPr>
          <a:xfrm rot="5400000">
            <a:off x="6973328" y="1603742"/>
            <a:ext cx="4215384" cy="5982232"/>
          </a:xfrm>
          <a:prstGeom prst="rect">
            <a:avLst/>
          </a:prstGeom>
          <a:effectLst>
            <a:softEdge rad="533400"/>
          </a:effectLst>
        </p:spPr>
      </p:pic>
      <p:pic>
        <p:nvPicPr>
          <p:cNvPr id="12" name="Picture 11">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C690D60-D68F-4ED3-9E92-4DC7B642C600}"/>
              </a:ext>
            </a:extLst>
          </p:cNvPr>
          <p:cNvSpPr>
            <a:spLocks noGrp="1"/>
          </p:cNvSpPr>
          <p:nvPr>
            <p:ph type="title"/>
          </p:nvPr>
        </p:nvSpPr>
        <p:spPr>
          <a:xfrm>
            <a:off x="276937" y="0"/>
            <a:ext cx="11599989" cy="1068839"/>
          </a:xfrm>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a:bodyPr>
          <a:lstStyle/>
          <a:p>
            <a:pPr algn="ctr"/>
            <a:r>
              <a:rPr lang="en-US" sz="4000" kern="1200">
                <a:solidFill>
                  <a:schemeClr val="bg1"/>
                </a:solidFill>
                <a:latin typeface="+mj-lt"/>
                <a:ea typeface="+mj-ea"/>
                <a:cs typeface="+mj-cs"/>
              </a:rPr>
              <a:t>Fill in the blanks in the sentence stem. </a:t>
            </a:r>
          </a:p>
        </p:txBody>
      </p:sp>
      <p:sp>
        <p:nvSpPr>
          <p:cNvPr id="3" name="TextBox 2">
            <a:extLst>
              <a:ext uri="{FF2B5EF4-FFF2-40B4-BE49-F238E27FC236}">
                <a16:creationId xmlns:a16="http://schemas.microsoft.com/office/drawing/2014/main" id="{D52D4A05-2856-4072-B28D-73FC9ECBCA1B}"/>
              </a:ext>
            </a:extLst>
          </p:cNvPr>
          <p:cNvSpPr txBox="1"/>
          <p:nvPr/>
        </p:nvSpPr>
        <p:spPr>
          <a:xfrm>
            <a:off x="459892" y="2338456"/>
            <a:ext cx="5762171" cy="3950864"/>
          </a:xfrm>
          <a:prstGeom prst="rect">
            <a:avLst/>
          </a:prstGeom>
        </p:spPr>
        <p:txBody>
          <a:bodyPr vert="horz" lIns="91440" tIns="45720" rIns="91440" bIns="45720" rtlCol="0" anchor="ctr">
            <a:normAutofit/>
          </a:bodyPr>
          <a:lstStyle/>
          <a:p>
            <a:pPr>
              <a:lnSpc>
                <a:spcPct val="90000"/>
              </a:lnSpc>
              <a:spcAft>
                <a:spcPts val="600"/>
              </a:spcAft>
            </a:pPr>
            <a:endParaRPr lang="en-US" sz="3200">
              <a:solidFill>
                <a:srgbClr val="0070C0"/>
              </a:solidFill>
            </a:endParaRPr>
          </a:p>
        </p:txBody>
      </p:sp>
      <p:sp>
        <p:nvSpPr>
          <p:cNvPr id="6" name="TextBox 5">
            <a:extLst>
              <a:ext uri="{FF2B5EF4-FFF2-40B4-BE49-F238E27FC236}">
                <a16:creationId xmlns:a16="http://schemas.microsoft.com/office/drawing/2014/main" id="{2F3CD30F-06B7-409B-837B-95293FAA3BD3}"/>
              </a:ext>
            </a:extLst>
          </p:cNvPr>
          <p:cNvSpPr txBox="1"/>
          <p:nvPr/>
        </p:nvSpPr>
        <p:spPr>
          <a:xfrm>
            <a:off x="359130" y="1187715"/>
            <a:ext cx="6128079" cy="5489195"/>
          </a:xfrm>
          <a:custGeom>
            <a:avLst/>
            <a:gdLst>
              <a:gd name="connsiteX0" fmla="*/ 0 w 6128079"/>
              <a:gd name="connsiteY0" fmla="*/ 0 h 5489195"/>
              <a:gd name="connsiteX1" fmla="*/ 803459 w 6128079"/>
              <a:gd name="connsiteY1" fmla="*/ 0 h 5489195"/>
              <a:gd name="connsiteX2" fmla="*/ 1361795 w 6128079"/>
              <a:gd name="connsiteY2" fmla="*/ 0 h 5489195"/>
              <a:gd name="connsiteX3" fmla="*/ 2165255 w 6128079"/>
              <a:gd name="connsiteY3" fmla="*/ 0 h 5489195"/>
              <a:gd name="connsiteX4" fmla="*/ 2846152 w 6128079"/>
              <a:gd name="connsiteY4" fmla="*/ 0 h 5489195"/>
              <a:gd name="connsiteX5" fmla="*/ 3527050 w 6128079"/>
              <a:gd name="connsiteY5" fmla="*/ 0 h 5489195"/>
              <a:gd name="connsiteX6" fmla="*/ 4085386 w 6128079"/>
              <a:gd name="connsiteY6" fmla="*/ 0 h 5489195"/>
              <a:gd name="connsiteX7" fmla="*/ 4582441 w 6128079"/>
              <a:gd name="connsiteY7" fmla="*/ 0 h 5489195"/>
              <a:gd name="connsiteX8" fmla="*/ 5263339 w 6128079"/>
              <a:gd name="connsiteY8" fmla="*/ 0 h 5489195"/>
              <a:gd name="connsiteX9" fmla="*/ 6128079 w 6128079"/>
              <a:gd name="connsiteY9" fmla="*/ 0 h 5489195"/>
              <a:gd name="connsiteX10" fmla="*/ 6128079 w 6128079"/>
              <a:gd name="connsiteY10" fmla="*/ 576365 h 5489195"/>
              <a:gd name="connsiteX11" fmla="*/ 6128079 w 6128079"/>
              <a:gd name="connsiteY11" fmla="*/ 1152731 h 5489195"/>
              <a:gd name="connsiteX12" fmla="*/ 6128079 w 6128079"/>
              <a:gd name="connsiteY12" fmla="*/ 1674204 h 5489195"/>
              <a:gd name="connsiteX13" fmla="*/ 6128079 w 6128079"/>
              <a:gd name="connsiteY13" fmla="*/ 2415246 h 5489195"/>
              <a:gd name="connsiteX14" fmla="*/ 6128079 w 6128079"/>
              <a:gd name="connsiteY14" fmla="*/ 3046503 h 5489195"/>
              <a:gd name="connsiteX15" fmla="*/ 6128079 w 6128079"/>
              <a:gd name="connsiteY15" fmla="*/ 3677761 h 5489195"/>
              <a:gd name="connsiteX16" fmla="*/ 6128079 w 6128079"/>
              <a:gd name="connsiteY16" fmla="*/ 4199234 h 5489195"/>
              <a:gd name="connsiteX17" fmla="*/ 6128079 w 6128079"/>
              <a:gd name="connsiteY17" fmla="*/ 4720708 h 5489195"/>
              <a:gd name="connsiteX18" fmla="*/ 6128079 w 6128079"/>
              <a:gd name="connsiteY18" fmla="*/ 5489195 h 5489195"/>
              <a:gd name="connsiteX19" fmla="*/ 5324620 w 6128079"/>
              <a:gd name="connsiteY19" fmla="*/ 5489195 h 5489195"/>
              <a:gd name="connsiteX20" fmla="*/ 4827564 w 6128079"/>
              <a:gd name="connsiteY20" fmla="*/ 5489195 h 5489195"/>
              <a:gd name="connsiteX21" fmla="*/ 4330509 w 6128079"/>
              <a:gd name="connsiteY21" fmla="*/ 5489195 h 5489195"/>
              <a:gd name="connsiteX22" fmla="*/ 3649611 w 6128079"/>
              <a:gd name="connsiteY22" fmla="*/ 5489195 h 5489195"/>
              <a:gd name="connsiteX23" fmla="*/ 2846152 w 6128079"/>
              <a:gd name="connsiteY23" fmla="*/ 5489195 h 5489195"/>
              <a:gd name="connsiteX24" fmla="*/ 2287816 w 6128079"/>
              <a:gd name="connsiteY24" fmla="*/ 5489195 h 5489195"/>
              <a:gd name="connsiteX25" fmla="*/ 1484357 w 6128079"/>
              <a:gd name="connsiteY25" fmla="*/ 5489195 h 5489195"/>
              <a:gd name="connsiteX26" fmla="*/ 680898 w 6128079"/>
              <a:gd name="connsiteY26" fmla="*/ 5489195 h 5489195"/>
              <a:gd name="connsiteX27" fmla="*/ 0 w 6128079"/>
              <a:gd name="connsiteY27" fmla="*/ 5489195 h 5489195"/>
              <a:gd name="connsiteX28" fmla="*/ 0 w 6128079"/>
              <a:gd name="connsiteY28" fmla="*/ 4857938 h 5489195"/>
              <a:gd name="connsiteX29" fmla="*/ 0 w 6128079"/>
              <a:gd name="connsiteY29" fmla="*/ 4226680 h 5489195"/>
              <a:gd name="connsiteX30" fmla="*/ 0 w 6128079"/>
              <a:gd name="connsiteY30" fmla="*/ 3540531 h 5489195"/>
              <a:gd name="connsiteX31" fmla="*/ 0 w 6128079"/>
              <a:gd name="connsiteY31" fmla="*/ 2854381 h 5489195"/>
              <a:gd name="connsiteX32" fmla="*/ 0 w 6128079"/>
              <a:gd name="connsiteY32" fmla="*/ 2332908 h 5489195"/>
              <a:gd name="connsiteX33" fmla="*/ 0 w 6128079"/>
              <a:gd name="connsiteY33" fmla="*/ 1701650 h 5489195"/>
              <a:gd name="connsiteX34" fmla="*/ 0 w 6128079"/>
              <a:gd name="connsiteY34" fmla="*/ 960609 h 5489195"/>
              <a:gd name="connsiteX35" fmla="*/ 0 w 6128079"/>
              <a:gd name="connsiteY35" fmla="*/ 0 h 548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128079" h="5489195" fill="none" extrusionOk="0">
                <a:moveTo>
                  <a:pt x="0" y="0"/>
                </a:moveTo>
                <a:cubicBezTo>
                  <a:pt x="340243" y="-6994"/>
                  <a:pt x="425571" y="-35450"/>
                  <a:pt x="803459" y="0"/>
                </a:cubicBezTo>
                <a:cubicBezTo>
                  <a:pt x="1181347" y="35450"/>
                  <a:pt x="1138045" y="-9635"/>
                  <a:pt x="1361795" y="0"/>
                </a:cubicBezTo>
                <a:cubicBezTo>
                  <a:pt x="1585545" y="9635"/>
                  <a:pt x="1829076" y="21430"/>
                  <a:pt x="2165255" y="0"/>
                </a:cubicBezTo>
                <a:cubicBezTo>
                  <a:pt x="2501434" y="-21430"/>
                  <a:pt x="2588633" y="-12821"/>
                  <a:pt x="2846152" y="0"/>
                </a:cubicBezTo>
                <a:cubicBezTo>
                  <a:pt x="3103671" y="12821"/>
                  <a:pt x="3357295" y="-11944"/>
                  <a:pt x="3527050" y="0"/>
                </a:cubicBezTo>
                <a:cubicBezTo>
                  <a:pt x="3696805" y="11944"/>
                  <a:pt x="3884532" y="16779"/>
                  <a:pt x="4085386" y="0"/>
                </a:cubicBezTo>
                <a:cubicBezTo>
                  <a:pt x="4286240" y="-16779"/>
                  <a:pt x="4411417" y="14353"/>
                  <a:pt x="4582441" y="0"/>
                </a:cubicBezTo>
                <a:cubicBezTo>
                  <a:pt x="4753466" y="-14353"/>
                  <a:pt x="5093453" y="23794"/>
                  <a:pt x="5263339" y="0"/>
                </a:cubicBezTo>
                <a:cubicBezTo>
                  <a:pt x="5433225" y="-23794"/>
                  <a:pt x="5765861" y="-37401"/>
                  <a:pt x="6128079" y="0"/>
                </a:cubicBezTo>
                <a:cubicBezTo>
                  <a:pt x="6121433" y="132298"/>
                  <a:pt x="6120907" y="356987"/>
                  <a:pt x="6128079" y="576365"/>
                </a:cubicBezTo>
                <a:cubicBezTo>
                  <a:pt x="6135251" y="795743"/>
                  <a:pt x="6138007" y="890828"/>
                  <a:pt x="6128079" y="1152731"/>
                </a:cubicBezTo>
                <a:cubicBezTo>
                  <a:pt x="6118151" y="1414634"/>
                  <a:pt x="6119469" y="1526549"/>
                  <a:pt x="6128079" y="1674204"/>
                </a:cubicBezTo>
                <a:cubicBezTo>
                  <a:pt x="6136689" y="1821859"/>
                  <a:pt x="6156094" y="2211981"/>
                  <a:pt x="6128079" y="2415246"/>
                </a:cubicBezTo>
                <a:cubicBezTo>
                  <a:pt x="6100064" y="2618511"/>
                  <a:pt x="6147709" y="2752989"/>
                  <a:pt x="6128079" y="3046503"/>
                </a:cubicBezTo>
                <a:cubicBezTo>
                  <a:pt x="6108449" y="3340017"/>
                  <a:pt x="6144746" y="3365341"/>
                  <a:pt x="6128079" y="3677761"/>
                </a:cubicBezTo>
                <a:cubicBezTo>
                  <a:pt x="6111412" y="3990181"/>
                  <a:pt x="6110110" y="4025209"/>
                  <a:pt x="6128079" y="4199234"/>
                </a:cubicBezTo>
                <a:cubicBezTo>
                  <a:pt x="6146048" y="4373259"/>
                  <a:pt x="6111845" y="4546512"/>
                  <a:pt x="6128079" y="4720708"/>
                </a:cubicBezTo>
                <a:cubicBezTo>
                  <a:pt x="6144313" y="4894904"/>
                  <a:pt x="6104883" y="5193498"/>
                  <a:pt x="6128079" y="5489195"/>
                </a:cubicBezTo>
                <a:cubicBezTo>
                  <a:pt x="5807462" y="5460930"/>
                  <a:pt x="5621459" y="5457365"/>
                  <a:pt x="5324620" y="5489195"/>
                </a:cubicBezTo>
                <a:cubicBezTo>
                  <a:pt x="5027781" y="5521025"/>
                  <a:pt x="5072275" y="5499127"/>
                  <a:pt x="4827564" y="5489195"/>
                </a:cubicBezTo>
                <a:cubicBezTo>
                  <a:pt x="4582853" y="5479263"/>
                  <a:pt x="4476691" y="5495213"/>
                  <a:pt x="4330509" y="5489195"/>
                </a:cubicBezTo>
                <a:cubicBezTo>
                  <a:pt x="4184328" y="5483177"/>
                  <a:pt x="3974661" y="5486722"/>
                  <a:pt x="3649611" y="5489195"/>
                </a:cubicBezTo>
                <a:cubicBezTo>
                  <a:pt x="3324561" y="5491668"/>
                  <a:pt x="3080232" y="5493957"/>
                  <a:pt x="2846152" y="5489195"/>
                </a:cubicBezTo>
                <a:cubicBezTo>
                  <a:pt x="2612072" y="5484433"/>
                  <a:pt x="2483980" y="5470927"/>
                  <a:pt x="2287816" y="5489195"/>
                </a:cubicBezTo>
                <a:cubicBezTo>
                  <a:pt x="2091652" y="5507463"/>
                  <a:pt x="1811232" y="5480768"/>
                  <a:pt x="1484357" y="5489195"/>
                </a:cubicBezTo>
                <a:cubicBezTo>
                  <a:pt x="1157482" y="5497622"/>
                  <a:pt x="1053596" y="5486682"/>
                  <a:pt x="680898" y="5489195"/>
                </a:cubicBezTo>
                <a:cubicBezTo>
                  <a:pt x="308200" y="5491708"/>
                  <a:pt x="257883" y="5490341"/>
                  <a:pt x="0" y="5489195"/>
                </a:cubicBezTo>
                <a:cubicBezTo>
                  <a:pt x="-21257" y="5265471"/>
                  <a:pt x="8755" y="5141545"/>
                  <a:pt x="0" y="4857938"/>
                </a:cubicBezTo>
                <a:cubicBezTo>
                  <a:pt x="-8755" y="4574331"/>
                  <a:pt x="31274" y="4359146"/>
                  <a:pt x="0" y="4226680"/>
                </a:cubicBezTo>
                <a:cubicBezTo>
                  <a:pt x="-31274" y="4094214"/>
                  <a:pt x="-6778" y="3784350"/>
                  <a:pt x="0" y="3540531"/>
                </a:cubicBezTo>
                <a:cubicBezTo>
                  <a:pt x="6778" y="3296712"/>
                  <a:pt x="17126" y="3013181"/>
                  <a:pt x="0" y="2854381"/>
                </a:cubicBezTo>
                <a:cubicBezTo>
                  <a:pt x="-17126" y="2695581"/>
                  <a:pt x="6432" y="2503728"/>
                  <a:pt x="0" y="2332908"/>
                </a:cubicBezTo>
                <a:cubicBezTo>
                  <a:pt x="-6432" y="2162088"/>
                  <a:pt x="-2976" y="1904014"/>
                  <a:pt x="0" y="1701650"/>
                </a:cubicBezTo>
                <a:cubicBezTo>
                  <a:pt x="2976" y="1499286"/>
                  <a:pt x="7118" y="1156668"/>
                  <a:pt x="0" y="960609"/>
                </a:cubicBezTo>
                <a:cubicBezTo>
                  <a:pt x="-7118" y="764550"/>
                  <a:pt x="44321" y="451432"/>
                  <a:pt x="0" y="0"/>
                </a:cubicBezTo>
                <a:close/>
              </a:path>
              <a:path w="6128079" h="5489195" stroke="0" extrusionOk="0">
                <a:moveTo>
                  <a:pt x="0" y="0"/>
                </a:moveTo>
                <a:cubicBezTo>
                  <a:pt x="189562" y="12535"/>
                  <a:pt x="417643" y="-3657"/>
                  <a:pt x="558336" y="0"/>
                </a:cubicBezTo>
                <a:cubicBezTo>
                  <a:pt x="699029" y="3657"/>
                  <a:pt x="1099284" y="-31949"/>
                  <a:pt x="1361795" y="0"/>
                </a:cubicBezTo>
                <a:cubicBezTo>
                  <a:pt x="1624306" y="31949"/>
                  <a:pt x="1951836" y="26135"/>
                  <a:pt x="2165255" y="0"/>
                </a:cubicBezTo>
                <a:cubicBezTo>
                  <a:pt x="2378674" y="-26135"/>
                  <a:pt x="2476982" y="6983"/>
                  <a:pt x="2784871" y="0"/>
                </a:cubicBezTo>
                <a:cubicBezTo>
                  <a:pt x="3092760" y="-6983"/>
                  <a:pt x="3073229" y="13770"/>
                  <a:pt x="3343208" y="0"/>
                </a:cubicBezTo>
                <a:cubicBezTo>
                  <a:pt x="3613187" y="-13770"/>
                  <a:pt x="3754172" y="-33749"/>
                  <a:pt x="4085386" y="0"/>
                </a:cubicBezTo>
                <a:cubicBezTo>
                  <a:pt x="4416600" y="33749"/>
                  <a:pt x="4473144" y="27753"/>
                  <a:pt x="4766284" y="0"/>
                </a:cubicBezTo>
                <a:cubicBezTo>
                  <a:pt x="5059424" y="-27753"/>
                  <a:pt x="5200690" y="-13081"/>
                  <a:pt x="5385901" y="0"/>
                </a:cubicBezTo>
                <a:cubicBezTo>
                  <a:pt x="5571112" y="13081"/>
                  <a:pt x="5776529" y="-3814"/>
                  <a:pt x="6128079" y="0"/>
                </a:cubicBezTo>
                <a:cubicBezTo>
                  <a:pt x="6124017" y="311412"/>
                  <a:pt x="6099247" y="384413"/>
                  <a:pt x="6128079" y="631257"/>
                </a:cubicBezTo>
                <a:cubicBezTo>
                  <a:pt x="6156911" y="878101"/>
                  <a:pt x="6094483" y="1161407"/>
                  <a:pt x="6128079" y="1317407"/>
                </a:cubicBezTo>
                <a:cubicBezTo>
                  <a:pt x="6161676" y="1473407"/>
                  <a:pt x="6158122" y="1723564"/>
                  <a:pt x="6128079" y="2003556"/>
                </a:cubicBezTo>
                <a:cubicBezTo>
                  <a:pt x="6098036" y="2283548"/>
                  <a:pt x="6152893" y="2443974"/>
                  <a:pt x="6128079" y="2744598"/>
                </a:cubicBezTo>
                <a:cubicBezTo>
                  <a:pt x="6103265" y="3045222"/>
                  <a:pt x="6157542" y="3322197"/>
                  <a:pt x="6128079" y="3540531"/>
                </a:cubicBezTo>
                <a:cubicBezTo>
                  <a:pt x="6098616" y="3758865"/>
                  <a:pt x="6144480" y="3868305"/>
                  <a:pt x="6128079" y="4116896"/>
                </a:cubicBezTo>
                <a:cubicBezTo>
                  <a:pt x="6111678" y="4365487"/>
                  <a:pt x="6136506" y="4561631"/>
                  <a:pt x="6128079" y="4748154"/>
                </a:cubicBezTo>
                <a:cubicBezTo>
                  <a:pt x="6119652" y="4934677"/>
                  <a:pt x="6096378" y="5137459"/>
                  <a:pt x="6128079" y="5489195"/>
                </a:cubicBezTo>
                <a:cubicBezTo>
                  <a:pt x="5878740" y="5516185"/>
                  <a:pt x="5718726" y="5461041"/>
                  <a:pt x="5447181" y="5489195"/>
                </a:cubicBezTo>
                <a:cubicBezTo>
                  <a:pt x="5175636" y="5517349"/>
                  <a:pt x="5126101" y="5464517"/>
                  <a:pt x="4888845" y="5489195"/>
                </a:cubicBezTo>
                <a:cubicBezTo>
                  <a:pt x="4651589" y="5513873"/>
                  <a:pt x="4601876" y="5471354"/>
                  <a:pt x="4391790" y="5489195"/>
                </a:cubicBezTo>
                <a:cubicBezTo>
                  <a:pt x="4181705" y="5507036"/>
                  <a:pt x="3923519" y="5464788"/>
                  <a:pt x="3649611" y="5489195"/>
                </a:cubicBezTo>
                <a:cubicBezTo>
                  <a:pt x="3375703" y="5513602"/>
                  <a:pt x="3161470" y="5471707"/>
                  <a:pt x="2907433" y="5489195"/>
                </a:cubicBezTo>
                <a:cubicBezTo>
                  <a:pt x="2653396" y="5506683"/>
                  <a:pt x="2532158" y="5508744"/>
                  <a:pt x="2410378" y="5489195"/>
                </a:cubicBezTo>
                <a:cubicBezTo>
                  <a:pt x="2288599" y="5469646"/>
                  <a:pt x="1959201" y="5485204"/>
                  <a:pt x="1790761" y="5489195"/>
                </a:cubicBezTo>
                <a:cubicBezTo>
                  <a:pt x="1622321" y="5493186"/>
                  <a:pt x="1453063" y="5505870"/>
                  <a:pt x="1232425" y="5489195"/>
                </a:cubicBezTo>
                <a:cubicBezTo>
                  <a:pt x="1011787" y="5472520"/>
                  <a:pt x="498066" y="5489050"/>
                  <a:pt x="0" y="5489195"/>
                </a:cubicBezTo>
                <a:cubicBezTo>
                  <a:pt x="-19057" y="5278821"/>
                  <a:pt x="28295" y="5114577"/>
                  <a:pt x="0" y="4857938"/>
                </a:cubicBezTo>
                <a:cubicBezTo>
                  <a:pt x="-28295" y="4601299"/>
                  <a:pt x="-4885" y="4334875"/>
                  <a:pt x="0" y="4062004"/>
                </a:cubicBezTo>
                <a:cubicBezTo>
                  <a:pt x="4885" y="3789133"/>
                  <a:pt x="-36983" y="3576702"/>
                  <a:pt x="0" y="3320963"/>
                </a:cubicBezTo>
                <a:cubicBezTo>
                  <a:pt x="36983" y="3065224"/>
                  <a:pt x="-7090" y="2839987"/>
                  <a:pt x="0" y="2525030"/>
                </a:cubicBezTo>
                <a:cubicBezTo>
                  <a:pt x="7090" y="2210073"/>
                  <a:pt x="31469" y="2049317"/>
                  <a:pt x="0" y="1838880"/>
                </a:cubicBezTo>
                <a:cubicBezTo>
                  <a:pt x="-31469" y="1628443"/>
                  <a:pt x="21232" y="1421576"/>
                  <a:pt x="0" y="1262515"/>
                </a:cubicBezTo>
                <a:cubicBezTo>
                  <a:pt x="-21232" y="1103455"/>
                  <a:pt x="-4469" y="892427"/>
                  <a:pt x="0" y="686149"/>
                </a:cubicBezTo>
                <a:cubicBezTo>
                  <a:pt x="4469" y="479871"/>
                  <a:pt x="-9991" y="153994"/>
                  <a:pt x="0" y="0"/>
                </a:cubicBezTo>
                <a:close/>
              </a:path>
            </a:pathLst>
          </a:custGeom>
          <a:ln w="38100">
            <a:extLst>
              <a:ext uri="{C807C97D-BFC1-408E-A445-0C87EB9F89A2}">
                <ask:lineSketchStyleProps xmlns:ask="http://schemas.microsoft.com/office/drawing/2018/sketchyshapes" sd="362539027">
                  <a:prstGeom prst="rect">
                    <a:avLst/>
                  </a:pr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wrap="square" rtlCol="0">
            <a:spAutoFit/>
          </a:bodyPr>
          <a:lstStyle/>
          <a:p>
            <a:pPr>
              <a:lnSpc>
                <a:spcPct val="150000"/>
              </a:lnSpc>
            </a:pPr>
            <a:r>
              <a:rPr lang="en-US" sz="3400"/>
              <a:t>My favorite type of terrain is______________________.</a:t>
            </a:r>
          </a:p>
          <a:p>
            <a:pPr>
              <a:lnSpc>
                <a:spcPct val="150000"/>
              </a:lnSpc>
            </a:pPr>
            <a:endParaRPr lang="en-US" sz="3400"/>
          </a:p>
          <a:p>
            <a:pPr>
              <a:lnSpc>
                <a:spcPct val="150000"/>
              </a:lnSpc>
            </a:pPr>
            <a:r>
              <a:rPr lang="en-US" sz="3400"/>
              <a:t>One way I can be a steward of that terrain is______________</a:t>
            </a:r>
          </a:p>
          <a:p>
            <a:pPr>
              <a:lnSpc>
                <a:spcPct val="150000"/>
              </a:lnSpc>
            </a:pPr>
            <a:r>
              <a:rPr lang="en-US" sz="3400"/>
              <a:t>________________________.</a:t>
            </a:r>
          </a:p>
          <a:p>
            <a:pPr>
              <a:lnSpc>
                <a:spcPct val="150000"/>
              </a:lnSpc>
            </a:pPr>
            <a:endParaRPr lang="en-US" sz="3400"/>
          </a:p>
        </p:txBody>
      </p:sp>
    </p:spTree>
    <p:extLst>
      <p:ext uri="{BB962C8B-B14F-4D97-AF65-F5344CB8AC3E}">
        <p14:creationId xmlns:p14="http://schemas.microsoft.com/office/powerpoint/2010/main" val="2818860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tx2">
            <a:lumMod val="25000"/>
            <a:lumOff val="75000"/>
          </a:schemeClr>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AA8C323-82FB-4A23-8B38-77A38ABEDA6D}"/>
              </a:ext>
            </a:extLst>
          </p:cNvPr>
          <p:cNvPicPr>
            <a:picLocks noChangeAspect="1" noChangeArrowheads="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bwMode="auto">
          <a:xfrm>
            <a:off x="-1" y="0"/>
            <a:ext cx="7389341" cy="651256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1688B93-C7BD-4E6E-9256-C09F7D96D809}"/>
              </a:ext>
            </a:extLst>
          </p:cNvPr>
          <p:cNvSpPr txBox="1"/>
          <p:nvPr/>
        </p:nvSpPr>
        <p:spPr>
          <a:xfrm>
            <a:off x="6384414" y="716156"/>
            <a:ext cx="5458264" cy="4893647"/>
          </a:xfrm>
          <a:prstGeom prst="rect">
            <a:avLst/>
          </a:prstGeom>
          <a:noFill/>
        </p:spPr>
        <p:txBody>
          <a:bodyPr wrap="square" lIns="91440" tIns="45720" rIns="91440" bIns="45720" rtlCol="0" anchor="t">
            <a:spAutoFit/>
          </a:bodyPr>
          <a:lstStyle/>
          <a:p>
            <a:r>
              <a:rPr lang="en-US" sz="4400" b="1" dirty="0">
                <a:latin typeface="Arial"/>
                <a:cs typeface="Arial"/>
              </a:rPr>
              <a:t>Today’s Challenge:</a:t>
            </a:r>
          </a:p>
          <a:p>
            <a:endParaRPr lang="en-US" sz="4000">
              <a:latin typeface="Arial" panose="020B0604020202020204" pitchFamily="34" charset="0"/>
              <a:cs typeface="Arial" panose="020B0604020202020204" pitchFamily="34" charset="0"/>
            </a:endParaRPr>
          </a:p>
          <a:p>
            <a:pPr lvl="1"/>
            <a:r>
              <a:rPr lang="en-US" sz="3600" dirty="0"/>
              <a:t>  </a:t>
            </a:r>
            <a:r>
              <a:rPr lang="en-US" sz="3200" dirty="0"/>
              <a:t>Students will:</a:t>
            </a:r>
            <a:endParaRPr lang="en-US" sz="3200" dirty="0">
              <a:cs typeface="Arial"/>
            </a:endParaRPr>
          </a:p>
          <a:p>
            <a:pPr marL="1257300" lvl="2" indent="-342900">
              <a:buFont typeface="Arial" panose="020B0604020202020204" pitchFamily="34" charset="0"/>
              <a:buChar char="•"/>
            </a:pPr>
            <a:r>
              <a:rPr lang="en-US" sz="2400" dirty="0"/>
              <a:t>Identify and describe the different types of Wyoming terrain.</a:t>
            </a:r>
            <a:endParaRPr lang="en-US" sz="2400" dirty="0">
              <a:cs typeface="Arial"/>
            </a:endParaRPr>
          </a:p>
          <a:p>
            <a:pPr lvl="2"/>
            <a:endParaRPr lang="en-US" sz="2400"/>
          </a:p>
          <a:p>
            <a:pPr marL="1257300" lvl="2" indent="-342900">
              <a:buFont typeface="Arial" panose="020B0604020202020204" pitchFamily="34" charset="0"/>
              <a:buChar char="•"/>
            </a:pPr>
            <a:r>
              <a:rPr lang="en-US" sz="2400" dirty="0"/>
              <a:t>Explain how to be stewards of each type of Wyoming terrain.</a:t>
            </a:r>
          </a:p>
          <a:p>
            <a:pPr lvl="1"/>
            <a:endParaRPr lang="en-US" sz="2400" dirty="0">
              <a:cs typeface="Arial"/>
            </a:endParaRPr>
          </a:p>
        </p:txBody>
      </p:sp>
      <p:sp>
        <p:nvSpPr>
          <p:cNvPr id="4" name="TextBox 3">
            <a:extLst>
              <a:ext uri="{FF2B5EF4-FFF2-40B4-BE49-F238E27FC236}">
                <a16:creationId xmlns:a16="http://schemas.microsoft.com/office/drawing/2014/main" id="{5A2FADDB-7772-42C7-9EB9-7219257D91DF}"/>
              </a:ext>
            </a:extLst>
          </p:cNvPr>
          <p:cNvSpPr txBox="1"/>
          <p:nvPr/>
        </p:nvSpPr>
        <p:spPr>
          <a:xfrm>
            <a:off x="-1" y="6053839"/>
            <a:ext cx="7389341" cy="230832"/>
          </a:xfrm>
          <a:prstGeom prst="rect">
            <a:avLst/>
          </a:prstGeom>
          <a:noFill/>
        </p:spPr>
        <p:txBody>
          <a:bodyPr wrap="square" rtlCol="0">
            <a:spAutoFit/>
          </a:bodyPr>
          <a:lstStyle/>
          <a:p>
            <a:r>
              <a:rPr lang="en-US" sz="900">
                <a:hlinkClick r:id="rId4" tooltip="https://courses.lumenlearning.com/geophysical/chapter/types-of-volcanoes/"/>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3698192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25000"/>
            <a:lumOff val="75000"/>
          </a:schemeClr>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961FAF58-0FD5-4BFA-9A9A-227C0AF189C4}"/>
              </a:ext>
            </a:extLst>
          </p:cNvPr>
          <p:cNvPicPr>
            <a:picLocks noChangeAspect="1" noChangeArrowheads="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bwMode="auto">
          <a:xfrm rot="21366401">
            <a:off x="516769" y="691921"/>
            <a:ext cx="7195225" cy="4796817"/>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ffectLst>
            <a:softEdge rad="127000"/>
          </a:effectLst>
          <a:extLst>
            <a:ext uri="{909E8E84-426E-40DD-AFC4-6F175D3DCCD1}">
              <a14:hiddenFill xmlns:a14="http://schemas.microsoft.com/office/drawing/2010/main">
                <a:solidFill>
                  <a:srgbClr val="FFFFFF"/>
                </a:solidFill>
              </a14:hiddenFill>
            </a:ext>
          </a:extLst>
        </p:spPr>
      </p:pic>
      <p:pic>
        <p:nvPicPr>
          <p:cNvPr id="5" name="Picture 4" descr="A close up of a sign&#10;&#10;Description automatically generated">
            <a:extLst>
              <a:ext uri="{FF2B5EF4-FFF2-40B4-BE49-F238E27FC236}">
                <a16:creationId xmlns:a16="http://schemas.microsoft.com/office/drawing/2014/main" id="{47E941DF-750C-44C4-AD42-7ABC893D4A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02920" y="3529582"/>
            <a:ext cx="2501708" cy="2501708"/>
          </a:xfrm>
          <a:prstGeom prst="rect">
            <a:avLst/>
          </a:prstGeom>
        </p:spPr>
      </p:pic>
      <p:sp>
        <p:nvSpPr>
          <p:cNvPr id="6" name="Title 1">
            <a:extLst>
              <a:ext uri="{FF2B5EF4-FFF2-40B4-BE49-F238E27FC236}">
                <a16:creationId xmlns:a16="http://schemas.microsoft.com/office/drawing/2014/main" id="{AF18E441-3C0B-44EE-9520-D0DE2E823999}"/>
              </a:ext>
            </a:extLst>
          </p:cNvPr>
          <p:cNvSpPr txBox="1">
            <a:spLocks/>
          </p:cNvSpPr>
          <p:nvPr/>
        </p:nvSpPr>
        <p:spPr>
          <a:xfrm>
            <a:off x="8134470" y="646190"/>
            <a:ext cx="3695307" cy="250170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latin typeface="Arial" panose="020B0604020202020204" pitchFamily="34" charset="0"/>
                <a:cs typeface="Arial" panose="020B0604020202020204" pitchFamily="34" charset="0"/>
              </a:rPr>
              <a:t>What did we learn from today’s challenge?</a:t>
            </a:r>
          </a:p>
        </p:txBody>
      </p:sp>
      <p:sp>
        <p:nvSpPr>
          <p:cNvPr id="8" name="TextBox 7">
            <a:extLst>
              <a:ext uri="{FF2B5EF4-FFF2-40B4-BE49-F238E27FC236}">
                <a16:creationId xmlns:a16="http://schemas.microsoft.com/office/drawing/2014/main" id="{1AB97208-EEE2-46E7-8288-C26E4D875802}"/>
              </a:ext>
            </a:extLst>
          </p:cNvPr>
          <p:cNvSpPr txBox="1"/>
          <p:nvPr/>
        </p:nvSpPr>
        <p:spPr>
          <a:xfrm>
            <a:off x="629221" y="6415130"/>
            <a:ext cx="6780847" cy="230832"/>
          </a:xfrm>
          <a:prstGeom prst="rect">
            <a:avLst/>
          </a:prstGeom>
          <a:noFill/>
        </p:spPr>
        <p:txBody>
          <a:bodyPr wrap="square" rtlCol="0">
            <a:spAutoFit/>
          </a:bodyPr>
          <a:lstStyle/>
          <a:p>
            <a:r>
              <a:rPr lang="en-US" sz="900">
                <a:hlinkClick r:id="rId6" tooltip="https://cs.wikipedia.org/wiki/Soubor:Landscape_of_Jackson_Hole,_October_2010.jpg"/>
              </a:rPr>
              <a:t>This Photo</a:t>
            </a:r>
            <a:r>
              <a:rPr lang="en-US" sz="900"/>
              <a:t> by Unknown Author is licensed under </a:t>
            </a:r>
            <a:r>
              <a:rPr lang="en-US" sz="900">
                <a:hlinkClick r:id="rId7" tooltip="https://creativecommons.org/licenses/by-sa/3.0/"/>
              </a:rPr>
              <a:t>CC BY-SA</a:t>
            </a:r>
            <a:endParaRPr lang="en-US" sz="900"/>
          </a:p>
        </p:txBody>
      </p:sp>
    </p:spTree>
    <p:extLst>
      <p:ext uri="{BB962C8B-B14F-4D97-AF65-F5344CB8AC3E}">
        <p14:creationId xmlns:p14="http://schemas.microsoft.com/office/powerpoint/2010/main" val="2210155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90000"/>
            <a:lumOff val="10000"/>
          </a:schemeClr>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AA8C323-82FB-4A23-8B38-77A38ABEDA6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b="-612"/>
          <a:stretch/>
        </p:blipFill>
        <p:spPr bwMode="auto">
          <a:xfrm>
            <a:off x="196444" y="873089"/>
            <a:ext cx="5629004" cy="5016758"/>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1688B93-C7BD-4E6E-9256-C09F7D96D809}"/>
              </a:ext>
            </a:extLst>
          </p:cNvPr>
          <p:cNvSpPr txBox="1"/>
          <p:nvPr/>
        </p:nvSpPr>
        <p:spPr>
          <a:xfrm>
            <a:off x="4450791" y="414261"/>
            <a:ext cx="4434273" cy="646331"/>
          </a:xfrm>
          <a:prstGeom prst="rect">
            <a:avLst/>
          </a:prstGeom>
          <a:noFill/>
        </p:spPr>
        <p:txBody>
          <a:bodyPr wrap="square" rtlCol="0">
            <a:spAutoFit/>
          </a:bodyPr>
          <a:lstStyle/>
          <a:p>
            <a:r>
              <a:rPr lang="en-US" sz="3600" b="1">
                <a:solidFill>
                  <a:schemeClr val="bg1"/>
                </a:solidFill>
                <a:latin typeface="Arial" panose="020B0604020202020204" pitchFamily="34" charset="0"/>
                <a:cs typeface="Arial" panose="020B0604020202020204" pitchFamily="34" charset="0"/>
              </a:rPr>
              <a:t>Vocabulary:</a:t>
            </a:r>
          </a:p>
        </p:txBody>
      </p:sp>
      <p:sp>
        <p:nvSpPr>
          <p:cNvPr id="4" name="TextBox 3">
            <a:extLst>
              <a:ext uri="{FF2B5EF4-FFF2-40B4-BE49-F238E27FC236}">
                <a16:creationId xmlns:a16="http://schemas.microsoft.com/office/drawing/2014/main" id="{4CD50D8C-2DB1-4594-BE3F-711049183C3A}"/>
              </a:ext>
            </a:extLst>
          </p:cNvPr>
          <p:cNvSpPr txBox="1"/>
          <p:nvPr/>
        </p:nvSpPr>
        <p:spPr>
          <a:xfrm>
            <a:off x="5517222" y="1331917"/>
            <a:ext cx="6478334" cy="501675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000" b="1" dirty="0">
                <a:solidFill>
                  <a:schemeClr val="bg1"/>
                </a:solidFill>
              </a:rPr>
              <a:t>Geothermal </a:t>
            </a:r>
            <a:r>
              <a:rPr lang="en-US" sz="2000" dirty="0">
                <a:solidFill>
                  <a:schemeClr val="bg1"/>
                </a:solidFill>
              </a:rPr>
              <a:t>- relating to or produced by the internal heat of the earth</a:t>
            </a:r>
          </a:p>
          <a:p>
            <a:pPr marL="285750" indent="-285750">
              <a:buFont typeface="Arial" panose="020B0604020202020204" pitchFamily="34" charset="0"/>
              <a:buChar char="•"/>
            </a:pPr>
            <a:r>
              <a:rPr lang="en-US" sz="2000" b="1" dirty="0">
                <a:solidFill>
                  <a:schemeClr val="bg1"/>
                </a:solidFill>
              </a:rPr>
              <a:t>Forest</a:t>
            </a:r>
            <a:r>
              <a:rPr lang="en-US" sz="2000" dirty="0">
                <a:solidFill>
                  <a:schemeClr val="bg1"/>
                </a:solidFill>
              </a:rPr>
              <a:t> – a large area of land covered with trees and underbrush</a:t>
            </a:r>
            <a:endParaRPr lang="en-US" sz="2000" b="1">
              <a:solidFill>
                <a:schemeClr val="bg1"/>
              </a:solidFill>
            </a:endParaRPr>
          </a:p>
          <a:p>
            <a:pPr marL="285750" indent="-285750">
              <a:buFont typeface="Arial" panose="020B0604020202020204" pitchFamily="34" charset="0"/>
              <a:buChar char="•"/>
            </a:pPr>
            <a:r>
              <a:rPr lang="en-US" sz="2000" b="1" dirty="0">
                <a:solidFill>
                  <a:schemeClr val="bg1"/>
                </a:solidFill>
              </a:rPr>
              <a:t>Grassland </a:t>
            </a:r>
            <a:r>
              <a:rPr lang="en-US" sz="2000" dirty="0">
                <a:solidFill>
                  <a:schemeClr val="bg1"/>
                </a:solidFill>
              </a:rPr>
              <a:t>– an area of land on which most of the natural plant forms are grasses</a:t>
            </a:r>
            <a:endParaRPr lang="en-US" sz="2000" dirty="0">
              <a:solidFill>
                <a:schemeClr val="bg1"/>
              </a:solidFill>
              <a:cs typeface="Arial"/>
            </a:endParaRPr>
          </a:p>
          <a:p>
            <a:pPr marL="285750" indent="-285750">
              <a:buFont typeface="Arial" panose="020B0604020202020204" pitchFamily="34" charset="0"/>
              <a:buChar char="•"/>
            </a:pPr>
            <a:r>
              <a:rPr lang="en-US" sz="2000" b="1" dirty="0">
                <a:solidFill>
                  <a:schemeClr val="bg1"/>
                </a:solidFill>
              </a:rPr>
              <a:t>Lake </a:t>
            </a:r>
            <a:r>
              <a:rPr lang="en-US" sz="2000" dirty="0">
                <a:solidFill>
                  <a:schemeClr val="bg1"/>
                </a:solidFill>
              </a:rPr>
              <a:t>- a body of fresh or salt water of considerable size that surrounded by land</a:t>
            </a:r>
            <a:endParaRPr lang="en-US" sz="2000" dirty="0">
              <a:solidFill>
                <a:schemeClr val="bg1"/>
              </a:solidFill>
              <a:cs typeface="Arial"/>
            </a:endParaRPr>
          </a:p>
          <a:p>
            <a:pPr marL="285750" indent="-285750">
              <a:buFont typeface="Arial" panose="020B0604020202020204" pitchFamily="34" charset="0"/>
              <a:buChar char="•"/>
            </a:pPr>
            <a:r>
              <a:rPr lang="en-US" sz="2000" b="1" dirty="0">
                <a:solidFill>
                  <a:schemeClr val="bg1"/>
                </a:solidFill>
              </a:rPr>
              <a:t>Mountain </a:t>
            </a:r>
            <a:r>
              <a:rPr lang="en-US" sz="2000" dirty="0">
                <a:solidFill>
                  <a:schemeClr val="bg1"/>
                </a:solidFill>
              </a:rPr>
              <a:t>- a raised area of land higher and steeper than a hill</a:t>
            </a:r>
            <a:endParaRPr lang="en-US" sz="2000" dirty="0">
              <a:solidFill>
                <a:schemeClr val="bg1"/>
              </a:solidFill>
              <a:cs typeface="Arial"/>
            </a:endParaRPr>
          </a:p>
          <a:p>
            <a:pPr marL="285750" indent="-285750">
              <a:buFont typeface="Arial" panose="020B0604020202020204" pitchFamily="34" charset="0"/>
              <a:buChar char="•"/>
            </a:pPr>
            <a:r>
              <a:rPr lang="en-US" sz="2000" b="1" dirty="0">
                <a:solidFill>
                  <a:schemeClr val="bg1"/>
                </a:solidFill>
              </a:rPr>
              <a:t>Reservoir </a:t>
            </a:r>
            <a:r>
              <a:rPr lang="en-US" sz="2000" dirty="0">
                <a:solidFill>
                  <a:schemeClr val="bg1"/>
                </a:solidFill>
              </a:rPr>
              <a:t>- a natural or artificial place where water is collected and stored for use</a:t>
            </a:r>
            <a:endParaRPr lang="en-US" sz="2000" dirty="0">
              <a:solidFill>
                <a:schemeClr val="bg1"/>
              </a:solidFill>
              <a:cs typeface="Arial"/>
            </a:endParaRPr>
          </a:p>
          <a:p>
            <a:pPr marL="285750" indent="-285750">
              <a:buFont typeface="Arial" panose="020B0604020202020204" pitchFamily="34" charset="0"/>
              <a:buChar char="•"/>
            </a:pPr>
            <a:r>
              <a:rPr lang="en-US" sz="2000" b="1" dirty="0">
                <a:solidFill>
                  <a:schemeClr val="bg1"/>
                </a:solidFill>
              </a:rPr>
              <a:t>River </a:t>
            </a:r>
            <a:r>
              <a:rPr lang="en-US" sz="2000" dirty="0">
                <a:solidFill>
                  <a:schemeClr val="bg1"/>
                </a:solidFill>
              </a:rPr>
              <a:t>- a large, flowing stream of water </a:t>
            </a:r>
            <a:endParaRPr lang="en-US" sz="2000" dirty="0">
              <a:solidFill>
                <a:schemeClr val="bg1"/>
              </a:solidFill>
              <a:cs typeface="Arial"/>
            </a:endParaRPr>
          </a:p>
          <a:p>
            <a:pPr marL="285750" indent="-285750">
              <a:buFont typeface="Arial" panose="020B0604020202020204" pitchFamily="34" charset="0"/>
              <a:buChar char="•"/>
            </a:pPr>
            <a:r>
              <a:rPr lang="en-US" sz="2000" dirty="0">
                <a:solidFill>
                  <a:schemeClr val="bg1"/>
                </a:solidFill>
              </a:rPr>
              <a:t>Scenery - the view of natural features that are pleasing to look at</a:t>
            </a:r>
            <a:endParaRPr lang="en-US" sz="2000" dirty="0">
              <a:solidFill>
                <a:schemeClr val="bg1"/>
              </a:solidFill>
              <a:cs typeface="Arial"/>
            </a:endParaRPr>
          </a:p>
          <a:p>
            <a:pPr marL="285750" indent="-285750">
              <a:buFont typeface="Arial" panose="020B0604020202020204" pitchFamily="34" charset="0"/>
              <a:buChar char="•"/>
            </a:pPr>
            <a:r>
              <a:rPr lang="en-US" sz="2000" b="1" dirty="0">
                <a:solidFill>
                  <a:schemeClr val="bg1"/>
                </a:solidFill>
              </a:rPr>
              <a:t>Terrain </a:t>
            </a:r>
            <a:r>
              <a:rPr lang="en-US" sz="2000" dirty="0">
                <a:solidFill>
                  <a:schemeClr val="bg1"/>
                </a:solidFill>
              </a:rPr>
              <a:t>- the physical features of an area of land</a:t>
            </a:r>
            <a:endParaRPr lang="en-US" sz="2000" dirty="0">
              <a:solidFill>
                <a:schemeClr val="bg1"/>
              </a:solidFill>
              <a:cs typeface="Arial"/>
            </a:endParaRPr>
          </a:p>
        </p:txBody>
      </p:sp>
      <p:sp>
        <p:nvSpPr>
          <p:cNvPr id="10" name="TextBox 9">
            <a:extLst>
              <a:ext uri="{FF2B5EF4-FFF2-40B4-BE49-F238E27FC236}">
                <a16:creationId xmlns:a16="http://schemas.microsoft.com/office/drawing/2014/main" id="{136DB252-3D5B-4851-8489-348311DE3FE4}"/>
              </a:ext>
            </a:extLst>
          </p:cNvPr>
          <p:cNvSpPr txBox="1"/>
          <p:nvPr/>
        </p:nvSpPr>
        <p:spPr>
          <a:xfrm>
            <a:off x="120513" y="6546828"/>
            <a:ext cx="4893276" cy="230832"/>
          </a:xfrm>
          <a:prstGeom prst="rect">
            <a:avLst/>
          </a:prstGeom>
          <a:noFill/>
        </p:spPr>
        <p:txBody>
          <a:bodyPr wrap="square" rtlCol="0">
            <a:spAutoFit/>
          </a:bodyPr>
          <a:lstStyle/>
          <a:p>
            <a:r>
              <a:rPr lang="en-US" sz="900">
                <a:hlinkClick r:id="rId4" tooltip="http://commons.wikimedia.org/wiki/File:Landscape_of_Jackson_Hole,_October_2010.jpg"/>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1411483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688B93-C7BD-4E6E-9256-C09F7D96D809}"/>
              </a:ext>
            </a:extLst>
          </p:cNvPr>
          <p:cNvSpPr txBox="1"/>
          <p:nvPr/>
        </p:nvSpPr>
        <p:spPr>
          <a:xfrm>
            <a:off x="6556033" y="698785"/>
            <a:ext cx="5458264" cy="5262979"/>
          </a:xfrm>
          <a:prstGeom prst="rect">
            <a:avLst/>
          </a:prstGeom>
          <a:noFill/>
        </p:spPr>
        <p:txBody>
          <a:bodyPr wrap="square" rtlCol="0">
            <a:spAutoFit/>
          </a:bodyPr>
          <a:lstStyle/>
          <a:p>
            <a:r>
              <a:rPr lang="en-US" sz="4000" b="1">
                <a:solidFill>
                  <a:schemeClr val="bg1"/>
                </a:solidFill>
                <a:latin typeface="Arial" panose="020B0604020202020204" pitchFamily="34" charset="0"/>
                <a:cs typeface="Arial" panose="020B0604020202020204" pitchFamily="34" charset="0"/>
              </a:rPr>
              <a:t>Highlights from our last lesson:</a:t>
            </a:r>
          </a:p>
          <a:p>
            <a:endParaRPr lang="en-US" sz="4000">
              <a:solidFill>
                <a:schemeClr val="bg1"/>
              </a:solidFill>
              <a:latin typeface="Arial" panose="020B0604020202020204" pitchFamily="34" charset="0"/>
              <a:cs typeface="Arial" panose="020B0604020202020204" pitchFamily="34" charset="0"/>
            </a:endParaRPr>
          </a:p>
          <a:p>
            <a:pPr lvl="1"/>
            <a:r>
              <a:rPr lang="en-US" sz="3600" b="1">
                <a:solidFill>
                  <a:schemeClr val="bg1"/>
                </a:solidFill>
              </a:rPr>
              <a:t>Think back on:</a:t>
            </a:r>
          </a:p>
          <a:p>
            <a:pPr lvl="1"/>
            <a:endParaRPr lang="en-US" sz="3600">
              <a:solidFill>
                <a:schemeClr val="bg1"/>
              </a:solidFill>
            </a:endParaRPr>
          </a:p>
          <a:p>
            <a:pPr marL="1028700" lvl="1" indent="-571500">
              <a:buFont typeface="Arial" panose="020B0604020202020204" pitchFamily="34" charset="0"/>
              <a:buChar char="•"/>
            </a:pPr>
            <a:r>
              <a:rPr lang="en-US" sz="3600">
                <a:solidFill>
                  <a:schemeClr val="bg1"/>
                </a:solidFill>
              </a:rPr>
              <a:t>Modeling terrains</a:t>
            </a:r>
          </a:p>
          <a:p>
            <a:pPr lvl="1"/>
            <a:endParaRPr lang="en-US" sz="3600">
              <a:solidFill>
                <a:schemeClr val="bg1"/>
              </a:solidFill>
            </a:endParaRPr>
          </a:p>
          <a:p>
            <a:pPr marL="1028700" lvl="1" indent="-571500">
              <a:buFont typeface="Arial" panose="020B0604020202020204" pitchFamily="34" charset="0"/>
              <a:buChar char="•"/>
            </a:pPr>
            <a:r>
              <a:rPr lang="en-US" sz="3600">
                <a:solidFill>
                  <a:schemeClr val="bg1"/>
                </a:solidFill>
              </a:rPr>
              <a:t>Types of terrains</a:t>
            </a:r>
          </a:p>
          <a:p>
            <a:endParaRPr lang="en-US" sz="3600"/>
          </a:p>
        </p:txBody>
      </p:sp>
      <p:pic>
        <p:nvPicPr>
          <p:cNvPr id="4" name="Picture 2">
            <a:extLst>
              <a:ext uri="{FF2B5EF4-FFF2-40B4-BE49-F238E27FC236}">
                <a16:creationId xmlns:a16="http://schemas.microsoft.com/office/drawing/2014/main" id="{EBBE0F91-E0FE-4061-8977-FD895E11510B}"/>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2742" y="407784"/>
            <a:ext cx="7141868" cy="6042431"/>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941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E35D89-64C4-4191-A373-1D3B5B52F00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1696710" y="-919475"/>
            <a:ext cx="3134647" cy="5562304"/>
          </a:xfrm>
          <a:prstGeom prst="rect">
            <a:avLst/>
          </a:prstGeom>
        </p:spPr>
      </p:pic>
      <p:pic>
        <p:nvPicPr>
          <p:cNvPr id="3" name="Picture 2">
            <a:extLst>
              <a:ext uri="{FF2B5EF4-FFF2-40B4-BE49-F238E27FC236}">
                <a16:creationId xmlns:a16="http://schemas.microsoft.com/office/drawing/2014/main" id="{FC2AF717-4AEC-4D98-993A-628A823721F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7373810" y="-906308"/>
            <a:ext cx="3108313" cy="5562301"/>
          </a:xfrm>
          <a:prstGeom prst="rect">
            <a:avLst/>
          </a:prstGeom>
        </p:spPr>
      </p:pic>
      <p:pic>
        <p:nvPicPr>
          <p:cNvPr id="6" name="Picture 5">
            <a:extLst>
              <a:ext uri="{FF2B5EF4-FFF2-40B4-BE49-F238E27FC236}">
                <a16:creationId xmlns:a16="http://schemas.microsoft.com/office/drawing/2014/main" id="{27490D67-634B-454D-B0E7-5963540E14E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1781614" y="2179968"/>
            <a:ext cx="2948814" cy="5636193"/>
          </a:xfrm>
          <a:prstGeom prst="rect">
            <a:avLst/>
          </a:prstGeom>
        </p:spPr>
      </p:pic>
      <p:pic>
        <p:nvPicPr>
          <p:cNvPr id="5" name="Picture 4">
            <a:extLst>
              <a:ext uri="{FF2B5EF4-FFF2-40B4-BE49-F238E27FC236}">
                <a16:creationId xmlns:a16="http://schemas.microsoft.com/office/drawing/2014/main" id="{481808AE-2F8F-4FF8-880B-6BF503103B0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400000">
            <a:off x="7453559" y="2181202"/>
            <a:ext cx="2948812" cy="5562303"/>
          </a:xfrm>
          <a:prstGeom prst="rect">
            <a:avLst/>
          </a:prstGeom>
        </p:spPr>
      </p:pic>
      <p:sp>
        <p:nvSpPr>
          <p:cNvPr id="11" name="Rectangle 10">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ame 12">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1DF897DD-3262-4DBB-B1AD-67A726CADB13}"/>
              </a:ext>
            </a:extLst>
          </p:cNvPr>
          <p:cNvSpPr>
            <a:spLocks noGrp="1"/>
          </p:cNvSpPr>
          <p:nvPr>
            <p:ph type="title"/>
          </p:nvPr>
        </p:nvSpPr>
        <p:spPr>
          <a:xfrm>
            <a:off x="4565150" y="3766050"/>
            <a:ext cx="3061699" cy="762102"/>
          </a:xfrm>
          <a:noFill/>
          <a:ln w="76200">
            <a:noFill/>
          </a:ln>
        </p:spPr>
        <p:txBody>
          <a:bodyPr vert="horz" lIns="91440" tIns="45720" rIns="91440" bIns="45720" rtlCol="0" anchor="ctr">
            <a:normAutofit/>
          </a:bodyPr>
          <a:lstStyle/>
          <a:p>
            <a:pPr algn="ctr"/>
            <a:r>
              <a:rPr lang="en-US" sz="2400" kern="1200">
                <a:solidFill>
                  <a:srgbClr val="00B0F0"/>
                </a:solidFill>
                <a:latin typeface="+mj-lt"/>
                <a:ea typeface="+mj-ea"/>
                <a:cs typeface="+mj-cs"/>
                <a:hlinkClick r:id="rId7">
                  <a:extLst>
                    <a:ext uri="{A12FA001-AC4F-418D-AE19-62706E023703}">
                      <ahyp:hlinkClr xmlns:ahyp="http://schemas.microsoft.com/office/drawing/2018/hyperlinkcolor" val="tx"/>
                    </a:ext>
                  </a:extLst>
                </a:hlinkClick>
              </a:rPr>
              <a:t>Terrain Photos</a:t>
            </a:r>
            <a:endParaRPr lang="en-US" sz="2400" kern="1200">
              <a:solidFill>
                <a:srgbClr val="00B0F0"/>
              </a:solidFill>
              <a:latin typeface="+mj-lt"/>
              <a:ea typeface="+mj-ea"/>
              <a:cs typeface="+mj-cs"/>
            </a:endParaRPr>
          </a:p>
        </p:txBody>
      </p:sp>
      <p:sp>
        <p:nvSpPr>
          <p:cNvPr id="9" name="TextBox 8">
            <a:extLst>
              <a:ext uri="{FF2B5EF4-FFF2-40B4-BE49-F238E27FC236}">
                <a16:creationId xmlns:a16="http://schemas.microsoft.com/office/drawing/2014/main" id="{4E56A5CF-BCCC-4492-A977-ED0CC256604A}"/>
              </a:ext>
            </a:extLst>
          </p:cNvPr>
          <p:cNvSpPr txBox="1"/>
          <p:nvPr/>
        </p:nvSpPr>
        <p:spPr>
          <a:xfrm>
            <a:off x="4565150" y="2530890"/>
            <a:ext cx="2931934" cy="954107"/>
          </a:xfrm>
          <a:prstGeom prst="rect">
            <a:avLst/>
          </a:prstGeom>
          <a:noFill/>
        </p:spPr>
        <p:txBody>
          <a:bodyPr wrap="square" rtlCol="0">
            <a:spAutoFit/>
          </a:bodyPr>
          <a:lstStyle/>
          <a:p>
            <a:pPr algn="ctr"/>
            <a:r>
              <a:rPr lang="en-US" sz="2800" b="1"/>
              <a:t>TERRAIN TYPES</a:t>
            </a:r>
          </a:p>
        </p:txBody>
      </p:sp>
      <p:sp>
        <p:nvSpPr>
          <p:cNvPr id="7" name="TextBox 6">
            <a:extLst>
              <a:ext uri="{FF2B5EF4-FFF2-40B4-BE49-F238E27FC236}">
                <a16:creationId xmlns:a16="http://schemas.microsoft.com/office/drawing/2014/main" id="{F45C6F96-100B-4D53-A4AC-70B1B4A8C7C0}"/>
              </a:ext>
            </a:extLst>
          </p:cNvPr>
          <p:cNvSpPr txBox="1"/>
          <p:nvPr/>
        </p:nvSpPr>
        <p:spPr>
          <a:xfrm>
            <a:off x="1537440" y="2962300"/>
            <a:ext cx="913050" cy="379828"/>
          </a:xfrm>
          <a:prstGeom prst="rect">
            <a:avLst/>
          </a:prstGeom>
          <a:noFill/>
        </p:spPr>
        <p:txBody>
          <a:bodyPr wrap="square" rtlCol="0">
            <a:spAutoFit/>
          </a:bodyPr>
          <a:lstStyle/>
          <a:p>
            <a:r>
              <a:rPr lang="en-US" b="1"/>
              <a:t>Forest</a:t>
            </a:r>
          </a:p>
        </p:txBody>
      </p:sp>
      <p:sp>
        <p:nvSpPr>
          <p:cNvPr id="12" name="TextBox 11">
            <a:extLst>
              <a:ext uri="{FF2B5EF4-FFF2-40B4-BE49-F238E27FC236}">
                <a16:creationId xmlns:a16="http://schemas.microsoft.com/office/drawing/2014/main" id="{0150FCBE-E5A7-473A-B5EA-CF214F97B488}"/>
              </a:ext>
            </a:extLst>
          </p:cNvPr>
          <p:cNvSpPr txBox="1"/>
          <p:nvPr/>
        </p:nvSpPr>
        <p:spPr>
          <a:xfrm>
            <a:off x="10116021" y="2942249"/>
            <a:ext cx="913050" cy="379828"/>
          </a:xfrm>
          <a:prstGeom prst="rect">
            <a:avLst/>
          </a:prstGeom>
          <a:noFill/>
        </p:spPr>
        <p:txBody>
          <a:bodyPr wrap="square" rtlCol="0">
            <a:spAutoFit/>
          </a:bodyPr>
          <a:lstStyle/>
          <a:p>
            <a:r>
              <a:rPr lang="en-US" b="1"/>
              <a:t>Water</a:t>
            </a:r>
          </a:p>
        </p:txBody>
      </p:sp>
      <p:sp>
        <p:nvSpPr>
          <p:cNvPr id="14" name="TextBox 13">
            <a:extLst>
              <a:ext uri="{FF2B5EF4-FFF2-40B4-BE49-F238E27FC236}">
                <a16:creationId xmlns:a16="http://schemas.microsoft.com/office/drawing/2014/main" id="{7D03D749-0314-4D0E-A43B-4B3A2C75A873}"/>
              </a:ext>
            </a:extLst>
          </p:cNvPr>
          <p:cNvSpPr txBox="1"/>
          <p:nvPr/>
        </p:nvSpPr>
        <p:spPr>
          <a:xfrm>
            <a:off x="1538456" y="3576136"/>
            <a:ext cx="1382229" cy="369332"/>
          </a:xfrm>
          <a:prstGeom prst="rect">
            <a:avLst/>
          </a:prstGeom>
          <a:noFill/>
        </p:spPr>
        <p:txBody>
          <a:bodyPr wrap="square" rtlCol="0">
            <a:spAutoFit/>
          </a:bodyPr>
          <a:lstStyle/>
          <a:p>
            <a:r>
              <a:rPr lang="en-US" b="1"/>
              <a:t>Grassland</a:t>
            </a:r>
          </a:p>
        </p:txBody>
      </p:sp>
      <p:sp>
        <p:nvSpPr>
          <p:cNvPr id="15" name="TextBox 14">
            <a:extLst>
              <a:ext uri="{FF2B5EF4-FFF2-40B4-BE49-F238E27FC236}">
                <a16:creationId xmlns:a16="http://schemas.microsoft.com/office/drawing/2014/main" id="{E1D8B851-93FE-4ACC-9903-43B4309CD20E}"/>
              </a:ext>
            </a:extLst>
          </p:cNvPr>
          <p:cNvSpPr txBox="1"/>
          <p:nvPr/>
        </p:nvSpPr>
        <p:spPr>
          <a:xfrm>
            <a:off x="9729813" y="3576136"/>
            <a:ext cx="1417648" cy="369332"/>
          </a:xfrm>
          <a:prstGeom prst="rect">
            <a:avLst/>
          </a:prstGeom>
          <a:noFill/>
        </p:spPr>
        <p:txBody>
          <a:bodyPr wrap="square" rtlCol="0">
            <a:spAutoFit/>
          </a:bodyPr>
          <a:lstStyle/>
          <a:p>
            <a:r>
              <a:rPr lang="en-US" b="1"/>
              <a:t>Mountains</a:t>
            </a:r>
          </a:p>
        </p:txBody>
      </p:sp>
    </p:spTree>
    <p:extLst>
      <p:ext uri="{BB962C8B-B14F-4D97-AF65-F5344CB8AC3E}">
        <p14:creationId xmlns:p14="http://schemas.microsoft.com/office/powerpoint/2010/main" val="823952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27" name="Freeform: Shape 26">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1B3BCA9-06CC-4DB8-A6B2-C57E1E42193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0450" y="2367799"/>
            <a:ext cx="11031099" cy="3486902"/>
          </a:xfrm>
          <a:prstGeom prst="rect">
            <a:avLst/>
          </a:prstGeom>
          <a:ln>
            <a:noFill/>
          </a:ln>
        </p:spPr>
      </p:pic>
      <p:sp>
        <p:nvSpPr>
          <p:cNvPr id="4" name="TextBox 3">
            <a:extLst>
              <a:ext uri="{FF2B5EF4-FFF2-40B4-BE49-F238E27FC236}">
                <a16:creationId xmlns:a16="http://schemas.microsoft.com/office/drawing/2014/main" id="{47E1A692-C517-4F71-8E65-B48C0D828923}"/>
              </a:ext>
            </a:extLst>
          </p:cNvPr>
          <p:cNvSpPr txBox="1"/>
          <p:nvPr/>
        </p:nvSpPr>
        <p:spPr>
          <a:xfrm>
            <a:off x="283168" y="5997165"/>
            <a:ext cx="4195215" cy="584775"/>
          </a:xfrm>
          <a:prstGeom prst="rect">
            <a:avLst/>
          </a:prstGeom>
          <a:noFill/>
        </p:spPr>
        <p:txBody>
          <a:bodyPr wrap="square" rtlCol="0">
            <a:spAutoFit/>
          </a:bodyPr>
          <a:lstStyle/>
          <a:p>
            <a:pPr algn="ctr"/>
            <a:r>
              <a:rPr lang="en-US" sz="3200" dirty="0">
                <a:hlinkClick r:id="rId4"/>
              </a:rPr>
              <a:t>Terrain Type stories</a:t>
            </a:r>
            <a:endParaRPr lang="en-US" sz="3200" dirty="0"/>
          </a:p>
        </p:txBody>
      </p:sp>
      <p:pic>
        <p:nvPicPr>
          <p:cNvPr id="5" name="Picture 4" descr="A picture containing toy, vector graphics&#10;&#10;Description automatically generated">
            <a:extLst>
              <a:ext uri="{FF2B5EF4-FFF2-40B4-BE49-F238E27FC236}">
                <a16:creationId xmlns:a16="http://schemas.microsoft.com/office/drawing/2014/main" id="{FD058D8E-764D-4DF7-A79A-556510A146D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23194" y="283249"/>
            <a:ext cx="1499179" cy="2229238"/>
          </a:xfrm>
          <a:prstGeom prst="rect">
            <a:avLst/>
          </a:prstGeom>
        </p:spPr>
      </p:pic>
    </p:spTree>
    <p:extLst>
      <p:ext uri="{BB962C8B-B14F-4D97-AF65-F5344CB8AC3E}">
        <p14:creationId xmlns:p14="http://schemas.microsoft.com/office/powerpoint/2010/main" val="601722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E35D89-64C4-4191-A373-1D3B5B52F00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7924" y="320685"/>
            <a:ext cx="5607261" cy="3128477"/>
          </a:xfrm>
          <a:prstGeom prst="rect">
            <a:avLst/>
          </a:prstGeom>
        </p:spPr>
      </p:pic>
      <p:pic>
        <p:nvPicPr>
          <p:cNvPr id="3" name="Picture 2">
            <a:extLst>
              <a:ext uri="{FF2B5EF4-FFF2-40B4-BE49-F238E27FC236}">
                <a16:creationId xmlns:a16="http://schemas.microsoft.com/office/drawing/2014/main" id="{FC2AF717-4AEC-4D98-993A-628A823721F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117880" y="320686"/>
            <a:ext cx="5562304" cy="3108314"/>
          </a:xfrm>
          <a:prstGeom prst="rect">
            <a:avLst/>
          </a:prstGeom>
        </p:spPr>
      </p:pic>
      <p:pic>
        <p:nvPicPr>
          <p:cNvPr id="6" name="Picture 5">
            <a:extLst>
              <a:ext uri="{FF2B5EF4-FFF2-40B4-BE49-F238E27FC236}">
                <a16:creationId xmlns:a16="http://schemas.microsoft.com/office/drawing/2014/main" id="{27490D67-634B-454D-B0E7-5963540E14E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4300" y="3487948"/>
            <a:ext cx="5562305" cy="2930616"/>
          </a:xfrm>
          <a:prstGeom prst="rect">
            <a:avLst/>
          </a:prstGeom>
        </p:spPr>
      </p:pic>
      <p:pic>
        <p:nvPicPr>
          <p:cNvPr id="5" name="Picture 4">
            <a:extLst>
              <a:ext uri="{FF2B5EF4-FFF2-40B4-BE49-F238E27FC236}">
                <a16:creationId xmlns:a16="http://schemas.microsoft.com/office/drawing/2014/main" id="{481808AE-2F8F-4FF8-880B-6BF503103B0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090923" y="3532502"/>
            <a:ext cx="5589261" cy="2886062"/>
          </a:xfrm>
          <a:prstGeom prst="rect">
            <a:avLst/>
          </a:prstGeom>
        </p:spPr>
      </p:pic>
      <p:sp>
        <p:nvSpPr>
          <p:cNvPr id="11" name="Rectangle 10">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ame 12">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4E56A5CF-BCCC-4492-A977-ED0CC256604A}"/>
              </a:ext>
            </a:extLst>
          </p:cNvPr>
          <p:cNvSpPr txBox="1"/>
          <p:nvPr/>
        </p:nvSpPr>
        <p:spPr>
          <a:xfrm>
            <a:off x="4608151" y="2295001"/>
            <a:ext cx="2931934" cy="2308324"/>
          </a:xfrm>
          <a:prstGeom prst="rect">
            <a:avLst/>
          </a:prstGeom>
          <a:noFill/>
        </p:spPr>
        <p:txBody>
          <a:bodyPr wrap="square" rtlCol="0">
            <a:spAutoFit/>
          </a:bodyPr>
          <a:lstStyle/>
          <a:p>
            <a:pPr algn="ctr"/>
            <a:r>
              <a:rPr lang="en-US" sz="3600" b="1"/>
              <a:t>Which Terrain Type was in the story?</a:t>
            </a:r>
          </a:p>
        </p:txBody>
      </p:sp>
      <p:sp>
        <p:nvSpPr>
          <p:cNvPr id="7" name="TextBox 6">
            <a:extLst>
              <a:ext uri="{FF2B5EF4-FFF2-40B4-BE49-F238E27FC236}">
                <a16:creationId xmlns:a16="http://schemas.microsoft.com/office/drawing/2014/main" id="{F45C6F96-100B-4D53-A4AC-70B1B4A8C7C0}"/>
              </a:ext>
            </a:extLst>
          </p:cNvPr>
          <p:cNvSpPr txBox="1"/>
          <p:nvPr/>
        </p:nvSpPr>
        <p:spPr>
          <a:xfrm>
            <a:off x="1081931" y="3069334"/>
            <a:ext cx="913050" cy="379828"/>
          </a:xfrm>
          <a:prstGeom prst="rect">
            <a:avLst/>
          </a:prstGeom>
          <a:noFill/>
        </p:spPr>
        <p:txBody>
          <a:bodyPr wrap="square" rtlCol="0">
            <a:spAutoFit/>
          </a:bodyPr>
          <a:lstStyle/>
          <a:p>
            <a:r>
              <a:rPr lang="en-US" b="1"/>
              <a:t>Forest</a:t>
            </a:r>
          </a:p>
        </p:txBody>
      </p:sp>
      <p:sp>
        <p:nvSpPr>
          <p:cNvPr id="12" name="TextBox 11">
            <a:extLst>
              <a:ext uri="{FF2B5EF4-FFF2-40B4-BE49-F238E27FC236}">
                <a16:creationId xmlns:a16="http://schemas.microsoft.com/office/drawing/2014/main" id="{0150FCBE-E5A7-473A-B5EA-CF214F97B488}"/>
              </a:ext>
            </a:extLst>
          </p:cNvPr>
          <p:cNvSpPr txBox="1"/>
          <p:nvPr/>
        </p:nvSpPr>
        <p:spPr>
          <a:xfrm>
            <a:off x="9173507" y="2962300"/>
            <a:ext cx="913050" cy="379828"/>
          </a:xfrm>
          <a:prstGeom prst="rect">
            <a:avLst/>
          </a:prstGeom>
          <a:noFill/>
        </p:spPr>
        <p:txBody>
          <a:bodyPr wrap="square" rtlCol="0">
            <a:spAutoFit/>
          </a:bodyPr>
          <a:lstStyle/>
          <a:p>
            <a:r>
              <a:rPr lang="en-US" b="1"/>
              <a:t>Water</a:t>
            </a:r>
          </a:p>
        </p:txBody>
      </p:sp>
      <p:sp>
        <p:nvSpPr>
          <p:cNvPr id="14" name="TextBox 13">
            <a:extLst>
              <a:ext uri="{FF2B5EF4-FFF2-40B4-BE49-F238E27FC236}">
                <a16:creationId xmlns:a16="http://schemas.microsoft.com/office/drawing/2014/main" id="{7D03D749-0314-4D0E-A43B-4B3A2C75A873}"/>
              </a:ext>
            </a:extLst>
          </p:cNvPr>
          <p:cNvSpPr txBox="1"/>
          <p:nvPr/>
        </p:nvSpPr>
        <p:spPr>
          <a:xfrm>
            <a:off x="1088631" y="3597414"/>
            <a:ext cx="1382229" cy="369332"/>
          </a:xfrm>
          <a:prstGeom prst="rect">
            <a:avLst/>
          </a:prstGeom>
          <a:noFill/>
        </p:spPr>
        <p:txBody>
          <a:bodyPr wrap="square" rtlCol="0">
            <a:spAutoFit/>
          </a:bodyPr>
          <a:lstStyle/>
          <a:p>
            <a:r>
              <a:rPr lang="en-US" b="1"/>
              <a:t>Grassland</a:t>
            </a:r>
          </a:p>
        </p:txBody>
      </p:sp>
      <p:sp>
        <p:nvSpPr>
          <p:cNvPr id="15" name="TextBox 14">
            <a:extLst>
              <a:ext uri="{FF2B5EF4-FFF2-40B4-BE49-F238E27FC236}">
                <a16:creationId xmlns:a16="http://schemas.microsoft.com/office/drawing/2014/main" id="{E1D8B851-93FE-4ACC-9903-43B4309CD20E}"/>
              </a:ext>
            </a:extLst>
          </p:cNvPr>
          <p:cNvSpPr txBox="1"/>
          <p:nvPr/>
        </p:nvSpPr>
        <p:spPr>
          <a:xfrm>
            <a:off x="9288623" y="3597414"/>
            <a:ext cx="1417648" cy="369332"/>
          </a:xfrm>
          <a:prstGeom prst="rect">
            <a:avLst/>
          </a:prstGeom>
          <a:noFill/>
        </p:spPr>
        <p:txBody>
          <a:bodyPr wrap="square" rtlCol="0">
            <a:spAutoFit/>
          </a:bodyPr>
          <a:lstStyle/>
          <a:p>
            <a:r>
              <a:rPr lang="en-US" b="1"/>
              <a:t>Mountains</a:t>
            </a:r>
          </a:p>
        </p:txBody>
      </p:sp>
      <p:sp>
        <p:nvSpPr>
          <p:cNvPr id="2" name="TextBox 1">
            <a:extLst>
              <a:ext uri="{FF2B5EF4-FFF2-40B4-BE49-F238E27FC236}">
                <a16:creationId xmlns:a16="http://schemas.microsoft.com/office/drawing/2014/main" id="{F6DDBAEB-354D-46A4-9384-2C49670F8812}"/>
              </a:ext>
            </a:extLst>
          </p:cNvPr>
          <p:cNvSpPr txBox="1"/>
          <p:nvPr/>
        </p:nvSpPr>
        <p:spPr>
          <a:xfrm>
            <a:off x="355386" y="6401072"/>
            <a:ext cx="2547991" cy="253916"/>
          </a:xfrm>
          <a:prstGeom prst="rect">
            <a:avLst/>
          </a:prstGeom>
          <a:noFill/>
        </p:spPr>
        <p:txBody>
          <a:bodyPr wrap="square" rtlCol="0">
            <a:spAutoFit/>
          </a:bodyPr>
          <a:lstStyle/>
          <a:p>
            <a:r>
              <a:rPr lang="en-US" sz="1050" dirty="0"/>
              <a:t>Photos courtesy of C. Jacobs</a:t>
            </a:r>
          </a:p>
        </p:txBody>
      </p:sp>
    </p:spTree>
    <p:extLst>
      <p:ext uri="{BB962C8B-B14F-4D97-AF65-F5344CB8AC3E}">
        <p14:creationId xmlns:p14="http://schemas.microsoft.com/office/powerpoint/2010/main" val="1531873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Isosceles Triangle 2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14B1F37-F74D-465E-B731-A6BD1963879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7980" y="2375210"/>
            <a:ext cx="10617592" cy="3625932"/>
          </a:xfrm>
          <a:prstGeom prst="rect">
            <a:avLst/>
          </a:prstGeom>
          <a:ln>
            <a:noFill/>
          </a:ln>
        </p:spPr>
      </p:pic>
      <p:sp>
        <p:nvSpPr>
          <p:cNvPr id="32" name="Isosceles Triangle 3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8B764FC-B3F4-480F-9F80-A67E5C2129C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318665" y="192140"/>
            <a:ext cx="2835357" cy="2380268"/>
          </a:xfrm>
          <a:prstGeom prst="rect">
            <a:avLst/>
          </a:prstGeom>
        </p:spPr>
      </p:pic>
      <p:sp>
        <p:nvSpPr>
          <p:cNvPr id="12" name="TextBox 11">
            <a:extLst>
              <a:ext uri="{FF2B5EF4-FFF2-40B4-BE49-F238E27FC236}">
                <a16:creationId xmlns:a16="http://schemas.microsoft.com/office/drawing/2014/main" id="{D153CC43-7222-4D7B-84D2-A8EF8F6FC29F}"/>
              </a:ext>
            </a:extLst>
          </p:cNvPr>
          <p:cNvSpPr txBox="1"/>
          <p:nvPr/>
        </p:nvSpPr>
        <p:spPr>
          <a:xfrm>
            <a:off x="537663" y="6070796"/>
            <a:ext cx="4195215" cy="584775"/>
          </a:xfrm>
          <a:prstGeom prst="rect">
            <a:avLst/>
          </a:prstGeom>
          <a:noFill/>
        </p:spPr>
        <p:txBody>
          <a:bodyPr wrap="square" rtlCol="0">
            <a:spAutoFit/>
          </a:bodyPr>
          <a:lstStyle/>
          <a:p>
            <a:pPr algn="ctr"/>
            <a:r>
              <a:rPr lang="en-US" sz="3200" dirty="0">
                <a:hlinkClick r:id="rId5"/>
              </a:rPr>
              <a:t>Terrain Type stories</a:t>
            </a:r>
            <a:endParaRPr lang="en-US" sz="3200" dirty="0"/>
          </a:p>
        </p:txBody>
      </p:sp>
    </p:spTree>
    <p:extLst>
      <p:ext uri="{BB962C8B-B14F-4D97-AF65-F5344CB8AC3E}">
        <p14:creationId xmlns:p14="http://schemas.microsoft.com/office/powerpoint/2010/main" val="3285207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E35D89-64C4-4191-A373-1D3B5B52F00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rot="5400000">
            <a:off x="1701864" y="-943253"/>
            <a:ext cx="3108314" cy="5636195"/>
          </a:xfrm>
          <a:prstGeom prst="rect">
            <a:avLst/>
          </a:prstGeom>
        </p:spPr>
      </p:pic>
      <p:pic>
        <p:nvPicPr>
          <p:cNvPr id="3" name="Picture 2">
            <a:extLst>
              <a:ext uri="{FF2B5EF4-FFF2-40B4-BE49-F238E27FC236}">
                <a16:creationId xmlns:a16="http://schemas.microsoft.com/office/drawing/2014/main" id="{FC2AF717-4AEC-4D98-993A-628A823721F7}"/>
              </a:ext>
            </a:extLst>
          </p:cNvPr>
          <p:cNvPicPr>
            <a:picLocks noChangeAspect="1"/>
          </p:cNvPicPr>
          <p:nvPr/>
        </p:nvPicPr>
        <p:blipFill rotWithShape="1">
          <a:blip r:embed="rId4" cstate="screen">
            <a:alphaModFix/>
            <a:extLst>
              <a:ext uri="{28A0092B-C50C-407E-A947-70E740481C1C}">
                <a14:useLocalDpi xmlns:a14="http://schemas.microsoft.com/office/drawing/2010/main"/>
              </a:ext>
            </a:extLst>
          </a:blip>
          <a:srcRect r="-433"/>
          <a:stretch/>
        </p:blipFill>
        <p:spPr>
          <a:xfrm>
            <a:off x="6146813" y="320686"/>
            <a:ext cx="5562304" cy="3108313"/>
          </a:xfrm>
          <a:prstGeom prst="rect">
            <a:avLst/>
          </a:prstGeom>
        </p:spPr>
      </p:pic>
      <p:pic>
        <p:nvPicPr>
          <p:cNvPr id="6" name="Picture 5">
            <a:extLst>
              <a:ext uri="{FF2B5EF4-FFF2-40B4-BE49-F238E27FC236}">
                <a16:creationId xmlns:a16="http://schemas.microsoft.com/office/drawing/2014/main" id="{27490D67-634B-454D-B0E7-5963540E14E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4"/>
          <a:stretch/>
        </p:blipFill>
        <p:spPr>
          <a:xfrm>
            <a:off x="452389" y="3504961"/>
            <a:ext cx="5592800" cy="2928852"/>
          </a:xfrm>
          <a:prstGeom prst="rect">
            <a:avLst/>
          </a:prstGeom>
        </p:spPr>
      </p:pic>
      <p:pic>
        <p:nvPicPr>
          <p:cNvPr id="5" name="Picture 4">
            <a:extLst>
              <a:ext uri="{FF2B5EF4-FFF2-40B4-BE49-F238E27FC236}">
                <a16:creationId xmlns:a16="http://schemas.microsoft.com/office/drawing/2014/main" id="{481808AE-2F8F-4FF8-880B-6BF503103B0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94"/>
          <a:stretch/>
        </p:blipFill>
        <p:spPr>
          <a:xfrm>
            <a:off x="6146813" y="3504961"/>
            <a:ext cx="5562304" cy="2928851"/>
          </a:xfrm>
          <a:prstGeom prst="rect">
            <a:avLst/>
          </a:prstGeom>
        </p:spPr>
      </p:pic>
      <p:sp>
        <p:nvSpPr>
          <p:cNvPr id="11" name="Rectangle 10">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ame 12">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4E56A5CF-BCCC-4492-A977-ED0CC256604A}"/>
              </a:ext>
            </a:extLst>
          </p:cNvPr>
          <p:cNvSpPr txBox="1"/>
          <p:nvPr/>
        </p:nvSpPr>
        <p:spPr>
          <a:xfrm>
            <a:off x="4608151" y="2295001"/>
            <a:ext cx="2931934" cy="2308324"/>
          </a:xfrm>
          <a:prstGeom prst="rect">
            <a:avLst/>
          </a:prstGeom>
          <a:noFill/>
        </p:spPr>
        <p:txBody>
          <a:bodyPr wrap="square" rtlCol="0">
            <a:spAutoFit/>
          </a:bodyPr>
          <a:lstStyle/>
          <a:p>
            <a:pPr algn="ctr"/>
            <a:r>
              <a:rPr lang="en-US" sz="3600" b="1"/>
              <a:t>Which Terrain Type was in the story?</a:t>
            </a:r>
          </a:p>
        </p:txBody>
      </p:sp>
      <p:sp>
        <p:nvSpPr>
          <p:cNvPr id="7" name="TextBox 6">
            <a:extLst>
              <a:ext uri="{FF2B5EF4-FFF2-40B4-BE49-F238E27FC236}">
                <a16:creationId xmlns:a16="http://schemas.microsoft.com/office/drawing/2014/main" id="{F45C6F96-100B-4D53-A4AC-70B1B4A8C7C0}"/>
              </a:ext>
            </a:extLst>
          </p:cNvPr>
          <p:cNvSpPr txBox="1"/>
          <p:nvPr/>
        </p:nvSpPr>
        <p:spPr>
          <a:xfrm>
            <a:off x="1999846" y="2956132"/>
            <a:ext cx="913050" cy="379828"/>
          </a:xfrm>
          <a:prstGeom prst="rect">
            <a:avLst/>
          </a:prstGeom>
          <a:noFill/>
        </p:spPr>
        <p:txBody>
          <a:bodyPr wrap="square" rtlCol="0">
            <a:spAutoFit/>
          </a:bodyPr>
          <a:lstStyle/>
          <a:p>
            <a:r>
              <a:rPr lang="en-US" b="1">
                <a:solidFill>
                  <a:schemeClr val="bg1"/>
                </a:solidFill>
              </a:rPr>
              <a:t>Forest</a:t>
            </a:r>
          </a:p>
        </p:txBody>
      </p:sp>
      <p:sp>
        <p:nvSpPr>
          <p:cNvPr id="12" name="TextBox 11">
            <a:extLst>
              <a:ext uri="{FF2B5EF4-FFF2-40B4-BE49-F238E27FC236}">
                <a16:creationId xmlns:a16="http://schemas.microsoft.com/office/drawing/2014/main" id="{0150FCBE-E5A7-473A-B5EA-CF214F97B488}"/>
              </a:ext>
            </a:extLst>
          </p:cNvPr>
          <p:cNvSpPr txBox="1"/>
          <p:nvPr/>
        </p:nvSpPr>
        <p:spPr>
          <a:xfrm>
            <a:off x="9279104" y="2921707"/>
            <a:ext cx="913050" cy="379828"/>
          </a:xfrm>
          <a:prstGeom prst="rect">
            <a:avLst/>
          </a:prstGeom>
          <a:noFill/>
        </p:spPr>
        <p:txBody>
          <a:bodyPr wrap="square" rtlCol="0">
            <a:spAutoFit/>
          </a:bodyPr>
          <a:lstStyle/>
          <a:p>
            <a:r>
              <a:rPr lang="en-US" b="1">
                <a:solidFill>
                  <a:schemeClr val="bg1"/>
                </a:solidFill>
              </a:rPr>
              <a:t>Water</a:t>
            </a:r>
          </a:p>
        </p:txBody>
      </p:sp>
      <p:sp>
        <p:nvSpPr>
          <p:cNvPr id="14" name="TextBox 13">
            <a:extLst>
              <a:ext uri="{FF2B5EF4-FFF2-40B4-BE49-F238E27FC236}">
                <a16:creationId xmlns:a16="http://schemas.microsoft.com/office/drawing/2014/main" id="{7D03D749-0314-4D0E-A43B-4B3A2C75A873}"/>
              </a:ext>
            </a:extLst>
          </p:cNvPr>
          <p:cNvSpPr txBox="1"/>
          <p:nvPr/>
        </p:nvSpPr>
        <p:spPr>
          <a:xfrm>
            <a:off x="1999846" y="3546787"/>
            <a:ext cx="1382229" cy="369332"/>
          </a:xfrm>
          <a:prstGeom prst="rect">
            <a:avLst/>
          </a:prstGeom>
          <a:noFill/>
        </p:spPr>
        <p:txBody>
          <a:bodyPr wrap="square" rtlCol="0">
            <a:spAutoFit/>
          </a:bodyPr>
          <a:lstStyle/>
          <a:p>
            <a:r>
              <a:rPr lang="en-US" b="1"/>
              <a:t>Grassland</a:t>
            </a:r>
          </a:p>
        </p:txBody>
      </p:sp>
      <p:sp>
        <p:nvSpPr>
          <p:cNvPr id="15" name="TextBox 14">
            <a:extLst>
              <a:ext uri="{FF2B5EF4-FFF2-40B4-BE49-F238E27FC236}">
                <a16:creationId xmlns:a16="http://schemas.microsoft.com/office/drawing/2014/main" id="{E1D8B851-93FE-4ACC-9903-43B4309CD20E}"/>
              </a:ext>
            </a:extLst>
          </p:cNvPr>
          <p:cNvSpPr txBox="1"/>
          <p:nvPr/>
        </p:nvSpPr>
        <p:spPr>
          <a:xfrm>
            <a:off x="9299842" y="3627506"/>
            <a:ext cx="1417648" cy="369332"/>
          </a:xfrm>
          <a:prstGeom prst="rect">
            <a:avLst/>
          </a:prstGeom>
          <a:noFill/>
        </p:spPr>
        <p:txBody>
          <a:bodyPr wrap="square" rtlCol="0">
            <a:spAutoFit/>
          </a:bodyPr>
          <a:lstStyle/>
          <a:p>
            <a:r>
              <a:rPr lang="en-US" b="1"/>
              <a:t>Mountains</a:t>
            </a:r>
          </a:p>
        </p:txBody>
      </p:sp>
      <p:sp>
        <p:nvSpPr>
          <p:cNvPr id="2" name="TextBox 1">
            <a:extLst>
              <a:ext uri="{FF2B5EF4-FFF2-40B4-BE49-F238E27FC236}">
                <a16:creationId xmlns:a16="http://schemas.microsoft.com/office/drawing/2014/main" id="{AD490684-FB42-45EB-B03B-26FB0435FD92}"/>
              </a:ext>
            </a:extLst>
          </p:cNvPr>
          <p:cNvSpPr txBox="1"/>
          <p:nvPr/>
        </p:nvSpPr>
        <p:spPr>
          <a:xfrm>
            <a:off x="9590313" y="6218368"/>
            <a:ext cx="3100544" cy="215444"/>
          </a:xfrm>
          <a:prstGeom prst="rect">
            <a:avLst/>
          </a:prstGeom>
          <a:noFill/>
        </p:spPr>
        <p:txBody>
          <a:bodyPr wrap="square" rtlCol="0">
            <a:spAutoFit/>
          </a:bodyPr>
          <a:lstStyle/>
          <a:p>
            <a:r>
              <a:rPr lang="en-US" sz="800" dirty="0"/>
              <a:t>Photos courtesy of C. Jacobs &amp; K. Jacobs</a:t>
            </a:r>
          </a:p>
        </p:txBody>
      </p:sp>
      <p:sp>
        <p:nvSpPr>
          <p:cNvPr id="16" name="TextBox 15">
            <a:extLst>
              <a:ext uri="{FF2B5EF4-FFF2-40B4-BE49-F238E27FC236}">
                <a16:creationId xmlns:a16="http://schemas.microsoft.com/office/drawing/2014/main" id="{6CB5C159-9443-4E32-9C5F-D8704C3B50E0}"/>
              </a:ext>
            </a:extLst>
          </p:cNvPr>
          <p:cNvSpPr txBox="1"/>
          <p:nvPr/>
        </p:nvSpPr>
        <p:spPr>
          <a:xfrm>
            <a:off x="437923" y="6218368"/>
            <a:ext cx="3100544" cy="215444"/>
          </a:xfrm>
          <a:prstGeom prst="rect">
            <a:avLst/>
          </a:prstGeom>
          <a:noFill/>
        </p:spPr>
        <p:txBody>
          <a:bodyPr wrap="square" rtlCol="0">
            <a:spAutoFit/>
          </a:bodyPr>
          <a:lstStyle/>
          <a:p>
            <a:r>
              <a:rPr lang="en-US" sz="800" dirty="0"/>
              <a:t>Courtesy of Wyoming Game &amp; Fish</a:t>
            </a:r>
          </a:p>
        </p:txBody>
      </p:sp>
    </p:spTree>
    <p:extLst>
      <p:ext uri="{BB962C8B-B14F-4D97-AF65-F5344CB8AC3E}">
        <p14:creationId xmlns:p14="http://schemas.microsoft.com/office/powerpoint/2010/main" val="1522610709"/>
      </p:ext>
    </p:extLst>
  </p:cSld>
  <p:clrMapOvr>
    <a:masterClrMapping/>
  </p:clrMapOvr>
</p:sld>
</file>

<file path=ppt/theme/theme1.xml><?xml version="1.0" encoding="utf-8"?>
<a:theme xmlns:a="http://schemas.openxmlformats.org/drawingml/2006/main" name="Office Theme">
  <a:themeElements>
    <a:clrScheme name="WAIC COLORS">
      <a:dk1>
        <a:sysClr val="windowText" lastClr="000000"/>
      </a:dk1>
      <a:lt1>
        <a:sysClr val="window" lastClr="FFFFFF"/>
      </a:lt1>
      <a:dk2>
        <a:srgbClr val="00595F"/>
      </a:dk2>
      <a:lt2>
        <a:srgbClr val="E7E6E6"/>
      </a:lt2>
      <a:accent1>
        <a:srgbClr val="009293"/>
      </a:accent1>
      <a:accent2>
        <a:srgbClr val="FFC425"/>
      </a:accent2>
      <a:accent3>
        <a:srgbClr val="492F24"/>
      </a:accent3>
      <a:accent4>
        <a:srgbClr val="00C4C4"/>
      </a:accent4>
      <a:accent5>
        <a:srgbClr val="00595F"/>
      </a:accent5>
      <a:accent6>
        <a:srgbClr val="FFE18B"/>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389DF036E7B4B478A5C928716522392" ma:contentTypeVersion="13" ma:contentTypeDescription="Create a new document." ma:contentTypeScope="" ma:versionID="82c6740c95fab6de8fdbca053fdfdcae">
  <xsd:schema xmlns:xsd="http://www.w3.org/2001/XMLSchema" xmlns:xs="http://www.w3.org/2001/XMLSchema" xmlns:p="http://schemas.microsoft.com/office/2006/metadata/properties" xmlns:ns2="dda6f4b5-b738-49fb-94a1-32a3413f3e95" xmlns:ns3="43b191a3-07f0-43f0-80c1-c7dc6fcf8018" targetNamespace="http://schemas.microsoft.com/office/2006/metadata/properties" ma:root="true" ma:fieldsID="2a066fccab5e31ad1e1eeda4f0653f87" ns2:_="" ns3:_="">
    <xsd:import namespace="dda6f4b5-b738-49fb-94a1-32a3413f3e95"/>
    <xsd:import namespace="43b191a3-07f0-43f0-80c1-c7dc6fcf801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AutoKeyPoints" minOccurs="0"/>
                <xsd:element ref="ns2:MediaServiceKeyPoint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a6f4b5-b738-49fb-94a1-32a3413f3e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b191a3-07f0-43f0-80c1-c7dc6fcf801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372DE0-4B17-43BF-A351-61CE84F58B1A}">
  <ds:schemaRefs>
    <ds:schemaRef ds:uri="http://schemas.microsoft.com/sharepoint/v3/contenttype/forms"/>
  </ds:schemaRefs>
</ds:datastoreItem>
</file>

<file path=customXml/itemProps2.xml><?xml version="1.0" encoding="utf-8"?>
<ds:datastoreItem xmlns:ds="http://schemas.openxmlformats.org/officeDocument/2006/customXml" ds:itemID="{E0EBCAE1-6899-4A86-8DA7-AC742DCF2CF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97CD7EA-92DA-40C5-96CE-B0E4480FA7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a6f4b5-b738-49fb-94a1-32a3413f3e95"/>
    <ds:schemaRef ds:uri="43b191a3-07f0-43f0-80c1-c7dc6fcf80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TotalTime>
  <Words>1000</Words>
  <Application>Microsoft Office PowerPoint</Application>
  <PresentationFormat>Widescreen</PresentationFormat>
  <Paragraphs>152</Paragraphs>
  <Slides>20</Slides>
  <Notes>20</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PowerPoint Presentation</vt:lpstr>
      <vt:lpstr>Terrain Photos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vt:lpstr>
      <vt:lpstr>     My favorite way to use public lands is… </vt:lpstr>
      <vt:lpstr>Share your ideas about activities you like to do.   Share what type of terrain where you would do that activity.    Fill in the blanks in the sentence stem:         When I (favorite activity)________________ on/in a        (type of terrain)_______________________, I need to be        sure I ______________________________ to be a        steward of that land. </vt:lpstr>
      <vt:lpstr>4 Corners</vt:lpstr>
      <vt:lpstr>Fill in the blanks in the sentence stem.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Russell</dc:creator>
  <cp:lastModifiedBy>Stephanie Russell</cp:lastModifiedBy>
  <cp:revision>21</cp:revision>
  <dcterms:created xsi:type="dcterms:W3CDTF">2021-01-07T18:08:27Z</dcterms:created>
  <dcterms:modified xsi:type="dcterms:W3CDTF">2021-07-21T21:26:03Z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0x010100F389DF036E7B4B478A5C928716522392</vt:lpwstr>
  </property>
</Properties>
</file>