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3" r:id="rId4"/>
    <p:sldMasterId id="2147483648" r:id="rId5"/>
  </p:sldMasterIdLst>
  <p:notesMasterIdLst>
    <p:notesMasterId r:id="rId36"/>
  </p:notesMasterIdLst>
  <p:sldIdLst>
    <p:sldId id="258" r:id="rId6"/>
    <p:sldId id="259" r:id="rId7"/>
    <p:sldId id="260" r:id="rId8"/>
    <p:sldId id="261" r:id="rId9"/>
    <p:sldId id="317" r:id="rId10"/>
    <p:sldId id="318" r:id="rId11"/>
    <p:sldId id="329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31" r:id="rId22"/>
    <p:sldId id="304" r:id="rId23"/>
    <p:sldId id="264" r:id="rId24"/>
    <p:sldId id="330" r:id="rId25"/>
    <p:sldId id="332" r:id="rId26"/>
    <p:sldId id="334" r:id="rId27"/>
    <p:sldId id="360" r:id="rId28"/>
    <p:sldId id="361" r:id="rId29"/>
    <p:sldId id="364" r:id="rId30"/>
    <p:sldId id="295" r:id="rId31"/>
    <p:sldId id="365" r:id="rId32"/>
    <p:sldId id="368" r:id="rId33"/>
    <p:sldId id="369" r:id="rId34"/>
    <p:sldId id="350" r:id="rId35"/>
  </p:sldIdLst>
  <p:sldSz cx="12192000" cy="6858000"/>
  <p:notesSz cx="6858000" cy="9144000"/>
  <p:embeddedFontLst>
    <p:embeddedFont>
      <p:font typeface="Bree Rg" panose="02000503000000020004" pitchFamily="50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 Kobbe" initials="DK" lastIdx="3" clrIdx="0">
    <p:extLst>
      <p:ext uri="{19B8F6BF-5375-455C-9EA6-DF929625EA0E}">
        <p15:presenceInfo xmlns:p15="http://schemas.microsoft.com/office/powerpoint/2012/main" userId="S::dkobbe@wyaitc.org::bdbb0326-6c46-4953-8f19-58851fc23d7b" providerId="AD"/>
      </p:ext>
    </p:extLst>
  </p:cmAuthor>
  <p:cmAuthor id="2" name="Kay Mobley" initials="KM" lastIdx="4" clrIdx="1">
    <p:extLst>
      <p:ext uri="{19B8F6BF-5375-455C-9EA6-DF929625EA0E}">
        <p15:presenceInfo xmlns:p15="http://schemas.microsoft.com/office/powerpoint/2012/main" userId="S::kmobley_acsd1.org#ext#@wyaitc.onmicrosoft.com::2bc411c9-e0b0-42ef-ad9e-fadd51b693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2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77718A-EBDA-44BF-8091-C1072B149FB8}" v="1" dt="2021-07-21T21:28:44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104" d="100"/>
          <a:sy n="104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y Mobley" userId="S::kmobley_acsd1.org#ext#@wyaitc.onmicrosoft.com::2bc411c9-e0b0-42ef-ad9e-fadd51b693a5" providerId="AD" clId="Web-{4F80279D-9D39-731E-7AE7-3A41F6E52D4E}"/>
    <pc:docChg chg="modSld">
      <pc:chgData name="Kay Mobley" userId="S::kmobley_acsd1.org#ext#@wyaitc.onmicrosoft.com::2bc411c9-e0b0-42ef-ad9e-fadd51b693a5" providerId="AD" clId="Web-{4F80279D-9D39-731E-7AE7-3A41F6E52D4E}" dt="2021-01-29T03:24:27.734" v="2" actId="20577"/>
      <pc:docMkLst>
        <pc:docMk/>
      </pc:docMkLst>
      <pc:sldChg chg="modSp">
        <pc:chgData name="Kay Mobley" userId="S::kmobley_acsd1.org#ext#@wyaitc.onmicrosoft.com::2bc411c9-e0b0-42ef-ad9e-fadd51b693a5" providerId="AD" clId="Web-{4F80279D-9D39-731E-7AE7-3A41F6E52D4E}" dt="2021-01-29T03:24:27.734" v="2" actId="20577"/>
        <pc:sldMkLst>
          <pc:docMk/>
          <pc:sldMk cId="847039638" sldId="369"/>
        </pc:sldMkLst>
        <pc:spChg chg="mod">
          <ac:chgData name="Kay Mobley" userId="S::kmobley_acsd1.org#ext#@wyaitc.onmicrosoft.com::2bc411c9-e0b0-42ef-ad9e-fadd51b693a5" providerId="AD" clId="Web-{4F80279D-9D39-731E-7AE7-3A41F6E52D4E}" dt="2021-01-29T03:24:27.734" v="2" actId="20577"/>
          <ac:spMkLst>
            <pc:docMk/>
            <pc:sldMk cId="847039638" sldId="369"/>
            <ac:spMk id="2" creationId="{B5BB4304-4BC6-43D7-8C3C-4481353D6195}"/>
          </ac:spMkLst>
        </pc:spChg>
      </pc:sldChg>
    </pc:docChg>
  </pc:docChgLst>
  <pc:docChgLst>
    <pc:chgData name="Stephanie Russell" userId="f71637d8-1f63-4a52-8dcf-c8b5f3a85ec9" providerId="ADAL" clId="{B9B27E5B-C69F-4C3E-955A-F4B1799066D3}"/>
    <pc:docChg chg="undo custSel addSld delSld modSld addMainMaster delMainMaster">
      <pc:chgData name="Stephanie Russell" userId="f71637d8-1f63-4a52-8dcf-c8b5f3a85ec9" providerId="ADAL" clId="{B9B27E5B-C69F-4C3E-955A-F4B1799066D3}" dt="2021-01-12T21:31:51.257" v="235" actId="2696"/>
      <pc:docMkLst>
        <pc:docMk/>
      </pc:docMkLst>
      <pc:sldChg chg="modSp">
        <pc:chgData name="Stephanie Russell" userId="f71637d8-1f63-4a52-8dcf-c8b5f3a85ec9" providerId="ADAL" clId="{B9B27E5B-C69F-4C3E-955A-F4B1799066D3}" dt="2021-01-12T21:30:04.770" v="233" actId="207"/>
        <pc:sldMkLst>
          <pc:docMk/>
          <pc:sldMk cId="1261924625" sldId="304"/>
        </pc:sldMkLst>
        <pc:spChg chg="mod">
          <ac:chgData name="Stephanie Russell" userId="f71637d8-1f63-4a52-8dcf-c8b5f3a85ec9" providerId="ADAL" clId="{B9B27E5B-C69F-4C3E-955A-F4B1799066D3}" dt="2021-01-12T21:30:04.770" v="233" actId="207"/>
          <ac:spMkLst>
            <pc:docMk/>
            <pc:sldMk cId="1261924625" sldId="304"/>
            <ac:spMk id="9" creationId="{F78B4EC5-58B4-4E66-8ED3-A5C083B6C4C8}"/>
          </ac:spMkLst>
        </pc:spChg>
      </pc:sldChg>
      <pc:sldChg chg="del delCm modCm modNotesTx">
        <pc:chgData name="Stephanie Russell" userId="f71637d8-1f63-4a52-8dcf-c8b5f3a85ec9" providerId="ADAL" clId="{B9B27E5B-C69F-4C3E-955A-F4B1799066D3}" dt="2021-01-12T21:31:51.257" v="235" actId="2696"/>
        <pc:sldMkLst>
          <pc:docMk/>
          <pc:sldMk cId="1374491682" sldId="308"/>
        </pc:sldMkLst>
      </pc:sldChg>
      <pc:sldChg chg="del">
        <pc:chgData name="Stephanie Russell" userId="f71637d8-1f63-4a52-8dcf-c8b5f3a85ec9" providerId="ADAL" clId="{B9B27E5B-C69F-4C3E-955A-F4B1799066D3}" dt="2021-01-12T21:31:48.312" v="234" actId="2696"/>
        <pc:sldMkLst>
          <pc:docMk/>
          <pc:sldMk cId="3720622792" sldId="309"/>
        </pc:sldMkLst>
      </pc:sldChg>
      <pc:sldChg chg="add del">
        <pc:chgData name="Stephanie Russell" userId="f71637d8-1f63-4a52-8dcf-c8b5f3a85ec9" providerId="ADAL" clId="{B9B27E5B-C69F-4C3E-955A-F4B1799066D3}" dt="2021-01-08T22:31:42.379" v="203" actId="2696"/>
        <pc:sldMkLst>
          <pc:docMk/>
          <pc:sldMk cId="1508450718" sldId="319"/>
        </pc:sldMkLst>
      </pc:sldChg>
      <pc:sldChg chg="modSp add del">
        <pc:chgData name="Stephanie Russell" userId="f71637d8-1f63-4a52-8dcf-c8b5f3a85ec9" providerId="ADAL" clId="{B9B27E5B-C69F-4C3E-955A-F4B1799066D3}" dt="2021-01-08T22:31:42.386" v="204" actId="2696"/>
        <pc:sldMkLst>
          <pc:docMk/>
          <pc:sldMk cId="3864829509" sldId="320"/>
        </pc:sldMkLst>
        <pc:picChg chg="mod">
          <ac:chgData name="Stephanie Russell" userId="f71637d8-1f63-4a52-8dcf-c8b5f3a85ec9" providerId="ADAL" clId="{B9B27E5B-C69F-4C3E-955A-F4B1799066D3}" dt="2021-01-07T23:09:45.651" v="4" actId="14826"/>
          <ac:picMkLst>
            <pc:docMk/>
            <pc:sldMk cId="3864829509" sldId="320"/>
            <ac:picMk id="6" creationId="{64B02E15-E8EA-4795-94AD-6C1DF5BD8F6C}"/>
          </ac:picMkLst>
        </pc:picChg>
      </pc:sldChg>
      <pc:sldChg chg="modSp add del">
        <pc:chgData name="Stephanie Russell" userId="f71637d8-1f63-4a52-8dcf-c8b5f3a85ec9" providerId="ADAL" clId="{B9B27E5B-C69F-4C3E-955A-F4B1799066D3}" dt="2021-01-08T22:31:42.393" v="205" actId="2696"/>
        <pc:sldMkLst>
          <pc:docMk/>
          <pc:sldMk cId="3558147573" sldId="322"/>
        </pc:sldMkLst>
        <pc:picChg chg="mod">
          <ac:chgData name="Stephanie Russell" userId="f71637d8-1f63-4a52-8dcf-c8b5f3a85ec9" providerId="ADAL" clId="{B9B27E5B-C69F-4C3E-955A-F4B1799066D3}" dt="2021-01-07T23:09:59.151" v="5" actId="14826"/>
          <ac:picMkLst>
            <pc:docMk/>
            <pc:sldMk cId="3558147573" sldId="322"/>
            <ac:picMk id="5" creationId="{4AC4026F-6BD5-4ED7-A8FF-5686244F0F6F}"/>
          </ac:picMkLst>
        </pc:picChg>
      </pc:sldChg>
      <pc:sldChg chg="modSp add del">
        <pc:chgData name="Stephanie Russell" userId="f71637d8-1f63-4a52-8dcf-c8b5f3a85ec9" providerId="ADAL" clId="{B9B27E5B-C69F-4C3E-955A-F4B1799066D3}" dt="2021-01-08T22:31:42.400" v="206" actId="2696"/>
        <pc:sldMkLst>
          <pc:docMk/>
          <pc:sldMk cId="2567031173" sldId="323"/>
        </pc:sldMkLst>
        <pc:picChg chg="mod">
          <ac:chgData name="Stephanie Russell" userId="f71637d8-1f63-4a52-8dcf-c8b5f3a85ec9" providerId="ADAL" clId="{B9B27E5B-C69F-4C3E-955A-F4B1799066D3}" dt="2021-01-07T23:10:08.356" v="6" actId="14826"/>
          <ac:picMkLst>
            <pc:docMk/>
            <pc:sldMk cId="2567031173" sldId="323"/>
            <ac:picMk id="5" creationId="{46B5AA97-7E73-458D-88FF-886E1E496BD7}"/>
          </ac:picMkLst>
        </pc:picChg>
      </pc:sldChg>
      <pc:sldChg chg="modSp add del">
        <pc:chgData name="Stephanie Russell" userId="f71637d8-1f63-4a52-8dcf-c8b5f3a85ec9" providerId="ADAL" clId="{B9B27E5B-C69F-4C3E-955A-F4B1799066D3}" dt="2021-01-08T22:31:42.408" v="207" actId="2696"/>
        <pc:sldMkLst>
          <pc:docMk/>
          <pc:sldMk cId="3952184488" sldId="324"/>
        </pc:sldMkLst>
        <pc:picChg chg="mod">
          <ac:chgData name="Stephanie Russell" userId="f71637d8-1f63-4a52-8dcf-c8b5f3a85ec9" providerId="ADAL" clId="{B9B27E5B-C69F-4C3E-955A-F4B1799066D3}" dt="2021-01-07T23:10:22.069" v="7" actId="14826"/>
          <ac:picMkLst>
            <pc:docMk/>
            <pc:sldMk cId="3952184488" sldId="324"/>
            <ac:picMk id="3" creationId="{DEFAE738-E7EF-4E3D-9110-1589B8738EEA}"/>
          </ac:picMkLst>
        </pc:picChg>
      </pc:sldChg>
      <pc:sldChg chg="modSp add del">
        <pc:chgData name="Stephanie Russell" userId="f71637d8-1f63-4a52-8dcf-c8b5f3a85ec9" providerId="ADAL" clId="{B9B27E5B-C69F-4C3E-955A-F4B1799066D3}" dt="2021-01-08T22:31:42.417" v="208" actId="2696"/>
        <pc:sldMkLst>
          <pc:docMk/>
          <pc:sldMk cId="3165550107" sldId="325"/>
        </pc:sldMkLst>
        <pc:picChg chg="mod">
          <ac:chgData name="Stephanie Russell" userId="f71637d8-1f63-4a52-8dcf-c8b5f3a85ec9" providerId="ADAL" clId="{B9B27E5B-C69F-4C3E-955A-F4B1799066D3}" dt="2021-01-07T23:05:55.205" v="2" actId="14826"/>
          <ac:picMkLst>
            <pc:docMk/>
            <pc:sldMk cId="3165550107" sldId="325"/>
            <ac:picMk id="3" creationId="{9AFC145E-4926-4AD9-B561-06A39D2D7559}"/>
          </ac:picMkLst>
        </pc:picChg>
      </pc:sldChg>
      <pc:sldChg chg="modSp add del">
        <pc:chgData name="Stephanie Russell" userId="f71637d8-1f63-4a52-8dcf-c8b5f3a85ec9" providerId="ADAL" clId="{B9B27E5B-C69F-4C3E-955A-F4B1799066D3}" dt="2021-01-08T22:31:42.426" v="209" actId="2696"/>
        <pc:sldMkLst>
          <pc:docMk/>
          <pc:sldMk cId="3491411240" sldId="326"/>
        </pc:sldMkLst>
        <pc:picChg chg="mod">
          <ac:chgData name="Stephanie Russell" userId="f71637d8-1f63-4a52-8dcf-c8b5f3a85ec9" providerId="ADAL" clId="{B9B27E5B-C69F-4C3E-955A-F4B1799066D3}" dt="2021-01-07T23:10:35.450" v="8" actId="14826"/>
          <ac:picMkLst>
            <pc:docMk/>
            <pc:sldMk cId="3491411240" sldId="326"/>
            <ac:picMk id="5" creationId="{F9791C26-5654-4CC1-9D9B-47102E2A7CCF}"/>
          </ac:picMkLst>
        </pc:picChg>
      </pc:sldChg>
      <pc:sldChg chg="addSp modSp add del setBg">
        <pc:chgData name="Stephanie Russell" userId="f71637d8-1f63-4a52-8dcf-c8b5f3a85ec9" providerId="ADAL" clId="{B9B27E5B-C69F-4C3E-955A-F4B1799066D3}" dt="2021-01-08T22:31:42.434" v="210" actId="2696"/>
        <pc:sldMkLst>
          <pc:docMk/>
          <pc:sldMk cId="1526004130" sldId="327"/>
        </pc:sldMkLst>
        <pc:picChg chg="add mod ord modCrop">
          <ac:chgData name="Stephanie Russell" userId="f71637d8-1f63-4a52-8dcf-c8b5f3a85ec9" providerId="ADAL" clId="{B9B27E5B-C69F-4C3E-955A-F4B1799066D3}" dt="2021-01-08T21:41:41.295" v="30" actId="1076"/>
          <ac:picMkLst>
            <pc:docMk/>
            <pc:sldMk cId="1526004130" sldId="327"/>
            <ac:picMk id="3" creationId="{3B5C840F-810A-4853-9AD1-0258A38E22AF}"/>
          </ac:picMkLst>
        </pc:picChg>
        <pc:picChg chg="mod">
          <ac:chgData name="Stephanie Russell" userId="f71637d8-1f63-4a52-8dcf-c8b5f3a85ec9" providerId="ADAL" clId="{B9B27E5B-C69F-4C3E-955A-F4B1799066D3}" dt="2021-01-08T21:41:42.242" v="31" actId="1076"/>
          <ac:picMkLst>
            <pc:docMk/>
            <pc:sldMk cId="1526004130" sldId="327"/>
            <ac:picMk id="5" creationId="{916D885C-859E-4D05-98CB-8A0702D6B589}"/>
          </ac:picMkLst>
        </pc:picChg>
      </pc:sldChg>
      <pc:sldChg chg="add del">
        <pc:chgData name="Stephanie Russell" userId="f71637d8-1f63-4a52-8dcf-c8b5f3a85ec9" providerId="ADAL" clId="{B9B27E5B-C69F-4C3E-955A-F4B1799066D3}" dt="2021-01-08T22:31:42.446" v="211" actId="2696"/>
        <pc:sldMkLst>
          <pc:docMk/>
          <pc:sldMk cId="3316399574" sldId="328"/>
        </pc:sldMkLst>
      </pc:sldChg>
      <pc:sldChg chg="modSp">
        <pc:chgData name="Stephanie Russell" userId="f71637d8-1f63-4a52-8dcf-c8b5f3a85ec9" providerId="ADAL" clId="{B9B27E5B-C69F-4C3E-955A-F4B1799066D3}" dt="2021-01-07T23:11:28.068" v="11" actId="14826"/>
        <pc:sldMkLst>
          <pc:docMk/>
          <pc:sldMk cId="3383734571" sldId="331"/>
        </pc:sldMkLst>
        <pc:picChg chg="mod">
          <ac:chgData name="Stephanie Russell" userId="f71637d8-1f63-4a52-8dcf-c8b5f3a85ec9" providerId="ADAL" clId="{B9B27E5B-C69F-4C3E-955A-F4B1799066D3}" dt="2021-01-07T23:11:15.457" v="10" actId="14826"/>
          <ac:picMkLst>
            <pc:docMk/>
            <pc:sldMk cId="3383734571" sldId="331"/>
            <ac:picMk id="4" creationId="{91967207-2EEA-4200-853A-934B07D4C237}"/>
          </ac:picMkLst>
        </pc:picChg>
        <pc:picChg chg="mod">
          <ac:chgData name="Stephanie Russell" userId="f71637d8-1f63-4a52-8dcf-c8b5f3a85ec9" providerId="ADAL" clId="{B9B27E5B-C69F-4C3E-955A-F4B1799066D3}" dt="2021-01-07T23:11:28.068" v="11" actId="14826"/>
          <ac:picMkLst>
            <pc:docMk/>
            <pc:sldMk cId="3383734571" sldId="331"/>
            <ac:picMk id="5" creationId="{9A81AD3B-B861-4ECB-89CB-5AEF8BDE62F9}"/>
          </ac:picMkLst>
        </pc:picChg>
        <pc:picChg chg="mod">
          <ac:chgData name="Stephanie Russell" userId="f71637d8-1f63-4a52-8dcf-c8b5f3a85ec9" providerId="ADAL" clId="{B9B27E5B-C69F-4C3E-955A-F4B1799066D3}" dt="2021-01-07T23:11:04.974" v="9" actId="14826"/>
          <ac:picMkLst>
            <pc:docMk/>
            <pc:sldMk cId="3383734571" sldId="331"/>
            <ac:picMk id="6" creationId="{36C83822-7F50-41EE-B79C-80D4CC652E0A}"/>
          </ac:picMkLst>
        </pc:picChg>
      </pc:sldChg>
      <pc:sldChg chg="add">
        <pc:chgData name="Stephanie Russell" userId="f71637d8-1f63-4a52-8dcf-c8b5f3a85ec9" providerId="ADAL" clId="{B9B27E5B-C69F-4C3E-955A-F4B1799066D3}" dt="2021-01-08T22:47:05.202" v="215"/>
        <pc:sldMkLst>
          <pc:docMk/>
          <pc:sldMk cId="1508450718" sldId="351"/>
        </pc:sldMkLst>
      </pc:sldChg>
      <pc:sldChg chg="add">
        <pc:chgData name="Stephanie Russell" userId="f71637d8-1f63-4a52-8dcf-c8b5f3a85ec9" providerId="ADAL" clId="{B9B27E5B-C69F-4C3E-955A-F4B1799066D3}" dt="2021-01-08T22:47:06.036" v="217"/>
        <pc:sldMkLst>
          <pc:docMk/>
          <pc:sldMk cId="3864829509" sldId="352"/>
        </pc:sldMkLst>
      </pc:sldChg>
      <pc:sldChg chg="add">
        <pc:chgData name="Stephanie Russell" userId="f71637d8-1f63-4a52-8dcf-c8b5f3a85ec9" providerId="ADAL" clId="{B9B27E5B-C69F-4C3E-955A-F4B1799066D3}" dt="2021-01-08T22:47:06.829" v="219"/>
        <pc:sldMkLst>
          <pc:docMk/>
          <pc:sldMk cId="3558147573" sldId="353"/>
        </pc:sldMkLst>
      </pc:sldChg>
      <pc:sldChg chg="add">
        <pc:chgData name="Stephanie Russell" userId="f71637d8-1f63-4a52-8dcf-c8b5f3a85ec9" providerId="ADAL" clId="{B9B27E5B-C69F-4C3E-955A-F4B1799066D3}" dt="2021-01-08T22:47:08.649" v="221"/>
        <pc:sldMkLst>
          <pc:docMk/>
          <pc:sldMk cId="2567031173" sldId="354"/>
        </pc:sldMkLst>
      </pc:sldChg>
      <pc:sldChg chg="add">
        <pc:chgData name="Stephanie Russell" userId="f71637d8-1f63-4a52-8dcf-c8b5f3a85ec9" providerId="ADAL" clId="{B9B27E5B-C69F-4C3E-955A-F4B1799066D3}" dt="2021-01-08T22:47:10.423" v="223"/>
        <pc:sldMkLst>
          <pc:docMk/>
          <pc:sldMk cId="3952184488" sldId="355"/>
        </pc:sldMkLst>
      </pc:sldChg>
      <pc:sldChg chg="add">
        <pc:chgData name="Stephanie Russell" userId="f71637d8-1f63-4a52-8dcf-c8b5f3a85ec9" providerId="ADAL" clId="{B9B27E5B-C69F-4C3E-955A-F4B1799066D3}" dt="2021-01-08T22:47:12.598" v="225"/>
        <pc:sldMkLst>
          <pc:docMk/>
          <pc:sldMk cId="3165550107" sldId="356"/>
        </pc:sldMkLst>
      </pc:sldChg>
      <pc:sldChg chg="add">
        <pc:chgData name="Stephanie Russell" userId="f71637d8-1f63-4a52-8dcf-c8b5f3a85ec9" providerId="ADAL" clId="{B9B27E5B-C69F-4C3E-955A-F4B1799066D3}" dt="2021-01-08T22:47:13.916" v="227"/>
        <pc:sldMkLst>
          <pc:docMk/>
          <pc:sldMk cId="3491411240" sldId="357"/>
        </pc:sldMkLst>
      </pc:sldChg>
      <pc:sldChg chg="add">
        <pc:chgData name="Stephanie Russell" userId="f71637d8-1f63-4a52-8dcf-c8b5f3a85ec9" providerId="ADAL" clId="{B9B27E5B-C69F-4C3E-955A-F4B1799066D3}" dt="2021-01-08T22:47:15.352" v="229"/>
        <pc:sldMkLst>
          <pc:docMk/>
          <pc:sldMk cId="1526004130" sldId="358"/>
        </pc:sldMkLst>
      </pc:sldChg>
      <pc:sldChg chg="add">
        <pc:chgData name="Stephanie Russell" userId="f71637d8-1f63-4a52-8dcf-c8b5f3a85ec9" providerId="ADAL" clId="{B9B27E5B-C69F-4C3E-955A-F4B1799066D3}" dt="2021-01-08T22:47:17.062" v="231"/>
        <pc:sldMkLst>
          <pc:docMk/>
          <pc:sldMk cId="3316399574" sldId="359"/>
        </pc:sldMkLst>
      </pc:sldChg>
      <pc:sldMasterChg chg="add addSldLayout">
        <pc:chgData name="Stephanie Russell" userId="f71637d8-1f63-4a52-8dcf-c8b5f3a85ec9" providerId="ADAL" clId="{B9B27E5B-C69F-4C3E-955A-F4B1799066D3}" dt="2021-01-08T22:47:05.201" v="214" actId="27028"/>
        <pc:sldMasterMkLst>
          <pc:docMk/>
          <pc:sldMasterMk cId="3805914726" sldId="2147483648"/>
        </pc:sldMasterMkLst>
        <pc:sldLayoutChg chg="add">
          <pc:chgData name="Stephanie Russell" userId="f71637d8-1f63-4a52-8dcf-c8b5f3a85ec9" providerId="ADAL" clId="{B9B27E5B-C69F-4C3E-955A-F4B1799066D3}" dt="2021-01-08T22:47:05.201" v="214" actId="27028"/>
          <pc:sldLayoutMkLst>
            <pc:docMk/>
            <pc:sldMasterMk cId="3805914726" sldId="2147483648"/>
            <pc:sldLayoutMk cId="2470128006" sldId="2147483655"/>
          </pc:sldLayoutMkLst>
        </pc:sldLayoutChg>
      </pc:sldMasterChg>
      <pc:sldMasterChg chg="add del addSldLayout delSldLayout">
        <pc:chgData name="Stephanie Russell" userId="f71637d8-1f63-4a52-8dcf-c8b5f3a85ec9" providerId="ADAL" clId="{B9B27E5B-C69F-4C3E-955A-F4B1799066D3}" dt="2021-01-08T22:31:42.449" v="213" actId="2696"/>
        <pc:sldMasterMkLst>
          <pc:docMk/>
          <pc:sldMasterMk cId="3805914726" sldId="2147483815"/>
        </pc:sldMasterMkLst>
        <pc:sldLayoutChg chg="add del">
          <pc:chgData name="Stephanie Russell" userId="f71637d8-1f63-4a52-8dcf-c8b5f3a85ec9" providerId="ADAL" clId="{B9B27E5B-C69F-4C3E-955A-F4B1799066D3}" dt="2021-01-08T22:31:42.447" v="212" actId="2696"/>
          <pc:sldLayoutMkLst>
            <pc:docMk/>
            <pc:sldMasterMk cId="3805914726" sldId="2147483815"/>
            <pc:sldLayoutMk cId="2470128006" sldId="2147483655"/>
          </pc:sldLayoutMkLst>
        </pc:sldLayoutChg>
      </pc:sldMasterChg>
    </pc:docChg>
  </pc:docChgLst>
  <pc:docChgLst>
    <pc:chgData name="Janet Wragge" userId="9c17e57b-05dc-4c19-abae-85023c845f31" providerId="ADAL" clId="{9AE786EA-260A-4986-A089-909EEFF976E3}"/>
    <pc:docChg chg="undo custSel mod addSld delSld modSld sldOrd">
      <pc:chgData name="Janet Wragge" userId="9c17e57b-05dc-4c19-abae-85023c845f31" providerId="ADAL" clId="{9AE786EA-260A-4986-A089-909EEFF976E3}" dt="2021-01-11T21:25:49.010" v="2503" actId="14861"/>
      <pc:docMkLst>
        <pc:docMk/>
      </pc:docMkLst>
      <pc:sldChg chg="addSp delSp modSp del mod ord setBg">
        <pc:chgData name="Janet Wragge" userId="9c17e57b-05dc-4c19-abae-85023c845f31" providerId="ADAL" clId="{9AE786EA-260A-4986-A089-909EEFF976E3}" dt="2021-01-11T18:35:31.936" v="1049" actId="2696"/>
        <pc:sldMkLst>
          <pc:docMk/>
          <pc:sldMk cId="601722309" sldId="292"/>
        </pc:sldMkLst>
        <pc:spChg chg="add del mod">
          <ac:chgData name="Janet Wragge" userId="9c17e57b-05dc-4c19-abae-85023c845f31" providerId="ADAL" clId="{9AE786EA-260A-4986-A089-909EEFF976E3}" dt="2021-01-11T18:22:13.496" v="709" actId="767"/>
          <ac:spMkLst>
            <pc:docMk/>
            <pc:sldMk cId="601722309" sldId="292"/>
            <ac:spMk id="2" creationId="{B6D5276E-A440-4E16-98C7-3E0C5AF1ABDB}"/>
          </ac:spMkLst>
        </pc:spChg>
        <pc:spChg chg="mod">
          <ac:chgData name="Janet Wragge" userId="9c17e57b-05dc-4c19-abae-85023c845f31" providerId="ADAL" clId="{9AE786EA-260A-4986-A089-909EEFF976E3}" dt="2021-01-11T18:33:28.821" v="962" actId="20577"/>
          <ac:spMkLst>
            <pc:docMk/>
            <pc:sldMk cId="601722309" sldId="292"/>
            <ac:spMk id="10" creationId="{654177FC-B08B-4F30-A4ED-AD2EC1E6A912}"/>
          </ac:spMkLst>
        </pc:spChg>
        <pc:spChg chg="del">
          <ac:chgData name="Janet Wragge" userId="9c17e57b-05dc-4c19-abae-85023c845f31" providerId="ADAL" clId="{9AE786EA-260A-4986-A089-909EEFF976E3}" dt="2021-01-11T18:22:40.944" v="713"/>
          <ac:spMkLst>
            <pc:docMk/>
            <pc:sldMk cId="601722309" sldId="292"/>
            <ac:spMk id="12" creationId="{D2C40506-E95E-4EE1-8FD9-0CA95CE2185A}"/>
          </ac:spMkLst>
        </pc:spChg>
        <pc:spChg chg="del">
          <ac:chgData name="Janet Wragge" userId="9c17e57b-05dc-4c19-abae-85023c845f31" providerId="ADAL" clId="{9AE786EA-260A-4986-A089-909EEFF976E3}" dt="2021-01-11T18:33:23.342" v="961" actId="26606"/>
          <ac:spMkLst>
            <pc:docMk/>
            <pc:sldMk cId="601722309" sldId="292"/>
            <ac:spMk id="37" creationId="{D4993743-B10A-433C-9996-3035D2C3ABC6}"/>
          </ac:spMkLst>
        </pc:spChg>
        <pc:spChg chg="del">
          <ac:chgData name="Janet Wragge" userId="9c17e57b-05dc-4c19-abae-85023c845f31" providerId="ADAL" clId="{9AE786EA-260A-4986-A089-909EEFF976E3}" dt="2021-01-11T18:33:23.342" v="961" actId="26606"/>
          <ac:spMkLst>
            <pc:docMk/>
            <pc:sldMk cId="601722309" sldId="292"/>
            <ac:spMk id="39" creationId="{BB3B8946-A0AA-42D4-8A24-639DC6EA170E}"/>
          </ac:spMkLst>
        </pc:spChg>
        <pc:spChg chg="del">
          <ac:chgData name="Janet Wragge" userId="9c17e57b-05dc-4c19-abae-85023c845f31" providerId="ADAL" clId="{9AE786EA-260A-4986-A089-909EEFF976E3}" dt="2021-01-11T18:33:23.342" v="961" actId="26606"/>
          <ac:spMkLst>
            <pc:docMk/>
            <pc:sldMk cId="601722309" sldId="292"/>
            <ac:spMk id="41" creationId="{AB1038E6-06EF-4DCB-B52E-D3825C50F7C6}"/>
          </ac:spMkLst>
        </pc:spChg>
        <pc:spChg chg="del">
          <ac:chgData name="Janet Wragge" userId="9c17e57b-05dc-4c19-abae-85023c845f31" providerId="ADAL" clId="{9AE786EA-260A-4986-A089-909EEFF976E3}" dt="2021-01-11T18:33:23.342" v="961" actId="26606"/>
          <ac:spMkLst>
            <pc:docMk/>
            <pc:sldMk cId="601722309" sldId="292"/>
            <ac:spMk id="43" creationId="{5C7EF35C-8B7D-4026-8F09-8B2B2250579B}"/>
          </ac:spMkLst>
        </pc:spChg>
        <pc:spChg chg="del">
          <ac:chgData name="Janet Wragge" userId="9c17e57b-05dc-4c19-abae-85023c845f31" providerId="ADAL" clId="{9AE786EA-260A-4986-A089-909EEFF976E3}" dt="2021-01-11T18:33:23.342" v="961" actId="26606"/>
          <ac:spMkLst>
            <pc:docMk/>
            <pc:sldMk cId="601722309" sldId="292"/>
            <ac:spMk id="45" creationId="{5F24A71D-C0A9-49AC-B2D1-5A9EA2BD383E}"/>
          </ac:spMkLst>
        </pc:spChg>
        <pc:spChg chg="del">
          <ac:chgData name="Janet Wragge" userId="9c17e57b-05dc-4c19-abae-85023c845f31" providerId="ADAL" clId="{9AE786EA-260A-4986-A089-909EEFF976E3}" dt="2021-01-11T18:33:23.342" v="961" actId="26606"/>
          <ac:spMkLst>
            <pc:docMk/>
            <pc:sldMk cId="601722309" sldId="292"/>
            <ac:spMk id="47" creationId="{14280C55-570C-4284-9850-B2BA33DB6726}"/>
          </ac:spMkLst>
        </pc:spChg>
        <pc:spChg chg="add">
          <ac:chgData name="Janet Wragge" userId="9c17e57b-05dc-4c19-abae-85023c845f31" providerId="ADAL" clId="{9AE786EA-260A-4986-A089-909EEFF976E3}" dt="2021-01-11T18:33:23.342" v="961" actId="26606"/>
          <ac:spMkLst>
            <pc:docMk/>
            <pc:sldMk cId="601722309" sldId="292"/>
            <ac:spMk id="52" creationId="{BEE73255-8084-4DF9-BB0B-15EAC92E2CB9}"/>
          </ac:spMkLst>
        </pc:spChg>
        <pc:spChg chg="add">
          <ac:chgData name="Janet Wragge" userId="9c17e57b-05dc-4c19-abae-85023c845f31" providerId="ADAL" clId="{9AE786EA-260A-4986-A089-909EEFF976E3}" dt="2021-01-11T18:33:23.342" v="961" actId="26606"/>
          <ac:spMkLst>
            <pc:docMk/>
            <pc:sldMk cId="601722309" sldId="292"/>
            <ac:spMk id="54" creationId="{67048353-8981-459A-9BC6-9711CE462E06}"/>
          </ac:spMkLst>
        </pc:spChg>
        <pc:picChg chg="add mod">
          <ac:chgData name="Janet Wragge" userId="9c17e57b-05dc-4c19-abae-85023c845f31" providerId="ADAL" clId="{9AE786EA-260A-4986-A089-909EEFF976E3}" dt="2021-01-11T18:33:23.342" v="961" actId="26606"/>
          <ac:picMkLst>
            <pc:docMk/>
            <pc:sldMk cId="601722309" sldId="292"/>
            <ac:picMk id="4" creationId="{009B4F89-DD53-47A7-8D25-725F7D467815}"/>
          </ac:picMkLst>
        </pc:picChg>
        <pc:picChg chg="del">
          <ac:chgData name="Janet Wragge" userId="9c17e57b-05dc-4c19-abae-85023c845f31" providerId="ADAL" clId="{9AE786EA-260A-4986-A089-909EEFF976E3}" dt="2021-01-11T18:21:05.325" v="702" actId="478"/>
          <ac:picMkLst>
            <pc:docMk/>
            <pc:sldMk cId="601722309" sldId="292"/>
            <ac:picMk id="6" creationId="{2111348C-1FF4-4907-BC04-ACD3F94EF452}"/>
          </ac:picMkLst>
        </pc:picChg>
        <pc:picChg chg="del mod">
          <ac:chgData name="Janet Wragge" userId="9c17e57b-05dc-4c19-abae-85023c845f31" providerId="ADAL" clId="{9AE786EA-260A-4986-A089-909EEFF976E3}" dt="2021-01-11T18:25:01.422" v="744"/>
          <ac:picMkLst>
            <pc:docMk/>
            <pc:sldMk cId="601722309" sldId="292"/>
            <ac:picMk id="9" creationId="{16B6B475-0CE9-402A-94B1-6AA5F0B117AC}"/>
          </ac:picMkLst>
        </pc:picChg>
      </pc:sldChg>
      <pc:sldChg chg="addSp delSp modSp setBg modCm">
        <pc:chgData name="Janet Wragge" userId="9c17e57b-05dc-4c19-abae-85023c845f31" providerId="ADAL" clId="{9AE786EA-260A-4986-A089-909EEFF976E3}" dt="2021-01-11T19:52:08.200" v="2407" actId="15"/>
        <pc:sldMkLst>
          <pc:docMk/>
          <pc:sldMk cId="2790815028" sldId="295"/>
        </pc:sldMkLst>
        <pc:spChg chg="del mod">
          <ac:chgData name="Janet Wragge" userId="9c17e57b-05dc-4c19-abae-85023c845f31" providerId="ADAL" clId="{9AE786EA-260A-4986-A089-909EEFF976E3}" dt="2021-01-11T18:41:43.613" v="1078" actId="478"/>
          <ac:spMkLst>
            <pc:docMk/>
            <pc:sldMk cId="2790815028" sldId="295"/>
            <ac:spMk id="8" creationId="{CB5BB6A9-76F8-4484-8868-69A67A504989}"/>
          </ac:spMkLst>
        </pc:spChg>
        <pc:spChg chg="mod ord">
          <ac:chgData name="Janet Wragge" userId="9c17e57b-05dc-4c19-abae-85023c845f31" providerId="ADAL" clId="{9AE786EA-260A-4986-A089-909EEFF976E3}" dt="2021-01-11T19:52:08.200" v="2407" actId="15"/>
          <ac:spMkLst>
            <pc:docMk/>
            <pc:sldMk cId="2790815028" sldId="295"/>
            <ac:spMk id="9" creationId="{868B5FAB-3B04-446F-BCEA-2D5AD8AB2FD5}"/>
          </ac:spMkLst>
        </pc:spChg>
        <pc:spChg chg="del">
          <ac:chgData name="Janet Wragge" userId="9c17e57b-05dc-4c19-abae-85023c845f31" providerId="ADAL" clId="{9AE786EA-260A-4986-A089-909EEFF976E3}" dt="2021-01-11T18:40:19.221" v="1058" actId="26606"/>
          <ac:spMkLst>
            <pc:docMk/>
            <pc:sldMk cId="2790815028" sldId="295"/>
            <ac:spMk id="50" creationId="{1C4FDBE2-32F7-4AC4-A40C-C51C65B1D474}"/>
          </ac:spMkLst>
        </pc:spChg>
        <pc:spChg chg="del">
          <ac:chgData name="Janet Wragge" userId="9c17e57b-05dc-4c19-abae-85023c845f31" providerId="ADAL" clId="{9AE786EA-260A-4986-A089-909EEFF976E3}" dt="2021-01-11T18:40:19.221" v="1058" actId="26606"/>
          <ac:spMkLst>
            <pc:docMk/>
            <pc:sldMk cId="2790815028" sldId="295"/>
            <ac:spMk id="52" creationId="{2587169E-2A0C-4EEA-BF70-71E2BC404F23}"/>
          </ac:spMkLst>
        </pc:spChg>
        <pc:spChg chg="del">
          <ac:chgData name="Janet Wragge" userId="9c17e57b-05dc-4c19-abae-85023c845f31" providerId="ADAL" clId="{9AE786EA-260A-4986-A089-909EEFF976E3}" dt="2021-01-11T18:40:19.221" v="1058" actId="26606"/>
          <ac:spMkLst>
            <pc:docMk/>
            <pc:sldMk cId="2790815028" sldId="295"/>
            <ac:spMk id="54" creationId="{CF8AD9F3-9AF6-494F-83A3-2F677563935C}"/>
          </ac:spMkLst>
        </pc:spChg>
        <pc:spChg chg="del">
          <ac:chgData name="Janet Wragge" userId="9c17e57b-05dc-4c19-abae-85023c845f31" providerId="ADAL" clId="{9AE786EA-260A-4986-A089-909EEFF976E3}" dt="2021-01-11T18:40:19.221" v="1058" actId="26606"/>
          <ac:spMkLst>
            <pc:docMk/>
            <pc:sldMk cId="2790815028" sldId="295"/>
            <ac:spMk id="56" creationId="{F6EB9B19-D8F1-4EB1-AA3B-A92D9BCE2103}"/>
          </ac:spMkLst>
        </pc:spChg>
        <pc:spChg chg="del">
          <ac:chgData name="Janet Wragge" userId="9c17e57b-05dc-4c19-abae-85023c845f31" providerId="ADAL" clId="{9AE786EA-260A-4986-A089-909EEFF976E3}" dt="2021-01-11T18:40:19.221" v="1058" actId="26606"/>
          <ac:spMkLst>
            <pc:docMk/>
            <pc:sldMk cId="2790815028" sldId="295"/>
            <ac:spMk id="58" creationId="{E2B33195-5BCA-4BB7-A82D-6739522687DD}"/>
          </ac:spMkLst>
        </pc:spChg>
        <pc:spChg chg="add del">
          <ac:chgData name="Janet Wragge" userId="9c17e57b-05dc-4c19-abae-85023c845f31" providerId="ADAL" clId="{9AE786EA-260A-4986-A089-909EEFF976E3}" dt="2021-01-11T18:41:32.668" v="1077" actId="26606"/>
          <ac:spMkLst>
            <pc:docMk/>
            <pc:sldMk cId="2790815028" sldId="295"/>
            <ac:spMk id="71" creationId="{C95B82D5-A8BB-45BF-BED8-C7B206892100}"/>
          </ac:spMkLst>
        </pc:spChg>
        <pc:spChg chg="add del">
          <ac:chgData name="Janet Wragge" userId="9c17e57b-05dc-4c19-abae-85023c845f31" providerId="ADAL" clId="{9AE786EA-260A-4986-A089-909EEFF976E3}" dt="2021-01-11T18:41:32.668" v="1077" actId="26606"/>
          <ac:spMkLst>
            <pc:docMk/>
            <pc:sldMk cId="2790815028" sldId="295"/>
            <ac:spMk id="73" creationId="{296C61EC-FBF4-4216-BE67-6C864D30A01C}"/>
          </ac:spMkLst>
        </pc:spChg>
        <pc:spChg chg="add del">
          <ac:chgData name="Janet Wragge" userId="9c17e57b-05dc-4c19-abae-85023c845f31" providerId="ADAL" clId="{9AE786EA-260A-4986-A089-909EEFF976E3}" dt="2021-01-11T18:41:32.668" v="1077" actId="26606"/>
          <ac:spMkLst>
            <pc:docMk/>
            <pc:sldMk cId="2790815028" sldId="295"/>
            <ac:spMk id="75" creationId="{39D6C490-0229-4573-9696-B73E5B3A9C33}"/>
          </ac:spMkLst>
        </pc:spChg>
        <pc:spChg chg="add del">
          <ac:chgData name="Janet Wragge" userId="9c17e57b-05dc-4c19-abae-85023c845f31" providerId="ADAL" clId="{9AE786EA-260A-4986-A089-909EEFF976E3}" dt="2021-01-11T18:47:20.100" v="1331" actId="26606"/>
          <ac:spMkLst>
            <pc:docMk/>
            <pc:sldMk cId="2790815028" sldId="295"/>
            <ac:spMk id="135" creationId="{71F6FCE1-8678-40F4-9644-79CD53330DC8}"/>
          </ac:spMkLst>
        </pc:spChg>
        <pc:spChg chg="add">
          <ac:chgData name="Janet Wragge" userId="9c17e57b-05dc-4c19-abae-85023c845f31" providerId="ADAL" clId="{9AE786EA-260A-4986-A089-909EEFF976E3}" dt="2021-01-11T18:47:20.100" v="1331" actId="26606"/>
          <ac:spMkLst>
            <pc:docMk/>
            <pc:sldMk cId="2790815028" sldId="295"/>
            <ac:spMk id="192" creationId="{5AAE9118-0436-4488-AC4A-C14DF6A7B6B1}"/>
          </ac:spMkLst>
        </pc:spChg>
        <pc:spChg chg="add">
          <ac:chgData name="Janet Wragge" userId="9c17e57b-05dc-4c19-abae-85023c845f31" providerId="ADAL" clId="{9AE786EA-260A-4986-A089-909EEFF976E3}" dt="2021-01-11T18:47:20.100" v="1331" actId="26606"/>
          <ac:spMkLst>
            <pc:docMk/>
            <pc:sldMk cId="2790815028" sldId="295"/>
            <ac:spMk id="193" creationId="{1B9CAF73-92E0-421B-9CBB-6CAF38509B17}"/>
          </ac:spMkLst>
        </pc:spChg>
        <pc:spChg chg="add">
          <ac:chgData name="Janet Wragge" userId="9c17e57b-05dc-4c19-abae-85023c845f31" providerId="ADAL" clId="{9AE786EA-260A-4986-A089-909EEFF976E3}" dt="2021-01-11T18:47:20.100" v="1331" actId="26606"/>
          <ac:spMkLst>
            <pc:docMk/>
            <pc:sldMk cId="2790815028" sldId="295"/>
            <ac:spMk id="194" creationId="{A6705D2C-3D75-4306-94DF-E75EE9F2DAA9}"/>
          </ac:spMkLst>
        </pc:spChg>
        <pc:graphicFrameChg chg="add mod modGraphic">
          <ac:chgData name="Janet Wragge" userId="9c17e57b-05dc-4c19-abae-85023c845f31" providerId="ADAL" clId="{9AE786EA-260A-4986-A089-909EEFF976E3}" dt="2021-01-11T18:52:08.196" v="1371" actId="255"/>
          <ac:graphicFrameMkLst>
            <pc:docMk/>
            <pc:sldMk cId="2790815028" sldId="295"/>
            <ac:graphicFrameMk id="15" creationId="{8C90353D-FA21-4DB4-87B0-53473B221190}"/>
          </ac:graphicFrameMkLst>
        </pc:graphicFrameChg>
        <pc:picChg chg="add mod">
          <ac:chgData name="Janet Wragge" userId="9c17e57b-05dc-4c19-abae-85023c845f31" providerId="ADAL" clId="{9AE786EA-260A-4986-A089-909EEFF976E3}" dt="2021-01-11T18:50:29.023" v="1351" actId="14861"/>
          <ac:picMkLst>
            <pc:docMk/>
            <pc:sldMk cId="2790815028" sldId="295"/>
            <ac:picMk id="3" creationId="{B527332D-75EE-4DB1-AA24-F8C55BEAEE5C}"/>
          </ac:picMkLst>
        </pc:picChg>
        <pc:picChg chg="del">
          <ac:chgData name="Janet Wragge" userId="9c17e57b-05dc-4c19-abae-85023c845f31" providerId="ADAL" clId="{9AE786EA-260A-4986-A089-909EEFF976E3}" dt="2021-01-11T18:39:52.938" v="1057" actId="478"/>
          <ac:picMkLst>
            <pc:docMk/>
            <pc:sldMk cId="2790815028" sldId="295"/>
            <ac:picMk id="4" creationId="{344B84AB-D361-4F9E-9553-BE3CFB375DCC}"/>
          </ac:picMkLst>
        </pc:picChg>
        <pc:picChg chg="del mod ord modCrop">
          <ac:chgData name="Janet Wragge" userId="9c17e57b-05dc-4c19-abae-85023c845f31" providerId="ADAL" clId="{9AE786EA-260A-4986-A089-909EEFF976E3}" dt="2021-01-11T18:45:22.429" v="1326"/>
          <ac:picMkLst>
            <pc:docMk/>
            <pc:sldMk cId="2790815028" sldId="295"/>
            <ac:picMk id="6" creationId="{CEA8CA85-7AAD-47A8-B3C8-0D9D06E56793}"/>
          </ac:picMkLst>
        </pc:picChg>
        <pc:picChg chg="add del">
          <ac:chgData name="Janet Wragge" userId="9c17e57b-05dc-4c19-abae-85023c845f31" providerId="ADAL" clId="{9AE786EA-260A-4986-A089-909EEFF976E3}" dt="2021-01-11T18:49:38.146" v="1341" actId="478"/>
          <ac:picMkLst>
            <pc:docMk/>
            <pc:sldMk cId="2790815028" sldId="295"/>
            <ac:picMk id="20" creationId="{9C159110-0558-4E97-B729-3BC9E0AED457}"/>
          </ac:picMkLst>
        </pc:picChg>
        <pc:picChg chg="add mod">
          <ac:chgData name="Janet Wragge" userId="9c17e57b-05dc-4c19-abae-85023c845f31" providerId="ADAL" clId="{9AE786EA-260A-4986-A089-909EEFF976E3}" dt="2021-01-11T18:52:25.345" v="1374" actId="1582"/>
          <ac:picMkLst>
            <pc:docMk/>
            <pc:sldMk cId="2790815028" sldId="295"/>
            <ac:picMk id="3074" creationId="{0A744AF9-2BAC-4BFF-96CB-26A62A26934C}"/>
          </ac:picMkLst>
        </pc:picChg>
      </pc:sldChg>
      <pc:sldChg chg="delSp modSp del">
        <pc:chgData name="Janet Wragge" userId="9c17e57b-05dc-4c19-abae-85023c845f31" providerId="ADAL" clId="{9AE786EA-260A-4986-A089-909EEFF976E3}" dt="2021-01-11T18:35:26.984" v="1048" actId="2696"/>
        <pc:sldMkLst>
          <pc:docMk/>
          <pc:sldMk cId="3264124615" sldId="306"/>
        </pc:sldMkLst>
        <pc:spChg chg="mod">
          <ac:chgData name="Janet Wragge" userId="9c17e57b-05dc-4c19-abae-85023c845f31" providerId="ADAL" clId="{9AE786EA-260A-4986-A089-909EEFF976E3}" dt="2021-01-11T18:28:54.181" v="784"/>
          <ac:spMkLst>
            <pc:docMk/>
            <pc:sldMk cId="3264124615" sldId="306"/>
            <ac:spMk id="12" creationId="{D2C40506-E95E-4EE1-8FD9-0CA95CE2185A}"/>
          </ac:spMkLst>
        </pc:spChg>
        <pc:picChg chg="del">
          <ac:chgData name="Janet Wragge" userId="9c17e57b-05dc-4c19-abae-85023c845f31" providerId="ADAL" clId="{9AE786EA-260A-4986-A089-909EEFF976E3}" dt="2021-01-11T18:30:49.279" v="952"/>
          <ac:picMkLst>
            <pc:docMk/>
            <pc:sldMk cId="3264124615" sldId="306"/>
            <ac:picMk id="6" creationId="{2111348C-1FF4-4907-BC04-ACD3F94EF452}"/>
          </ac:picMkLst>
        </pc:picChg>
      </pc:sldChg>
      <pc:sldChg chg="delSp modSp del">
        <pc:chgData name="Janet Wragge" userId="9c17e57b-05dc-4c19-abae-85023c845f31" providerId="ADAL" clId="{9AE786EA-260A-4986-A089-909EEFF976E3}" dt="2021-01-11T19:02:10.997" v="1556" actId="2696"/>
        <pc:sldMkLst>
          <pc:docMk/>
          <pc:sldMk cId="1037130379" sldId="307"/>
        </pc:sldMkLst>
        <pc:spChg chg="del mod">
          <ac:chgData name="Janet Wragge" userId="9c17e57b-05dc-4c19-abae-85023c845f31" providerId="ADAL" clId="{9AE786EA-260A-4986-A089-909EEFF976E3}" dt="2021-01-11T18:53:50.765" v="1406"/>
          <ac:spMkLst>
            <pc:docMk/>
            <pc:sldMk cId="1037130379" sldId="307"/>
            <ac:spMk id="9" creationId="{868B5FAB-3B04-446F-BCEA-2D5AD8AB2FD5}"/>
          </ac:spMkLst>
        </pc:spChg>
      </pc:sldChg>
      <pc:sldChg chg="modNotesTx">
        <pc:chgData name="Janet Wragge" userId="9c17e57b-05dc-4c19-abae-85023c845f31" providerId="ADAL" clId="{9AE786EA-260A-4986-A089-909EEFF976E3}" dt="2021-01-11T19:59:51.297" v="2489" actId="20577"/>
        <pc:sldMkLst>
          <pc:docMk/>
          <pc:sldMk cId="1374491682" sldId="308"/>
        </pc:sldMkLst>
      </pc:sldChg>
      <pc:sldChg chg="modNotesTx">
        <pc:chgData name="Janet Wragge" userId="9c17e57b-05dc-4c19-abae-85023c845f31" providerId="ADAL" clId="{9AE786EA-260A-4986-A089-909EEFF976E3}" dt="2021-01-11T19:59:42.847" v="2488" actId="20577"/>
        <pc:sldMkLst>
          <pc:docMk/>
          <pc:sldMk cId="3720622792" sldId="309"/>
        </pc:sldMkLst>
      </pc:sldChg>
      <pc:sldChg chg="modSp del">
        <pc:chgData name="Janet Wragge" userId="9c17e57b-05dc-4c19-abae-85023c845f31" providerId="ADAL" clId="{9AE786EA-260A-4986-A089-909EEFF976E3}" dt="2021-01-11T19:47:53.490" v="2394" actId="2696"/>
        <pc:sldMkLst>
          <pc:docMk/>
          <pc:sldMk cId="1127386990" sldId="336"/>
        </pc:sldMkLst>
        <pc:spChg chg="mod">
          <ac:chgData name="Janet Wragge" userId="9c17e57b-05dc-4c19-abae-85023c845f31" providerId="ADAL" clId="{9AE786EA-260A-4986-A089-909EEFF976E3}" dt="2021-01-11T19:38:07.324" v="2127" actId="20577"/>
          <ac:spMkLst>
            <pc:docMk/>
            <pc:sldMk cId="1127386990" sldId="336"/>
            <ac:spMk id="3" creationId="{2E7A6A0F-E55C-457A-AF81-2E3AD9FFBB23}"/>
          </ac:spMkLst>
        </pc:spChg>
      </pc:sldChg>
      <pc:sldChg chg="del">
        <pc:chgData name="Janet Wragge" userId="9c17e57b-05dc-4c19-abae-85023c845f31" providerId="ADAL" clId="{9AE786EA-260A-4986-A089-909EEFF976E3}" dt="2021-01-11T19:47:49.735" v="2393" actId="2696"/>
        <pc:sldMkLst>
          <pc:docMk/>
          <pc:sldMk cId="3499068775" sldId="337"/>
        </pc:sldMkLst>
      </pc:sldChg>
      <pc:sldChg chg="addSp delSp modSp add mod setBg modNotesTx">
        <pc:chgData name="Janet Wragge" userId="9c17e57b-05dc-4c19-abae-85023c845f31" providerId="ADAL" clId="{9AE786EA-260A-4986-A089-909EEFF976E3}" dt="2021-01-11T18:35:43.136" v="1053" actId="313"/>
        <pc:sldMkLst>
          <pc:docMk/>
          <pc:sldMk cId="2486698496" sldId="360"/>
        </pc:sldMkLst>
        <pc:spChg chg="add del mod">
          <ac:chgData name="Janet Wragge" userId="9c17e57b-05dc-4c19-abae-85023c845f31" providerId="ADAL" clId="{9AE786EA-260A-4986-A089-909EEFF976E3}" dt="2021-01-11T18:08:34.232" v="374"/>
          <ac:spMkLst>
            <pc:docMk/>
            <pc:sldMk cId="2486698496" sldId="360"/>
            <ac:spMk id="2" creationId="{687F77FF-2B6B-4399-9A97-F9AC3339A56F}"/>
          </ac:spMkLst>
        </pc:spChg>
        <pc:spChg chg="add del mod">
          <ac:chgData name="Janet Wragge" userId="9c17e57b-05dc-4c19-abae-85023c845f31" providerId="ADAL" clId="{9AE786EA-260A-4986-A089-909EEFF976E3}" dt="2021-01-11T18:08:25.736" v="372"/>
          <ac:spMkLst>
            <pc:docMk/>
            <pc:sldMk cId="2486698496" sldId="360"/>
            <ac:spMk id="3" creationId="{4DBC94BB-48CE-4495-B1C7-469BEAF2E224}"/>
          </ac:spMkLst>
        </pc:spChg>
        <pc:spChg chg="add del mod">
          <ac:chgData name="Janet Wragge" userId="9c17e57b-05dc-4c19-abae-85023c845f31" providerId="ADAL" clId="{9AE786EA-260A-4986-A089-909EEFF976E3}" dt="2021-01-11T17:50:58.632" v="289" actId="478"/>
          <ac:spMkLst>
            <pc:docMk/>
            <pc:sldMk cId="2486698496" sldId="360"/>
            <ac:spMk id="10" creationId="{36340453-F365-4221-BD1A-C8379309C29D}"/>
          </ac:spMkLst>
        </pc:spChg>
        <pc:spChg chg="add del mod">
          <ac:chgData name="Janet Wragge" userId="9c17e57b-05dc-4c19-abae-85023c845f31" providerId="ADAL" clId="{9AE786EA-260A-4986-A089-909EEFF976E3}" dt="2021-01-11T17:52:31.382" v="293"/>
          <ac:spMkLst>
            <pc:docMk/>
            <pc:sldMk cId="2486698496" sldId="360"/>
            <ac:spMk id="13" creationId="{0224D73B-BB13-4CF7-8C68-EE6E2E227B5D}"/>
          </ac:spMkLst>
        </pc:spChg>
        <pc:spChg chg="add mod">
          <ac:chgData name="Janet Wragge" userId="9c17e57b-05dc-4c19-abae-85023c845f31" providerId="ADAL" clId="{9AE786EA-260A-4986-A089-909EEFF976E3}" dt="2021-01-11T18:02:50.324" v="341" actId="164"/>
          <ac:spMkLst>
            <pc:docMk/>
            <pc:sldMk cId="2486698496" sldId="360"/>
            <ac:spMk id="21" creationId="{2F921237-BA27-4FDE-8A79-BF14B91EE7D9}"/>
          </ac:spMkLst>
        </pc:spChg>
        <pc:spChg chg="add del">
          <ac:chgData name="Janet Wragge" userId="9c17e57b-05dc-4c19-abae-85023c845f31" providerId="ADAL" clId="{9AE786EA-260A-4986-A089-909EEFF976E3}" dt="2021-01-11T18:08:40.805" v="375"/>
          <ac:spMkLst>
            <pc:docMk/>
            <pc:sldMk cId="2486698496" sldId="360"/>
            <ac:spMk id="30" creationId="{5577C8AE-FB88-474D-B45A-9EF26F3BB2CD}"/>
          </ac:spMkLst>
        </pc:spChg>
        <pc:spChg chg="add mod">
          <ac:chgData name="Janet Wragge" userId="9c17e57b-05dc-4c19-abae-85023c845f31" providerId="ADAL" clId="{9AE786EA-260A-4986-A089-909EEFF976E3}" dt="2021-01-11T18:16:41.403" v="454" actId="1076"/>
          <ac:spMkLst>
            <pc:docMk/>
            <pc:sldMk cId="2486698496" sldId="360"/>
            <ac:spMk id="31" creationId="{0AAC741B-4496-40B1-AE86-0ADDF8E8E4A9}"/>
          </ac:spMkLst>
        </pc:spChg>
        <pc:spChg chg="add del">
          <ac:chgData name="Janet Wragge" userId="9c17e57b-05dc-4c19-abae-85023c845f31" providerId="ADAL" clId="{9AE786EA-260A-4986-A089-909EEFF976E3}" dt="2021-01-11T18:09:36.804" v="383" actId="26606"/>
          <ac:spMkLst>
            <pc:docMk/>
            <pc:sldMk cId="2486698496" sldId="360"/>
            <ac:spMk id="34" creationId="{854ECEBE-9353-406C-9313-02A517A310EF}"/>
          </ac:spMkLst>
        </pc:spChg>
        <pc:spChg chg="add del">
          <ac:chgData name="Janet Wragge" userId="9c17e57b-05dc-4c19-abae-85023c845f31" providerId="ADAL" clId="{9AE786EA-260A-4986-A089-909EEFF976E3}" dt="2021-01-11T18:09:36.804" v="383" actId="26606"/>
          <ac:spMkLst>
            <pc:docMk/>
            <pc:sldMk cId="2486698496" sldId="360"/>
            <ac:spMk id="36" creationId="{71A74C97-ECC4-4C3A-988A-A72C1F8BBAC8}"/>
          </ac:spMkLst>
        </pc:spChg>
        <pc:spChg chg="add del">
          <ac:chgData name="Janet Wragge" userId="9c17e57b-05dc-4c19-abae-85023c845f31" providerId="ADAL" clId="{9AE786EA-260A-4986-A089-909EEFF976E3}" dt="2021-01-11T18:09:36.804" v="383" actId="26606"/>
          <ac:spMkLst>
            <pc:docMk/>
            <pc:sldMk cId="2486698496" sldId="360"/>
            <ac:spMk id="38" creationId="{5FB5F3BA-58DF-40DA-AE44-974A00E0619C}"/>
          </ac:spMkLst>
        </pc:spChg>
        <pc:spChg chg="add del">
          <ac:chgData name="Janet Wragge" userId="9c17e57b-05dc-4c19-abae-85023c845f31" providerId="ADAL" clId="{9AE786EA-260A-4986-A089-909EEFF976E3}" dt="2021-01-11T18:09:36.804" v="383" actId="26606"/>
          <ac:spMkLst>
            <pc:docMk/>
            <pc:sldMk cId="2486698496" sldId="360"/>
            <ac:spMk id="40" creationId="{DE1994AC-22D1-4B48-9EDA-BE373E704567}"/>
          </ac:spMkLst>
        </pc:spChg>
        <pc:spChg chg="add del">
          <ac:chgData name="Janet Wragge" userId="9c17e57b-05dc-4c19-abae-85023c845f31" providerId="ADAL" clId="{9AE786EA-260A-4986-A089-909EEFF976E3}" dt="2021-01-11T18:09:36.804" v="383" actId="26606"/>
          <ac:spMkLst>
            <pc:docMk/>
            <pc:sldMk cId="2486698496" sldId="360"/>
            <ac:spMk id="42" creationId="{86806086-A782-4311-A63B-1A68574D8067}"/>
          </ac:spMkLst>
        </pc:spChg>
        <pc:spChg chg="add mod ord">
          <ac:chgData name="Janet Wragge" userId="9c17e57b-05dc-4c19-abae-85023c845f31" providerId="ADAL" clId="{9AE786EA-260A-4986-A089-909EEFF976E3}" dt="2021-01-11T18:35:43.136" v="1053" actId="313"/>
          <ac:spMkLst>
            <pc:docMk/>
            <pc:sldMk cId="2486698496" sldId="360"/>
            <ac:spMk id="45" creationId="{8AF1880B-5EDE-41CA-A063-51FC7AFE7A5D}"/>
          </ac:spMkLst>
        </pc:spChg>
        <pc:spChg chg="add">
          <ac:chgData name="Janet Wragge" userId="9c17e57b-05dc-4c19-abae-85023c845f31" providerId="ADAL" clId="{9AE786EA-260A-4986-A089-909EEFF976E3}" dt="2021-01-11T18:15:31.925" v="444" actId="26606"/>
          <ac:spMkLst>
            <pc:docMk/>
            <pc:sldMk cId="2486698496" sldId="360"/>
            <ac:spMk id="56" creationId="{F13C74B1-5B17-4795-BED0-7140497B445A}"/>
          </ac:spMkLst>
        </pc:spChg>
        <pc:spChg chg="add">
          <ac:chgData name="Janet Wragge" userId="9c17e57b-05dc-4c19-abae-85023c845f31" providerId="ADAL" clId="{9AE786EA-260A-4986-A089-909EEFF976E3}" dt="2021-01-11T18:15:31.925" v="444" actId="26606"/>
          <ac:spMkLst>
            <pc:docMk/>
            <pc:sldMk cId="2486698496" sldId="360"/>
            <ac:spMk id="58" creationId="{D4974D33-8DC5-464E-8C6D-BE58F0669C17}"/>
          </ac:spMkLst>
        </pc:spChg>
        <pc:grpChg chg="add del mod ord topLvl">
          <ac:chgData name="Janet Wragge" userId="9c17e57b-05dc-4c19-abae-85023c845f31" providerId="ADAL" clId="{9AE786EA-260A-4986-A089-909EEFF976E3}" dt="2021-01-11T18:11:48.357" v="393" actId="478"/>
          <ac:grpSpMkLst>
            <pc:docMk/>
            <pc:sldMk cId="2486698496" sldId="360"/>
            <ac:grpSpMk id="22" creationId="{5B7A158B-2F43-4A5B-854C-C03B5662CE7F}"/>
          </ac:grpSpMkLst>
        </pc:grpChg>
        <pc:grpChg chg="add del mod">
          <ac:chgData name="Janet Wragge" userId="9c17e57b-05dc-4c19-abae-85023c845f31" providerId="ADAL" clId="{9AE786EA-260A-4986-A089-909EEFF976E3}" dt="2021-01-11T18:11:30.837" v="390" actId="478"/>
          <ac:grpSpMkLst>
            <pc:docMk/>
            <pc:sldMk cId="2486698496" sldId="360"/>
            <ac:grpSpMk id="27" creationId="{09762580-3E5D-4816-9E41-406EABD4092A}"/>
          </ac:grpSpMkLst>
        </pc:grpChg>
        <pc:grpChg chg="add del">
          <ac:chgData name="Janet Wragge" userId="9c17e57b-05dc-4c19-abae-85023c845f31" providerId="ADAL" clId="{9AE786EA-260A-4986-A089-909EEFF976E3}" dt="2021-01-11T18:09:34.832" v="382"/>
          <ac:grpSpMkLst>
            <pc:docMk/>
            <pc:sldMk cId="2486698496" sldId="360"/>
            <ac:grpSpMk id="37" creationId="{1A4B33E4-AC07-4125-AE7B-EA15EE7F8E90}"/>
          </ac:grpSpMkLst>
        </pc:grpChg>
        <pc:picChg chg="add del mod ord">
          <ac:chgData name="Janet Wragge" userId="9c17e57b-05dc-4c19-abae-85023c845f31" providerId="ADAL" clId="{9AE786EA-260A-4986-A089-909EEFF976E3}" dt="2021-01-11T18:11:45.994" v="392" actId="478"/>
          <ac:picMkLst>
            <pc:docMk/>
            <pc:sldMk cId="2486698496" sldId="360"/>
            <ac:picMk id="5" creationId="{72FBA638-6127-4A57-A94E-06B5E5EF8866}"/>
          </ac:picMkLst>
        </pc:picChg>
        <pc:picChg chg="add del mod modCrop">
          <ac:chgData name="Janet Wragge" userId="9c17e57b-05dc-4c19-abae-85023c845f31" providerId="ADAL" clId="{9AE786EA-260A-4986-A089-909EEFF976E3}" dt="2021-01-11T17:51:54.731" v="290" actId="478"/>
          <ac:picMkLst>
            <pc:docMk/>
            <pc:sldMk cId="2486698496" sldId="360"/>
            <ac:picMk id="7" creationId="{92C63670-8701-487E-9689-284EBE3EBA98}"/>
          </ac:picMkLst>
        </pc:picChg>
        <pc:picChg chg="add del mod">
          <ac:chgData name="Janet Wragge" userId="9c17e57b-05dc-4c19-abae-85023c845f31" providerId="ADAL" clId="{9AE786EA-260A-4986-A089-909EEFF976E3}" dt="2021-01-11T17:50:58.632" v="289" actId="478"/>
          <ac:picMkLst>
            <pc:docMk/>
            <pc:sldMk cId="2486698496" sldId="360"/>
            <ac:picMk id="9" creationId="{6548D9B9-880C-49EB-B612-96F7B68A1567}"/>
          </ac:picMkLst>
        </pc:picChg>
        <pc:picChg chg="add del mod">
          <ac:chgData name="Janet Wragge" userId="9c17e57b-05dc-4c19-abae-85023c845f31" providerId="ADAL" clId="{9AE786EA-260A-4986-A089-909EEFF976E3}" dt="2021-01-11T17:52:31.382" v="293"/>
          <ac:picMkLst>
            <pc:docMk/>
            <pc:sldMk cId="2486698496" sldId="360"/>
            <ac:picMk id="12" creationId="{9486C364-2D8D-4777-9ED8-D6E705F8DFA0}"/>
          </ac:picMkLst>
        </pc:picChg>
        <pc:picChg chg="add del mod modCrop">
          <ac:chgData name="Janet Wragge" userId="9c17e57b-05dc-4c19-abae-85023c845f31" providerId="ADAL" clId="{9AE786EA-260A-4986-A089-909EEFF976E3}" dt="2021-01-11T18:04:09.102" v="349" actId="478"/>
          <ac:picMkLst>
            <pc:docMk/>
            <pc:sldMk cId="2486698496" sldId="360"/>
            <ac:picMk id="15" creationId="{664AFB41-8B41-4C88-8D39-0830D3713AEC}"/>
          </ac:picMkLst>
        </pc:picChg>
        <pc:picChg chg="add del mod modCrop">
          <ac:chgData name="Janet Wragge" userId="9c17e57b-05dc-4c19-abae-85023c845f31" providerId="ADAL" clId="{9AE786EA-260A-4986-A089-909EEFF976E3}" dt="2021-01-11T18:11:23.556" v="389" actId="1440"/>
          <ac:picMkLst>
            <pc:docMk/>
            <pc:sldMk cId="2486698496" sldId="360"/>
            <ac:picMk id="17" creationId="{CCA5C722-FA92-44FD-B963-6D1F71404AD5}"/>
          </ac:picMkLst>
        </pc:picChg>
        <pc:picChg chg="add del mod topLvl">
          <ac:chgData name="Janet Wragge" userId="9c17e57b-05dc-4c19-abae-85023c845f31" providerId="ADAL" clId="{9AE786EA-260A-4986-A089-909EEFF976E3}" dt="2021-01-11T18:11:30.837" v="390" actId="478"/>
          <ac:picMkLst>
            <pc:docMk/>
            <pc:sldMk cId="2486698496" sldId="360"/>
            <ac:picMk id="24" creationId="{31595CDA-9E56-4649-9AF2-D975A0723C6B}"/>
          </ac:picMkLst>
        </pc:picChg>
        <pc:picChg chg="add del mod">
          <ac:chgData name="Janet Wragge" userId="9c17e57b-05dc-4c19-abae-85023c845f31" providerId="ADAL" clId="{9AE786EA-260A-4986-A089-909EEFF976E3}" dt="2021-01-11T18:04:02.163" v="347" actId="478"/>
          <ac:picMkLst>
            <pc:docMk/>
            <pc:sldMk cId="2486698496" sldId="360"/>
            <ac:picMk id="26" creationId="{21C477AC-5F0A-4355-8572-0C6452BD8E5B}"/>
          </ac:picMkLst>
        </pc:picChg>
        <pc:picChg chg="add del mod modCrop">
          <ac:chgData name="Janet Wragge" userId="9c17e57b-05dc-4c19-abae-85023c845f31" providerId="ADAL" clId="{9AE786EA-260A-4986-A089-909EEFF976E3}" dt="2021-01-11T18:11:44.610" v="391" actId="478"/>
          <ac:picMkLst>
            <pc:docMk/>
            <pc:sldMk cId="2486698496" sldId="360"/>
            <ac:picMk id="29" creationId="{BD2E6608-20A4-46A5-8176-C85FF958F4D6}"/>
          </ac:picMkLst>
        </pc:picChg>
        <pc:picChg chg="add mod ord">
          <ac:chgData name="Janet Wragge" userId="9c17e57b-05dc-4c19-abae-85023c845f31" providerId="ADAL" clId="{9AE786EA-260A-4986-A089-909EEFF976E3}" dt="2021-01-11T18:15:31.925" v="444" actId="26606"/>
          <ac:picMkLst>
            <pc:docMk/>
            <pc:sldMk cId="2486698496" sldId="360"/>
            <ac:picMk id="46" creationId="{64D96475-1999-43BF-BEEE-A19003898C25}"/>
          </ac:picMkLst>
        </pc:picChg>
        <pc:picChg chg="add del">
          <ac:chgData name="Janet Wragge" userId="9c17e57b-05dc-4c19-abae-85023c845f31" providerId="ADAL" clId="{9AE786EA-260A-4986-A089-909EEFF976E3}" dt="2021-01-11T18:15:31.925" v="444" actId="26606"/>
          <ac:picMkLst>
            <pc:docMk/>
            <pc:sldMk cId="2486698496" sldId="360"/>
            <ac:picMk id="51" creationId="{54DDEBDD-D8BD-41A6-8A0D-B00E3768B0F9}"/>
          </ac:picMkLst>
        </pc:picChg>
        <pc:inkChg chg="add del">
          <ac:chgData name="Janet Wragge" userId="9c17e57b-05dc-4c19-abae-85023c845f31" providerId="ADAL" clId="{9AE786EA-260A-4986-A089-909EEFF976E3}" dt="2021-01-11T18:01:50.995" v="332" actId="9405"/>
          <ac:inkMkLst>
            <pc:docMk/>
            <pc:sldMk cId="2486698496" sldId="360"/>
            <ac:inkMk id="18" creationId="{16BB1F7B-F410-4EFA-87C2-879A10DF10E5}"/>
          </ac:inkMkLst>
        </pc:inkChg>
        <pc:inkChg chg="add del">
          <ac:chgData name="Janet Wragge" userId="9c17e57b-05dc-4c19-abae-85023c845f31" providerId="ADAL" clId="{9AE786EA-260A-4986-A089-909EEFF976E3}" dt="2021-01-11T18:01:27.480" v="331" actId="9405"/>
          <ac:inkMkLst>
            <pc:docMk/>
            <pc:sldMk cId="2486698496" sldId="360"/>
            <ac:inkMk id="19" creationId="{C9D50AF7-C5C1-4BE0-B4AE-EEA8F1A2DDF6}"/>
          </ac:inkMkLst>
        </pc:inkChg>
        <pc:inkChg chg="add del">
          <ac:chgData name="Janet Wragge" userId="9c17e57b-05dc-4c19-abae-85023c845f31" providerId="ADAL" clId="{9AE786EA-260A-4986-A089-909EEFF976E3}" dt="2021-01-11T18:02:25.210" v="336" actId="9405"/>
          <ac:inkMkLst>
            <pc:docMk/>
            <pc:sldMk cId="2486698496" sldId="360"/>
            <ac:inkMk id="20" creationId="{58955720-70F6-4E01-8C54-8E97364A8AF2}"/>
          </ac:inkMkLst>
        </pc:inkChg>
      </pc:sldChg>
      <pc:sldChg chg="addSp delSp modSp add mod ord setBg modNotesTx">
        <pc:chgData name="Janet Wragge" userId="9c17e57b-05dc-4c19-abae-85023c845f31" providerId="ADAL" clId="{9AE786EA-260A-4986-A089-909EEFF976E3}" dt="2021-01-11T19:58:36.764" v="2429" actId="20577"/>
        <pc:sldMkLst>
          <pc:docMk/>
          <pc:sldMk cId="1297298141" sldId="361"/>
        </pc:sldMkLst>
        <pc:spChg chg="add del mod">
          <ac:chgData name="Janet Wragge" userId="9c17e57b-05dc-4c19-abae-85023c845f31" providerId="ADAL" clId="{9AE786EA-260A-4986-A089-909EEFF976E3}" dt="2021-01-11T18:25:56.494" v="769" actId="478"/>
          <ac:spMkLst>
            <pc:docMk/>
            <pc:sldMk cId="1297298141" sldId="361"/>
            <ac:spMk id="2" creationId="{BF379DA4-99EC-4CEC-80F8-1A2785000AEF}"/>
          </ac:spMkLst>
        </pc:spChg>
        <pc:spChg chg="add del">
          <ac:chgData name="Janet Wragge" userId="9c17e57b-05dc-4c19-abae-85023c845f31" providerId="ADAL" clId="{9AE786EA-260A-4986-A089-909EEFF976E3}" dt="2021-01-11T18:11:59.326" v="394"/>
          <ac:spMkLst>
            <pc:docMk/>
            <pc:sldMk cId="1297298141" sldId="361"/>
            <ac:spMk id="3" creationId="{01E28731-2118-4C37-98E5-C9D7B950F2AB}"/>
          </ac:spMkLst>
        </pc:spChg>
        <pc:spChg chg="add del mod">
          <ac:chgData name="Janet Wragge" userId="9c17e57b-05dc-4c19-abae-85023c845f31" providerId="ADAL" clId="{9AE786EA-260A-4986-A089-909EEFF976E3}" dt="2021-01-11T18:23:32.225" v="723" actId="478"/>
          <ac:spMkLst>
            <pc:docMk/>
            <pc:sldMk cId="1297298141" sldId="361"/>
            <ac:spMk id="6" creationId="{346209F9-7015-4D6A-BAAD-43C5DC2C5F60}"/>
          </ac:spMkLst>
        </pc:spChg>
        <pc:spChg chg="add mod ord">
          <ac:chgData name="Janet Wragge" userId="9c17e57b-05dc-4c19-abae-85023c845f31" providerId="ADAL" clId="{9AE786EA-260A-4986-A089-909EEFF976E3}" dt="2021-01-11T18:27:46.649" v="780" actId="255"/>
          <ac:spMkLst>
            <pc:docMk/>
            <pc:sldMk cId="1297298141" sldId="361"/>
            <ac:spMk id="8" creationId="{994FF53B-F283-4DC5-8898-2731B29A5D0F}"/>
          </ac:spMkLst>
        </pc:spChg>
        <pc:spChg chg="add">
          <ac:chgData name="Janet Wragge" userId="9c17e57b-05dc-4c19-abae-85023c845f31" providerId="ADAL" clId="{9AE786EA-260A-4986-A089-909EEFF976E3}" dt="2021-01-11T18:24:02.839" v="725" actId="26606"/>
          <ac:spMkLst>
            <pc:docMk/>
            <pc:sldMk cId="1297298141" sldId="361"/>
            <ac:spMk id="71" creationId="{FC7A3AA1-44C4-4CBE-8808-D86A411AD665}"/>
          </ac:spMkLst>
        </pc:spChg>
        <pc:spChg chg="add">
          <ac:chgData name="Janet Wragge" userId="9c17e57b-05dc-4c19-abae-85023c845f31" providerId="ADAL" clId="{9AE786EA-260A-4986-A089-909EEFF976E3}" dt="2021-01-11T18:24:02.839" v="725" actId="26606"/>
          <ac:spMkLst>
            <pc:docMk/>
            <pc:sldMk cId="1297298141" sldId="361"/>
            <ac:spMk id="75" creationId="{091C9E05-1ED5-4438-8E0F-38219974999F}"/>
          </ac:spMkLst>
        </pc:spChg>
        <pc:graphicFrameChg chg="add mod modGraphic">
          <ac:chgData name="Janet Wragge" userId="9c17e57b-05dc-4c19-abae-85023c845f31" providerId="ADAL" clId="{9AE786EA-260A-4986-A089-909EEFF976E3}" dt="2021-01-11T18:26:18.044" v="772" actId="255"/>
          <ac:graphicFrameMkLst>
            <pc:docMk/>
            <pc:sldMk cId="1297298141" sldId="361"/>
            <ac:graphicFrameMk id="4" creationId="{9181C293-3AE4-47ED-8F5B-AC5294AD0C6E}"/>
          </ac:graphicFrameMkLst>
        </pc:graphicFrameChg>
        <pc:picChg chg="add mod">
          <ac:chgData name="Janet Wragge" userId="9c17e57b-05dc-4c19-abae-85023c845f31" providerId="ADAL" clId="{9AE786EA-260A-4986-A089-909EEFF976E3}" dt="2021-01-11T18:25:18.318" v="748" actId="1076"/>
          <ac:picMkLst>
            <pc:docMk/>
            <pc:sldMk cId="1297298141" sldId="361"/>
            <ac:picMk id="12" creationId="{F22BDB07-E99A-4DD7-A52A-1619185A0AF0}"/>
          </ac:picMkLst>
        </pc:picChg>
        <pc:picChg chg="add">
          <ac:chgData name="Janet Wragge" userId="9c17e57b-05dc-4c19-abae-85023c845f31" providerId="ADAL" clId="{9AE786EA-260A-4986-A089-909EEFF976E3}" dt="2021-01-11T18:24:02.839" v="725" actId="26606"/>
          <ac:picMkLst>
            <pc:docMk/>
            <pc:sldMk cId="1297298141" sldId="361"/>
            <ac:picMk id="73" creationId="{4FDAB746-A9A3-4EC2-8997-5EB71BC96424}"/>
          </ac:picMkLst>
        </pc:picChg>
        <pc:picChg chg="add mod">
          <ac:chgData name="Janet Wragge" userId="9c17e57b-05dc-4c19-abae-85023c845f31" providerId="ADAL" clId="{9AE786EA-260A-4986-A089-909EEFF976E3}" dt="2021-01-11T18:26:45.426" v="776" actId="1076"/>
          <ac:picMkLst>
            <pc:docMk/>
            <pc:sldMk cId="1297298141" sldId="361"/>
            <ac:picMk id="1026" creationId="{1E7D3D21-5D63-4ADE-A543-D880D28B9B54}"/>
          </ac:picMkLst>
        </pc:picChg>
      </pc:sldChg>
      <pc:sldChg chg="addSp delSp modSp add del mod setBg">
        <pc:chgData name="Janet Wragge" userId="9c17e57b-05dc-4c19-abae-85023c845f31" providerId="ADAL" clId="{9AE786EA-260A-4986-A089-909EEFF976E3}" dt="2021-01-11T18:37:07.666" v="1055" actId="2696"/>
        <pc:sldMkLst>
          <pc:docMk/>
          <pc:sldMk cId="2396455606" sldId="362"/>
        </pc:sldMkLst>
        <pc:spChg chg="add del">
          <ac:chgData name="Janet Wragge" userId="9c17e57b-05dc-4c19-abae-85023c845f31" providerId="ADAL" clId="{9AE786EA-260A-4986-A089-909EEFF976E3}" dt="2021-01-11T16:31:10.157" v="8" actId="26606"/>
          <ac:spMkLst>
            <pc:docMk/>
            <pc:sldMk cId="2396455606" sldId="362"/>
            <ac:spMk id="73" creationId="{D99D2C73-08B0-4F6B-A8E9-4651E6BDBE48}"/>
          </ac:spMkLst>
        </pc:spChg>
        <pc:spChg chg="add del">
          <ac:chgData name="Janet Wragge" userId="9c17e57b-05dc-4c19-abae-85023c845f31" providerId="ADAL" clId="{9AE786EA-260A-4986-A089-909EEFF976E3}" dt="2021-01-11T16:31:10.157" v="8" actId="26606"/>
          <ac:spMkLst>
            <pc:docMk/>
            <pc:sldMk cId="2396455606" sldId="362"/>
            <ac:spMk id="75" creationId="{968DB88C-7EF2-487C-85D1-848F61F13E3F}"/>
          </ac:spMkLst>
        </pc:spChg>
        <pc:picChg chg="add mod">
          <ac:chgData name="Janet Wragge" userId="9c17e57b-05dc-4c19-abae-85023c845f31" providerId="ADAL" clId="{9AE786EA-260A-4986-A089-909EEFF976E3}" dt="2021-01-11T16:31:19.153" v="11" actId="1076"/>
          <ac:picMkLst>
            <pc:docMk/>
            <pc:sldMk cId="2396455606" sldId="362"/>
            <ac:picMk id="2050" creationId="{D35B3658-13D4-4D3D-81F4-8426FDBFC376}"/>
          </ac:picMkLst>
        </pc:picChg>
        <pc:picChg chg="add del mod">
          <ac:chgData name="Janet Wragge" userId="9c17e57b-05dc-4c19-abae-85023c845f31" providerId="ADAL" clId="{9AE786EA-260A-4986-A089-909EEFF976E3}" dt="2021-01-11T18:12:41.210" v="396"/>
          <ac:picMkLst>
            <pc:docMk/>
            <pc:sldMk cId="2396455606" sldId="362"/>
            <ac:picMk id="2052" creationId="{9E90E190-81E3-4EC8-A207-A5AD83FF4F1A}"/>
          </ac:picMkLst>
        </pc:picChg>
      </pc:sldChg>
      <pc:sldChg chg="addSp delSp modSp add del ord">
        <pc:chgData name="Janet Wragge" userId="9c17e57b-05dc-4c19-abae-85023c845f31" providerId="ADAL" clId="{9AE786EA-260A-4986-A089-909EEFF976E3}" dt="2021-01-11T19:47:29.805" v="2392" actId="2696"/>
        <pc:sldMkLst>
          <pc:docMk/>
          <pc:sldMk cId="2618138009" sldId="363"/>
        </pc:sldMkLst>
        <pc:spChg chg="add del mod">
          <ac:chgData name="Janet Wragge" userId="9c17e57b-05dc-4c19-abae-85023c845f31" providerId="ADAL" clId="{9AE786EA-260A-4986-A089-909EEFF976E3}" dt="2021-01-11T19:35:26.172" v="2022"/>
          <ac:spMkLst>
            <pc:docMk/>
            <pc:sldMk cId="2618138009" sldId="363"/>
            <ac:spMk id="4" creationId="{AD060B83-9690-46EF-81B4-CAF5C223503F}"/>
          </ac:spMkLst>
        </pc:spChg>
        <pc:spChg chg="add mod">
          <ac:chgData name="Janet Wragge" userId="9c17e57b-05dc-4c19-abae-85023c845f31" providerId="ADAL" clId="{9AE786EA-260A-4986-A089-909EEFF976E3}" dt="2021-01-11T19:13:56.309" v="1657" actId="1076"/>
          <ac:spMkLst>
            <pc:docMk/>
            <pc:sldMk cId="2618138009" sldId="363"/>
            <ac:spMk id="5" creationId="{7F565F45-E0ED-4C55-90F0-DCED288C7F69}"/>
          </ac:spMkLst>
        </pc:spChg>
        <pc:spChg chg="add del mod">
          <ac:chgData name="Janet Wragge" userId="9c17e57b-05dc-4c19-abae-85023c845f31" providerId="ADAL" clId="{9AE786EA-260A-4986-A089-909EEFF976E3}" dt="2021-01-11T19:14:52.521" v="1660"/>
          <ac:spMkLst>
            <pc:docMk/>
            <pc:sldMk cId="2618138009" sldId="363"/>
            <ac:spMk id="6" creationId="{FB607FE5-48C5-472D-951E-D548AB06F3E7}"/>
          </ac:spMkLst>
        </pc:spChg>
        <pc:picChg chg="add del mod">
          <ac:chgData name="Janet Wragge" userId="9c17e57b-05dc-4c19-abae-85023c845f31" providerId="ADAL" clId="{9AE786EA-260A-4986-A089-909EEFF976E3}" dt="2021-01-11T19:05:29.091" v="1558"/>
          <ac:picMkLst>
            <pc:docMk/>
            <pc:sldMk cId="2618138009" sldId="363"/>
            <ac:picMk id="2" creationId="{6618029C-19DC-4BAC-8A5A-E2042897A4BD}"/>
          </ac:picMkLst>
        </pc:picChg>
        <pc:picChg chg="add mod">
          <ac:chgData name="Janet Wragge" userId="9c17e57b-05dc-4c19-abae-85023c845f31" providerId="ADAL" clId="{9AE786EA-260A-4986-A089-909EEFF976E3}" dt="2021-01-11T17:52:42.554" v="296" actId="1076"/>
          <ac:picMkLst>
            <pc:docMk/>
            <pc:sldMk cId="2618138009" sldId="363"/>
            <ac:picMk id="3" creationId="{40BFCB89-3CEA-4719-AACE-8CC060F9B318}"/>
          </ac:picMkLst>
        </pc:picChg>
      </pc:sldChg>
      <pc:sldChg chg="addSp delSp modSp add">
        <pc:chgData name="Janet Wragge" userId="9c17e57b-05dc-4c19-abae-85023c845f31" providerId="ADAL" clId="{9AE786EA-260A-4986-A089-909EEFF976E3}" dt="2021-01-11T18:36:21.145" v="1054" actId="20577"/>
        <pc:sldMkLst>
          <pc:docMk/>
          <pc:sldMk cId="2754742861" sldId="364"/>
        </pc:sldMkLst>
        <pc:spChg chg="mod">
          <ac:chgData name="Janet Wragge" userId="9c17e57b-05dc-4c19-abae-85023c845f31" providerId="ADAL" clId="{9AE786EA-260A-4986-A089-909EEFF976E3}" dt="2021-01-11T18:35:15.214" v="1046" actId="1076"/>
          <ac:spMkLst>
            <pc:docMk/>
            <pc:sldMk cId="2754742861" sldId="364"/>
            <ac:spMk id="8" creationId="{994FF53B-F283-4DC5-8898-2731B29A5D0F}"/>
          </ac:spMkLst>
        </pc:spChg>
        <pc:graphicFrameChg chg="mod modGraphic">
          <ac:chgData name="Janet Wragge" userId="9c17e57b-05dc-4c19-abae-85023c845f31" providerId="ADAL" clId="{9AE786EA-260A-4986-A089-909EEFF976E3}" dt="2021-01-11T18:36:21.145" v="1054" actId="20577"/>
          <ac:graphicFrameMkLst>
            <pc:docMk/>
            <pc:sldMk cId="2754742861" sldId="364"/>
            <ac:graphicFrameMk id="4" creationId="{9181C293-3AE4-47ED-8F5B-AC5294AD0C6E}"/>
          </ac:graphicFrameMkLst>
        </pc:graphicFrameChg>
        <pc:picChg chg="add mod">
          <ac:chgData name="Janet Wragge" userId="9c17e57b-05dc-4c19-abae-85023c845f31" providerId="ADAL" clId="{9AE786EA-260A-4986-A089-909EEFF976E3}" dt="2021-01-11T18:35:20.593" v="1047" actId="1076"/>
          <ac:picMkLst>
            <pc:docMk/>
            <pc:sldMk cId="2754742861" sldId="364"/>
            <ac:picMk id="9" creationId="{B9B5362B-ABC1-43DE-9E0F-E6BB57D74D56}"/>
          </ac:picMkLst>
        </pc:picChg>
        <pc:picChg chg="del">
          <ac:chgData name="Janet Wragge" userId="9c17e57b-05dc-4c19-abae-85023c845f31" providerId="ADAL" clId="{9AE786EA-260A-4986-A089-909EEFF976E3}" dt="2021-01-11T18:31:01.648" v="954" actId="478"/>
          <ac:picMkLst>
            <pc:docMk/>
            <pc:sldMk cId="2754742861" sldId="364"/>
            <ac:picMk id="12" creationId="{F22BDB07-E99A-4DD7-A52A-1619185A0AF0}"/>
          </ac:picMkLst>
        </pc:picChg>
        <pc:picChg chg="mod">
          <ac:chgData name="Janet Wragge" userId="9c17e57b-05dc-4c19-abae-85023c845f31" providerId="ADAL" clId="{9AE786EA-260A-4986-A089-909EEFF976E3}" dt="2021-01-11T18:33:52.481" v="963" actId="14826"/>
          <ac:picMkLst>
            <pc:docMk/>
            <pc:sldMk cId="2754742861" sldId="364"/>
            <ac:picMk id="1026" creationId="{1E7D3D21-5D63-4ADE-A543-D880D28B9B54}"/>
          </ac:picMkLst>
        </pc:picChg>
      </pc:sldChg>
      <pc:sldChg chg="addSp delSp modSp add">
        <pc:chgData name="Janet Wragge" userId="9c17e57b-05dc-4c19-abae-85023c845f31" providerId="ADAL" clId="{9AE786EA-260A-4986-A089-909EEFF976E3}" dt="2021-01-11T19:45:22.092" v="2234" actId="15"/>
        <pc:sldMkLst>
          <pc:docMk/>
          <pc:sldMk cId="3834431673" sldId="365"/>
        </pc:sldMkLst>
        <pc:spChg chg="mod">
          <ac:chgData name="Janet Wragge" userId="9c17e57b-05dc-4c19-abae-85023c845f31" providerId="ADAL" clId="{9AE786EA-260A-4986-A089-909EEFF976E3}" dt="2021-01-11T19:45:22.092" v="2234" actId="15"/>
          <ac:spMkLst>
            <pc:docMk/>
            <pc:sldMk cId="3834431673" sldId="365"/>
            <ac:spMk id="9" creationId="{868B5FAB-3B04-446F-BCEA-2D5AD8AB2FD5}"/>
          </ac:spMkLst>
        </pc:spChg>
        <pc:graphicFrameChg chg="modGraphic">
          <ac:chgData name="Janet Wragge" userId="9c17e57b-05dc-4c19-abae-85023c845f31" providerId="ADAL" clId="{9AE786EA-260A-4986-A089-909EEFF976E3}" dt="2021-01-11T18:53:19.809" v="1403" actId="20577"/>
          <ac:graphicFrameMkLst>
            <pc:docMk/>
            <pc:sldMk cId="3834431673" sldId="365"/>
            <ac:graphicFrameMk id="15" creationId="{8C90353D-FA21-4DB4-87B0-53473B221190}"/>
          </ac:graphicFrameMkLst>
        </pc:graphicFrameChg>
        <pc:picChg chg="del mod">
          <ac:chgData name="Janet Wragge" userId="9c17e57b-05dc-4c19-abae-85023c845f31" providerId="ADAL" clId="{9AE786EA-260A-4986-A089-909EEFF976E3}" dt="2021-01-11T18:59:09.085" v="1529" actId="478"/>
          <ac:picMkLst>
            <pc:docMk/>
            <pc:sldMk cId="3834431673" sldId="365"/>
            <ac:picMk id="3" creationId="{B527332D-75EE-4DB1-AA24-F8C55BEAEE5C}"/>
          </ac:picMkLst>
        </pc:picChg>
        <pc:picChg chg="add mod">
          <ac:chgData name="Janet Wragge" userId="9c17e57b-05dc-4c19-abae-85023c845f31" providerId="ADAL" clId="{9AE786EA-260A-4986-A089-909EEFF976E3}" dt="2021-01-11T18:59:39.016" v="1536" actId="14100"/>
          <ac:picMkLst>
            <pc:docMk/>
            <pc:sldMk cId="3834431673" sldId="365"/>
            <ac:picMk id="4" creationId="{81A30B48-5C7B-4C06-B8EA-253D62563EA0}"/>
          </ac:picMkLst>
        </pc:picChg>
        <pc:picChg chg="add mod">
          <ac:chgData name="Janet Wragge" userId="9c17e57b-05dc-4c19-abae-85023c845f31" providerId="ADAL" clId="{9AE786EA-260A-4986-A089-909EEFF976E3}" dt="2021-01-11T19:01:20.888" v="1555" actId="14861"/>
          <ac:picMkLst>
            <pc:docMk/>
            <pc:sldMk cId="3834431673" sldId="365"/>
            <ac:picMk id="6" creationId="{012B2EAF-4BBC-41AD-9D37-2F98CCDB471B}"/>
          </ac:picMkLst>
        </pc:picChg>
        <pc:picChg chg="del mod">
          <ac:chgData name="Janet Wragge" userId="9c17e57b-05dc-4c19-abae-85023c845f31" providerId="ADAL" clId="{9AE786EA-260A-4986-A089-909EEFF976E3}" dt="2021-01-11T18:59:52.288" v="1538" actId="478"/>
          <ac:picMkLst>
            <pc:docMk/>
            <pc:sldMk cId="3834431673" sldId="365"/>
            <ac:picMk id="3074" creationId="{0A744AF9-2BAC-4BFF-96CB-26A62A26934C}"/>
          </ac:picMkLst>
        </pc:picChg>
      </pc:sldChg>
      <pc:sldChg chg="addSp delSp modSp add del mod setBg setClrOvrMap">
        <pc:chgData name="Janet Wragge" userId="9c17e57b-05dc-4c19-abae-85023c845f31" providerId="ADAL" clId="{9AE786EA-260A-4986-A089-909EEFF976E3}" dt="2021-01-11T19:23:36.267" v="1712" actId="2696"/>
        <pc:sldMkLst>
          <pc:docMk/>
          <pc:sldMk cId="3143549629" sldId="366"/>
        </pc:sldMkLst>
        <pc:spChg chg="add del mod">
          <ac:chgData name="Janet Wragge" userId="9c17e57b-05dc-4c19-abae-85023c845f31" providerId="ADAL" clId="{9AE786EA-260A-4986-A089-909EEFF976E3}" dt="2021-01-11T19:13:17.507" v="1654"/>
          <ac:spMkLst>
            <pc:docMk/>
            <pc:sldMk cId="3143549629" sldId="366"/>
            <ac:spMk id="4" creationId="{872429EE-EEDF-4012-AFC4-8B489771666B}"/>
          </ac:spMkLst>
        </pc:spChg>
        <pc:spChg chg="add mod">
          <ac:chgData name="Janet Wragge" userId="9c17e57b-05dc-4c19-abae-85023c845f31" providerId="ADAL" clId="{9AE786EA-260A-4986-A089-909EEFF976E3}" dt="2021-01-11T19:17:31.815" v="1680" actId="255"/>
          <ac:spMkLst>
            <pc:docMk/>
            <pc:sldMk cId="3143549629" sldId="366"/>
            <ac:spMk id="8" creationId="{D9479750-53D5-4A2D-883C-D30F6B99CAE8}"/>
          </ac:spMkLst>
        </pc:spChg>
        <pc:spChg chg="add del">
          <ac:chgData name="Janet Wragge" userId="9c17e57b-05dc-4c19-abae-85023c845f31" providerId="ADAL" clId="{9AE786EA-260A-4986-A089-909EEFF976E3}" dt="2021-01-11T19:16:07.644" v="1667" actId="26606"/>
          <ac:spMkLst>
            <pc:docMk/>
            <pc:sldMk cId="3143549629" sldId="366"/>
            <ac:spMk id="9" creationId="{2032B1E8-BC40-4380-97A6-14C0320AE1C0}"/>
          </ac:spMkLst>
        </pc:spChg>
        <pc:spChg chg="add del">
          <ac:chgData name="Janet Wragge" userId="9c17e57b-05dc-4c19-abae-85023c845f31" providerId="ADAL" clId="{9AE786EA-260A-4986-A089-909EEFF976E3}" dt="2021-01-11T19:16:07.644" v="1667" actId="26606"/>
          <ac:spMkLst>
            <pc:docMk/>
            <pc:sldMk cId="3143549629" sldId="366"/>
            <ac:spMk id="11" creationId="{82BEABD9-E1ED-49C7-8734-5494C88EE5A7}"/>
          </ac:spMkLst>
        </pc:spChg>
        <pc:spChg chg="add del">
          <ac:chgData name="Janet Wragge" userId="9c17e57b-05dc-4c19-abae-85023c845f31" providerId="ADAL" clId="{9AE786EA-260A-4986-A089-909EEFF976E3}" dt="2021-01-11T19:16:25.702" v="1669" actId="26606"/>
          <ac:spMkLst>
            <pc:docMk/>
            <pc:sldMk cId="3143549629" sldId="366"/>
            <ac:spMk id="18" creationId="{2032B1E8-BC40-4380-97A6-14C0320AE1C0}"/>
          </ac:spMkLst>
        </pc:spChg>
        <pc:spChg chg="add del">
          <ac:chgData name="Janet Wragge" userId="9c17e57b-05dc-4c19-abae-85023c845f31" providerId="ADAL" clId="{9AE786EA-260A-4986-A089-909EEFF976E3}" dt="2021-01-11T19:16:25.702" v="1669" actId="26606"/>
          <ac:spMkLst>
            <pc:docMk/>
            <pc:sldMk cId="3143549629" sldId="366"/>
            <ac:spMk id="20" creationId="{1F7493F1-D69A-422C-A2FF-0FFF7AE0E39F}"/>
          </ac:spMkLst>
        </pc:spChg>
        <pc:spChg chg="add del">
          <ac:chgData name="Janet Wragge" userId="9c17e57b-05dc-4c19-abae-85023c845f31" providerId="ADAL" clId="{9AE786EA-260A-4986-A089-909EEFF976E3}" dt="2021-01-11T19:16:48.169" v="1671" actId="26606"/>
          <ac:spMkLst>
            <pc:docMk/>
            <pc:sldMk cId="3143549629" sldId="366"/>
            <ac:spMk id="27" creationId="{D7A453D2-15D8-4403-815F-291FA16340D9}"/>
          </ac:spMkLst>
        </pc:spChg>
        <pc:spChg chg="add del">
          <ac:chgData name="Janet Wragge" userId="9c17e57b-05dc-4c19-abae-85023c845f31" providerId="ADAL" clId="{9AE786EA-260A-4986-A089-909EEFF976E3}" dt="2021-01-11T19:16:48.169" v="1671" actId="26606"/>
          <ac:spMkLst>
            <pc:docMk/>
            <pc:sldMk cId="3143549629" sldId="366"/>
            <ac:spMk id="29" creationId="{8161EA6B-09CA-445B-AB0D-8DF76FA92DEF}"/>
          </ac:spMkLst>
        </pc:spChg>
        <pc:spChg chg="add del">
          <ac:chgData name="Janet Wragge" userId="9c17e57b-05dc-4c19-abae-85023c845f31" providerId="ADAL" clId="{9AE786EA-260A-4986-A089-909EEFF976E3}" dt="2021-01-11T19:16:48.169" v="1671" actId="26606"/>
          <ac:spMkLst>
            <pc:docMk/>
            <pc:sldMk cId="3143549629" sldId="366"/>
            <ac:spMk id="45" creationId="{B8114C98-A349-4111-A123-E8EAB86ABE30}"/>
          </ac:spMkLst>
        </pc:spChg>
        <pc:spChg chg="add del">
          <ac:chgData name="Janet Wragge" userId="9c17e57b-05dc-4c19-abae-85023c845f31" providerId="ADAL" clId="{9AE786EA-260A-4986-A089-909EEFF976E3}" dt="2021-01-11T19:16:48.169" v="1671" actId="26606"/>
          <ac:spMkLst>
            <pc:docMk/>
            <pc:sldMk cId="3143549629" sldId="366"/>
            <ac:spMk id="53" creationId="{E2D3D3F2-ABBB-4453-B1C5-1BEBF7E4DD56}"/>
          </ac:spMkLst>
        </pc:spChg>
        <pc:spChg chg="add del">
          <ac:chgData name="Janet Wragge" userId="9c17e57b-05dc-4c19-abae-85023c845f31" providerId="ADAL" clId="{9AE786EA-260A-4986-A089-909EEFF976E3}" dt="2021-01-11T19:17:01.671" v="1675" actId="26606"/>
          <ac:spMkLst>
            <pc:docMk/>
            <pc:sldMk cId="3143549629" sldId="366"/>
            <ac:spMk id="64" creationId="{2032B1E8-BC40-4380-97A6-14C0320AE1C0}"/>
          </ac:spMkLst>
        </pc:spChg>
        <pc:spChg chg="add del">
          <ac:chgData name="Janet Wragge" userId="9c17e57b-05dc-4c19-abae-85023c845f31" providerId="ADAL" clId="{9AE786EA-260A-4986-A089-909EEFF976E3}" dt="2021-01-11T19:17:01.671" v="1675" actId="26606"/>
          <ac:spMkLst>
            <pc:docMk/>
            <pc:sldMk cId="3143549629" sldId="366"/>
            <ac:spMk id="66" creationId="{1F7493F1-D69A-422C-A2FF-0FFF7AE0E39F}"/>
          </ac:spMkLst>
        </pc:spChg>
        <pc:spChg chg="add del">
          <ac:chgData name="Janet Wragge" userId="9c17e57b-05dc-4c19-abae-85023c845f31" providerId="ADAL" clId="{9AE786EA-260A-4986-A089-909EEFF976E3}" dt="2021-01-11T19:17:01.656" v="1674" actId="26606"/>
          <ac:spMkLst>
            <pc:docMk/>
            <pc:sldMk cId="3143549629" sldId="366"/>
            <ac:spMk id="73" creationId="{D7A453D2-15D8-4403-815F-291FA16340D9}"/>
          </ac:spMkLst>
        </pc:spChg>
        <pc:spChg chg="add del">
          <ac:chgData name="Janet Wragge" userId="9c17e57b-05dc-4c19-abae-85023c845f31" providerId="ADAL" clId="{9AE786EA-260A-4986-A089-909EEFF976E3}" dt="2021-01-11T19:17:01.656" v="1674" actId="26606"/>
          <ac:spMkLst>
            <pc:docMk/>
            <pc:sldMk cId="3143549629" sldId="366"/>
            <ac:spMk id="75" creationId="{8161EA6B-09CA-445B-AB0D-8DF76FA92DEF}"/>
          </ac:spMkLst>
        </pc:spChg>
        <pc:spChg chg="add del">
          <ac:chgData name="Janet Wragge" userId="9c17e57b-05dc-4c19-abae-85023c845f31" providerId="ADAL" clId="{9AE786EA-260A-4986-A089-909EEFF976E3}" dt="2021-01-11T19:17:01.656" v="1674" actId="26606"/>
          <ac:spMkLst>
            <pc:docMk/>
            <pc:sldMk cId="3143549629" sldId="366"/>
            <ac:spMk id="91" creationId="{B8114C98-A349-4111-A123-E8EAB86ABE30}"/>
          </ac:spMkLst>
        </pc:spChg>
        <pc:spChg chg="add del">
          <ac:chgData name="Janet Wragge" userId="9c17e57b-05dc-4c19-abae-85023c845f31" providerId="ADAL" clId="{9AE786EA-260A-4986-A089-909EEFF976E3}" dt="2021-01-11T19:17:01.656" v="1674" actId="26606"/>
          <ac:spMkLst>
            <pc:docMk/>
            <pc:sldMk cId="3143549629" sldId="366"/>
            <ac:spMk id="99" creationId="{E2D3D3F2-ABBB-4453-B1C5-1BEBF7E4DD56}"/>
          </ac:spMkLst>
        </pc:spChg>
        <pc:spChg chg="add del">
          <ac:chgData name="Janet Wragge" userId="9c17e57b-05dc-4c19-abae-85023c845f31" providerId="ADAL" clId="{9AE786EA-260A-4986-A089-909EEFF976E3}" dt="2021-01-11T19:17:16.597" v="1677" actId="26606"/>
          <ac:spMkLst>
            <pc:docMk/>
            <pc:sldMk cId="3143549629" sldId="366"/>
            <ac:spMk id="107" creationId="{2032B1E8-BC40-4380-97A6-14C0320AE1C0}"/>
          </ac:spMkLst>
        </pc:spChg>
        <pc:spChg chg="add del">
          <ac:chgData name="Janet Wragge" userId="9c17e57b-05dc-4c19-abae-85023c845f31" providerId="ADAL" clId="{9AE786EA-260A-4986-A089-909EEFF976E3}" dt="2021-01-11T19:17:16.597" v="1677" actId="26606"/>
          <ac:spMkLst>
            <pc:docMk/>
            <pc:sldMk cId="3143549629" sldId="366"/>
            <ac:spMk id="108" creationId="{1F7493F1-D69A-422C-A2FF-0FFF7AE0E39F}"/>
          </ac:spMkLst>
        </pc:spChg>
        <pc:spChg chg="add">
          <ac:chgData name="Janet Wragge" userId="9c17e57b-05dc-4c19-abae-85023c845f31" providerId="ADAL" clId="{9AE786EA-260A-4986-A089-909EEFF976E3}" dt="2021-01-11T19:17:16.597" v="1677" actId="26606"/>
          <ac:spMkLst>
            <pc:docMk/>
            <pc:sldMk cId="3143549629" sldId="366"/>
            <ac:spMk id="114" creationId="{FC7A3AA1-44C4-4CBE-8808-D86A411AD665}"/>
          </ac:spMkLst>
        </pc:spChg>
        <pc:spChg chg="add">
          <ac:chgData name="Janet Wragge" userId="9c17e57b-05dc-4c19-abae-85023c845f31" providerId="ADAL" clId="{9AE786EA-260A-4986-A089-909EEFF976E3}" dt="2021-01-11T19:17:16.597" v="1677" actId="26606"/>
          <ac:spMkLst>
            <pc:docMk/>
            <pc:sldMk cId="3143549629" sldId="366"/>
            <ac:spMk id="118" creationId="{091C9E05-1ED5-4438-8E0F-38219974999F}"/>
          </ac:spMkLst>
        </pc:spChg>
        <pc:grpChg chg="add del">
          <ac:chgData name="Janet Wragge" userId="9c17e57b-05dc-4c19-abae-85023c845f31" providerId="ADAL" clId="{9AE786EA-260A-4986-A089-909EEFF976E3}" dt="2021-01-11T19:16:48.169" v="1671" actId="26606"/>
          <ac:grpSpMkLst>
            <pc:docMk/>
            <pc:sldMk cId="3143549629" sldId="366"/>
            <ac:grpSpMk id="31" creationId="{AF19A774-30A5-488B-9BAF-629C6440294E}"/>
          </ac:grpSpMkLst>
        </pc:grpChg>
        <pc:grpChg chg="add del">
          <ac:chgData name="Janet Wragge" userId="9c17e57b-05dc-4c19-abae-85023c845f31" providerId="ADAL" clId="{9AE786EA-260A-4986-A089-909EEFF976E3}" dt="2021-01-11T19:16:48.169" v="1671" actId="26606"/>
          <ac:grpSpMkLst>
            <pc:docMk/>
            <pc:sldMk cId="3143549629" sldId="366"/>
            <ac:grpSpMk id="37" creationId="{5BE0D975-7725-493F-8862-ED40C46BE35E}"/>
          </ac:grpSpMkLst>
        </pc:grpChg>
        <pc:grpChg chg="add del">
          <ac:chgData name="Janet Wragge" userId="9c17e57b-05dc-4c19-abae-85023c845f31" providerId="ADAL" clId="{9AE786EA-260A-4986-A089-909EEFF976E3}" dt="2021-01-11T19:16:48.169" v="1671" actId="26606"/>
          <ac:grpSpMkLst>
            <pc:docMk/>
            <pc:sldMk cId="3143549629" sldId="366"/>
            <ac:grpSpMk id="47" creationId="{670FB431-AE18-414D-92F4-1D12D1991152}"/>
          </ac:grpSpMkLst>
        </pc:grpChg>
        <pc:grpChg chg="add del">
          <ac:chgData name="Janet Wragge" userId="9c17e57b-05dc-4c19-abae-85023c845f31" providerId="ADAL" clId="{9AE786EA-260A-4986-A089-909EEFF976E3}" dt="2021-01-11T19:16:48.169" v="1671" actId="26606"/>
          <ac:grpSpMkLst>
            <pc:docMk/>
            <pc:sldMk cId="3143549629" sldId="366"/>
            <ac:grpSpMk id="55" creationId="{8214E4A5-A0D2-42C4-8D14-D2A7E495F041}"/>
          </ac:grpSpMkLst>
        </pc:grpChg>
        <pc:grpChg chg="add del">
          <ac:chgData name="Janet Wragge" userId="9c17e57b-05dc-4c19-abae-85023c845f31" providerId="ADAL" clId="{9AE786EA-260A-4986-A089-909EEFF976E3}" dt="2021-01-11T19:17:01.656" v="1674" actId="26606"/>
          <ac:grpSpMkLst>
            <pc:docMk/>
            <pc:sldMk cId="3143549629" sldId="366"/>
            <ac:grpSpMk id="77" creationId="{AF19A774-30A5-488B-9BAF-629C6440294E}"/>
          </ac:grpSpMkLst>
        </pc:grpChg>
        <pc:grpChg chg="add del">
          <ac:chgData name="Janet Wragge" userId="9c17e57b-05dc-4c19-abae-85023c845f31" providerId="ADAL" clId="{9AE786EA-260A-4986-A089-909EEFF976E3}" dt="2021-01-11T19:17:01.656" v="1674" actId="26606"/>
          <ac:grpSpMkLst>
            <pc:docMk/>
            <pc:sldMk cId="3143549629" sldId="366"/>
            <ac:grpSpMk id="83" creationId="{5BE0D975-7725-493F-8862-ED40C46BE35E}"/>
          </ac:grpSpMkLst>
        </pc:grpChg>
        <pc:grpChg chg="add del">
          <ac:chgData name="Janet Wragge" userId="9c17e57b-05dc-4c19-abae-85023c845f31" providerId="ADAL" clId="{9AE786EA-260A-4986-A089-909EEFF976E3}" dt="2021-01-11T19:17:01.656" v="1674" actId="26606"/>
          <ac:grpSpMkLst>
            <pc:docMk/>
            <pc:sldMk cId="3143549629" sldId="366"/>
            <ac:grpSpMk id="93" creationId="{670FB431-AE18-414D-92F4-1D12D1991152}"/>
          </ac:grpSpMkLst>
        </pc:grpChg>
        <pc:grpChg chg="add del">
          <ac:chgData name="Janet Wragge" userId="9c17e57b-05dc-4c19-abae-85023c845f31" providerId="ADAL" clId="{9AE786EA-260A-4986-A089-909EEFF976E3}" dt="2021-01-11T19:17:01.656" v="1674" actId="26606"/>
          <ac:grpSpMkLst>
            <pc:docMk/>
            <pc:sldMk cId="3143549629" sldId="366"/>
            <ac:grpSpMk id="101" creationId="{8214E4A5-A0D2-42C4-8D14-D2A7E495F041}"/>
          </ac:grpSpMkLst>
        </pc:grpChg>
        <pc:graphicFrameChg chg="add del mod ord modGraphic">
          <ac:chgData name="Janet Wragge" userId="9c17e57b-05dc-4c19-abae-85023c845f31" providerId="ADAL" clId="{9AE786EA-260A-4986-A089-909EEFF976E3}" dt="2021-01-11T19:18:37.935" v="1683"/>
          <ac:graphicFrameMkLst>
            <pc:docMk/>
            <pc:sldMk cId="3143549629" sldId="366"/>
            <ac:graphicFrameMk id="3" creationId="{711FC1A7-DE05-4694-A387-89EC9713DEAD}"/>
          </ac:graphicFrameMkLst>
        </pc:graphicFrameChg>
        <pc:graphicFrameChg chg="add del">
          <ac:chgData name="Janet Wragge" userId="9c17e57b-05dc-4c19-abae-85023c845f31" providerId="ADAL" clId="{9AE786EA-260A-4986-A089-909EEFF976E3}" dt="2021-01-11T19:23:10.091" v="1707"/>
          <ac:graphicFrameMkLst>
            <pc:docMk/>
            <pc:sldMk cId="3143549629" sldId="366"/>
            <ac:graphicFrameMk id="76" creationId="{FA62C862-FE5F-4AD8-BD25-B4C9D24AFA8F}"/>
          </ac:graphicFrameMkLst>
        </pc:graphicFrameChg>
        <pc:picChg chg="add del mod">
          <ac:chgData name="Janet Wragge" userId="9c17e57b-05dc-4c19-abae-85023c845f31" providerId="ADAL" clId="{9AE786EA-260A-4986-A089-909EEFF976E3}" dt="2021-01-11T19:19:10.329" v="1689"/>
          <ac:picMkLst>
            <pc:docMk/>
            <pc:sldMk cId="3143549629" sldId="366"/>
            <ac:picMk id="2" creationId="{AF2B23D3-B221-49E4-B324-0710D54496EC}"/>
          </ac:picMkLst>
        </pc:picChg>
        <pc:picChg chg="add del">
          <ac:chgData name="Janet Wragge" userId="9c17e57b-05dc-4c19-abae-85023c845f31" providerId="ADAL" clId="{9AE786EA-260A-4986-A089-909EEFF976E3}" dt="2021-01-11T19:23:18.571" v="1709"/>
          <ac:picMkLst>
            <pc:docMk/>
            <pc:sldMk cId="3143549629" sldId="366"/>
            <ac:picMk id="74" creationId="{C52346B9-1D12-4B0A-80A8-FEECDAAA0474}"/>
          </ac:picMkLst>
        </pc:picChg>
        <pc:picChg chg="add">
          <ac:chgData name="Janet Wragge" userId="9c17e57b-05dc-4c19-abae-85023c845f31" providerId="ADAL" clId="{9AE786EA-260A-4986-A089-909EEFF976E3}" dt="2021-01-11T19:17:16.597" v="1677" actId="26606"/>
          <ac:picMkLst>
            <pc:docMk/>
            <pc:sldMk cId="3143549629" sldId="366"/>
            <ac:picMk id="116" creationId="{4FDAB746-A9A3-4EC2-8997-5EB71BC96424}"/>
          </ac:picMkLst>
        </pc:picChg>
        <pc:cxnChg chg="add del">
          <ac:chgData name="Janet Wragge" userId="9c17e57b-05dc-4c19-abae-85023c845f31" providerId="ADAL" clId="{9AE786EA-260A-4986-A089-909EEFF976E3}" dt="2021-01-11T19:16:07.644" v="1667" actId="26606"/>
          <ac:cxnSpMkLst>
            <pc:docMk/>
            <pc:sldMk cId="3143549629" sldId="366"/>
            <ac:cxnSpMk id="13" creationId="{17341211-05E5-4FDD-98B1-F551CD0EAE1C}"/>
          </ac:cxnSpMkLst>
        </pc:cxnChg>
        <pc:cxnChg chg="add del">
          <ac:chgData name="Janet Wragge" userId="9c17e57b-05dc-4c19-abae-85023c845f31" providerId="ADAL" clId="{9AE786EA-260A-4986-A089-909EEFF976E3}" dt="2021-01-11T19:16:25.702" v="1669" actId="26606"/>
          <ac:cxnSpMkLst>
            <pc:docMk/>
            <pc:sldMk cId="3143549629" sldId="366"/>
            <ac:cxnSpMk id="22" creationId="{17341211-05E5-4FDD-98B1-F551CD0EAE1C}"/>
          </ac:cxnSpMkLst>
        </pc:cxnChg>
        <pc:cxnChg chg="add del">
          <ac:chgData name="Janet Wragge" userId="9c17e57b-05dc-4c19-abae-85023c845f31" providerId="ADAL" clId="{9AE786EA-260A-4986-A089-909EEFF976E3}" dt="2021-01-11T19:17:01.671" v="1675" actId="26606"/>
          <ac:cxnSpMkLst>
            <pc:docMk/>
            <pc:sldMk cId="3143549629" sldId="366"/>
            <ac:cxnSpMk id="68" creationId="{17341211-05E5-4FDD-98B1-F551CD0EAE1C}"/>
          </ac:cxnSpMkLst>
        </pc:cxnChg>
        <pc:cxnChg chg="add del">
          <ac:chgData name="Janet Wragge" userId="9c17e57b-05dc-4c19-abae-85023c845f31" providerId="ADAL" clId="{9AE786EA-260A-4986-A089-909EEFF976E3}" dt="2021-01-11T19:17:16.597" v="1677" actId="26606"/>
          <ac:cxnSpMkLst>
            <pc:docMk/>
            <pc:sldMk cId="3143549629" sldId="366"/>
            <ac:cxnSpMk id="109" creationId="{17341211-05E5-4FDD-98B1-F551CD0EAE1C}"/>
          </ac:cxnSpMkLst>
        </pc:cxnChg>
      </pc:sldChg>
      <pc:sldChg chg="addSp delSp modSp add del ord setBg">
        <pc:chgData name="Janet Wragge" userId="9c17e57b-05dc-4c19-abae-85023c845f31" providerId="ADAL" clId="{9AE786EA-260A-4986-A089-909EEFF976E3}" dt="2021-01-11T19:23:27.799" v="1711" actId="2696"/>
        <pc:sldMkLst>
          <pc:docMk/>
          <pc:sldMk cId="2840607526" sldId="367"/>
        </pc:sldMkLst>
        <pc:spChg chg="del">
          <ac:chgData name="Janet Wragge" userId="9c17e57b-05dc-4c19-abae-85023c845f31" providerId="ADAL" clId="{9AE786EA-260A-4986-A089-909EEFF976E3}" dt="2021-01-11T19:19:30.390" v="1692" actId="26606"/>
          <ac:spMkLst>
            <pc:docMk/>
            <pc:sldMk cId="2840607526" sldId="367"/>
            <ac:spMk id="9" creationId="{868B5FAB-3B04-446F-BCEA-2D5AD8AB2FD5}"/>
          </ac:spMkLst>
        </pc:spChg>
        <pc:spChg chg="del">
          <ac:chgData name="Janet Wragge" userId="9c17e57b-05dc-4c19-abae-85023c845f31" providerId="ADAL" clId="{9AE786EA-260A-4986-A089-909EEFF976E3}" dt="2021-01-11T19:19:30.390" v="1692" actId="26606"/>
          <ac:spMkLst>
            <pc:docMk/>
            <pc:sldMk cId="2840607526" sldId="367"/>
            <ac:spMk id="192" creationId="{5AAE9118-0436-4488-AC4A-C14DF6A7B6B1}"/>
          </ac:spMkLst>
        </pc:spChg>
        <pc:spChg chg="del">
          <ac:chgData name="Janet Wragge" userId="9c17e57b-05dc-4c19-abae-85023c845f31" providerId="ADAL" clId="{9AE786EA-260A-4986-A089-909EEFF976E3}" dt="2021-01-11T19:19:30.390" v="1692" actId="26606"/>
          <ac:spMkLst>
            <pc:docMk/>
            <pc:sldMk cId="2840607526" sldId="367"/>
            <ac:spMk id="193" creationId="{1B9CAF73-92E0-421B-9CBB-6CAF38509B17}"/>
          </ac:spMkLst>
        </pc:spChg>
        <pc:spChg chg="del">
          <ac:chgData name="Janet Wragge" userId="9c17e57b-05dc-4c19-abae-85023c845f31" providerId="ADAL" clId="{9AE786EA-260A-4986-A089-909EEFF976E3}" dt="2021-01-11T19:19:30.390" v="1692" actId="26606"/>
          <ac:spMkLst>
            <pc:docMk/>
            <pc:sldMk cId="2840607526" sldId="367"/>
            <ac:spMk id="194" creationId="{A6705D2C-3D75-4306-94DF-E75EE9F2DAA9}"/>
          </ac:spMkLst>
        </pc:spChg>
        <pc:graphicFrameChg chg="add mod modGraphic">
          <ac:chgData name="Janet Wragge" userId="9c17e57b-05dc-4c19-abae-85023c845f31" providerId="ADAL" clId="{9AE786EA-260A-4986-A089-909EEFF976E3}" dt="2021-01-11T19:18:52.544" v="1687" actId="1076"/>
          <ac:graphicFrameMkLst>
            <pc:docMk/>
            <pc:sldMk cId="2840607526" sldId="367"/>
            <ac:graphicFrameMk id="10" creationId="{9A67F55E-1298-4BC4-ACC5-4B4336F478F1}"/>
          </ac:graphicFrameMkLst>
        </pc:graphicFrameChg>
        <pc:graphicFrameChg chg="del">
          <ac:chgData name="Janet Wragge" userId="9c17e57b-05dc-4c19-abae-85023c845f31" providerId="ADAL" clId="{9AE786EA-260A-4986-A089-909EEFF976E3}" dt="2021-01-11T19:18:45.099" v="1684" actId="478"/>
          <ac:graphicFrameMkLst>
            <pc:docMk/>
            <pc:sldMk cId="2840607526" sldId="367"/>
            <ac:graphicFrameMk id="15" creationId="{8C90353D-FA21-4DB4-87B0-53473B221190}"/>
          </ac:graphicFrameMkLst>
        </pc:graphicFrameChg>
        <pc:graphicFrameChg chg="add mod modGraphic">
          <ac:chgData name="Janet Wragge" userId="9c17e57b-05dc-4c19-abae-85023c845f31" providerId="ADAL" clId="{9AE786EA-260A-4986-A089-909EEFF976E3}" dt="2021-01-11T19:21:25.470" v="1700" actId="26606"/>
          <ac:graphicFrameMkLst>
            <pc:docMk/>
            <pc:sldMk cId="2840607526" sldId="367"/>
            <ac:graphicFrameMk id="196" creationId="{51F43ED7-6EDC-4D7F-9401-430014F230E7}"/>
          </ac:graphicFrameMkLst>
        </pc:graphicFrameChg>
        <pc:picChg chg="del">
          <ac:chgData name="Janet Wragge" userId="9c17e57b-05dc-4c19-abae-85023c845f31" providerId="ADAL" clId="{9AE786EA-260A-4986-A089-909EEFF976E3}" dt="2021-01-11T19:19:18.121" v="1691" actId="478"/>
          <ac:picMkLst>
            <pc:docMk/>
            <pc:sldMk cId="2840607526" sldId="367"/>
            <ac:picMk id="4" creationId="{81A30B48-5C7B-4C06-B8EA-253D62563EA0}"/>
          </ac:picMkLst>
        </pc:picChg>
        <pc:picChg chg="add del">
          <ac:chgData name="Janet Wragge" userId="9c17e57b-05dc-4c19-abae-85023c845f31" providerId="ADAL" clId="{9AE786EA-260A-4986-A089-909EEFF976E3}" dt="2021-01-11T19:21:54.874" v="1701"/>
          <ac:picMkLst>
            <pc:docMk/>
            <pc:sldMk cId="2840607526" sldId="367"/>
            <ac:picMk id="11" creationId="{D3B3F9FA-738B-4079-ADBD-ACD58799464F}"/>
          </ac:picMkLst>
        </pc:picChg>
      </pc:sldChg>
      <pc:sldChg chg="addSp modSp add setBg modNotesTx">
        <pc:chgData name="Janet Wragge" userId="9c17e57b-05dc-4c19-abae-85023c845f31" providerId="ADAL" clId="{9AE786EA-260A-4986-A089-909EEFF976E3}" dt="2021-01-11T19:59:19.280" v="2486" actId="20577"/>
        <pc:sldMkLst>
          <pc:docMk/>
          <pc:sldMk cId="3563627833" sldId="368"/>
        </pc:sldMkLst>
        <pc:spChg chg="add mod">
          <ac:chgData name="Janet Wragge" userId="9c17e57b-05dc-4c19-abae-85023c845f31" providerId="ADAL" clId="{9AE786EA-260A-4986-A089-909EEFF976E3}" dt="2021-01-11T19:52:23.386" v="2409" actId="12"/>
          <ac:spMkLst>
            <pc:docMk/>
            <pc:sldMk cId="3563627833" sldId="368"/>
            <ac:spMk id="2" creationId="{B5BB4304-4BC6-43D7-8C3C-4481353D6195}"/>
          </ac:spMkLst>
        </pc:spChg>
        <pc:spChg chg="add mod">
          <ac:chgData name="Janet Wragge" userId="9c17e57b-05dc-4c19-abae-85023c845f31" providerId="ADAL" clId="{9AE786EA-260A-4986-A089-909EEFF976E3}" dt="2021-01-11T19:35:34.009" v="2024" actId="1076"/>
          <ac:spMkLst>
            <pc:docMk/>
            <pc:sldMk cId="3563627833" sldId="368"/>
            <ac:spMk id="6" creationId="{131F036E-7AFB-4B29-872D-FB1A6C853466}"/>
          </ac:spMkLst>
        </pc:spChg>
        <pc:graphicFrameChg chg="add mod modGraphic">
          <ac:chgData name="Janet Wragge" userId="9c17e57b-05dc-4c19-abae-85023c845f31" providerId="ADAL" clId="{9AE786EA-260A-4986-A089-909EEFF976E3}" dt="2021-01-11T19:47:15.977" v="2391" actId="14100"/>
          <ac:graphicFrameMkLst>
            <pc:docMk/>
            <pc:sldMk cId="3563627833" sldId="368"/>
            <ac:graphicFrameMk id="3" creationId="{019B3F2F-7C33-4F1D-BCE0-B514C93CF9FC}"/>
          </ac:graphicFrameMkLst>
        </pc:graphicFrameChg>
        <pc:picChg chg="add mod modCrop">
          <ac:chgData name="Janet Wragge" userId="9c17e57b-05dc-4c19-abae-85023c845f31" providerId="ADAL" clId="{9AE786EA-260A-4986-A089-909EEFF976E3}" dt="2021-01-11T19:50:28.367" v="2406" actId="1440"/>
          <ac:picMkLst>
            <pc:docMk/>
            <pc:sldMk cId="3563627833" sldId="368"/>
            <ac:picMk id="4" creationId="{3D26973D-5B73-4F97-81B5-17080C13689B}"/>
          </ac:picMkLst>
        </pc:picChg>
        <pc:picChg chg="add mod">
          <ac:chgData name="Janet Wragge" userId="9c17e57b-05dc-4c19-abae-85023c845f31" providerId="ADAL" clId="{9AE786EA-260A-4986-A089-909EEFF976E3}" dt="2021-01-11T19:33:29.881" v="2013" actId="1076"/>
          <ac:picMkLst>
            <pc:docMk/>
            <pc:sldMk cId="3563627833" sldId="368"/>
            <ac:picMk id="5" creationId="{AA8BA537-D38E-46B5-84B2-5E6AFC25E0C5}"/>
          </ac:picMkLst>
        </pc:picChg>
      </pc:sldChg>
      <pc:sldChg chg="addSp delSp modSp add setBg">
        <pc:chgData name="Janet Wragge" userId="9c17e57b-05dc-4c19-abae-85023c845f31" providerId="ADAL" clId="{9AE786EA-260A-4986-A089-909EEFF976E3}" dt="2021-01-11T21:25:49.010" v="2503" actId="14861"/>
        <pc:sldMkLst>
          <pc:docMk/>
          <pc:sldMk cId="847039638" sldId="369"/>
        </pc:sldMkLst>
        <pc:spChg chg="mod">
          <ac:chgData name="Janet Wragge" userId="9c17e57b-05dc-4c19-abae-85023c845f31" providerId="ADAL" clId="{9AE786EA-260A-4986-A089-909EEFF976E3}" dt="2021-01-11T19:57:31.266" v="2411" actId="1035"/>
          <ac:spMkLst>
            <pc:docMk/>
            <pc:sldMk cId="847039638" sldId="369"/>
            <ac:spMk id="2" creationId="{B5BB4304-4BC6-43D7-8C3C-4481353D6195}"/>
          </ac:spMkLst>
        </pc:spChg>
        <pc:graphicFrameChg chg="modGraphic">
          <ac:chgData name="Janet Wragge" userId="9c17e57b-05dc-4c19-abae-85023c845f31" providerId="ADAL" clId="{9AE786EA-260A-4986-A089-909EEFF976E3}" dt="2021-01-11T19:41:36.724" v="2196" actId="207"/>
          <ac:graphicFrameMkLst>
            <pc:docMk/>
            <pc:sldMk cId="847039638" sldId="369"/>
            <ac:graphicFrameMk id="3" creationId="{019B3F2F-7C33-4F1D-BCE0-B514C93CF9FC}"/>
          </ac:graphicFrameMkLst>
        </pc:graphicFrameChg>
        <pc:picChg chg="mod">
          <ac:chgData name="Janet Wragge" userId="9c17e57b-05dc-4c19-abae-85023c845f31" providerId="ADAL" clId="{9AE786EA-260A-4986-A089-909EEFF976E3}" dt="2021-01-11T19:49:32.618" v="2403" actId="1440"/>
          <ac:picMkLst>
            <pc:docMk/>
            <pc:sldMk cId="847039638" sldId="369"/>
            <ac:picMk id="4" creationId="{3D26973D-5B73-4F97-81B5-17080C13689B}"/>
          </ac:picMkLst>
        </pc:picChg>
        <pc:picChg chg="del">
          <ac:chgData name="Janet Wragge" userId="9c17e57b-05dc-4c19-abae-85023c845f31" providerId="ADAL" clId="{9AE786EA-260A-4986-A089-909EEFF976E3}" dt="2021-01-11T19:38:42.104" v="2134" actId="478"/>
          <ac:picMkLst>
            <pc:docMk/>
            <pc:sldMk cId="847039638" sldId="369"/>
            <ac:picMk id="5" creationId="{AA8BA537-D38E-46B5-84B2-5E6AFC25E0C5}"/>
          </ac:picMkLst>
        </pc:picChg>
        <pc:picChg chg="add mod">
          <ac:chgData name="Janet Wragge" userId="9c17e57b-05dc-4c19-abae-85023c845f31" providerId="ADAL" clId="{9AE786EA-260A-4986-A089-909EEFF976E3}" dt="2021-01-11T21:25:49.010" v="2503" actId="14861"/>
          <ac:picMkLst>
            <pc:docMk/>
            <pc:sldMk cId="847039638" sldId="369"/>
            <ac:picMk id="6" creationId="{005B8626-9771-4BAF-A11A-6B6AE5795D1A}"/>
          </ac:picMkLst>
        </pc:picChg>
      </pc:sldChg>
    </pc:docChg>
  </pc:docChgLst>
  <pc:docChgLst>
    <pc:chgData name="Carolyn Jacobs" userId="56fa0885-c92e-4d3f-9e6d-a3e34eb2e861" providerId="ADAL" clId="{1676636A-F601-4DC9-BAB0-2238B68B3B16}"/>
    <pc:docChg chg="modSld">
      <pc:chgData name="Carolyn Jacobs" userId="56fa0885-c92e-4d3f-9e6d-a3e34eb2e861" providerId="ADAL" clId="{1676636A-F601-4DC9-BAB0-2238B68B3B16}" dt="2021-01-11T21:59:11.031" v="26" actId="1076"/>
      <pc:docMkLst>
        <pc:docMk/>
      </pc:docMkLst>
      <pc:sldChg chg="modSp">
        <pc:chgData name="Carolyn Jacobs" userId="56fa0885-c92e-4d3f-9e6d-a3e34eb2e861" providerId="ADAL" clId="{1676636A-F601-4DC9-BAB0-2238B68B3B16}" dt="2021-01-11T21:59:11.031" v="26" actId="1076"/>
        <pc:sldMkLst>
          <pc:docMk/>
          <pc:sldMk cId="3698192087" sldId="259"/>
        </pc:sldMkLst>
        <pc:picChg chg="mod">
          <ac:chgData name="Carolyn Jacobs" userId="56fa0885-c92e-4d3f-9e6d-a3e34eb2e861" providerId="ADAL" clId="{1676636A-F601-4DC9-BAB0-2238B68B3B16}" dt="2021-01-11T21:59:11.031" v="26" actId="1076"/>
          <ac:picMkLst>
            <pc:docMk/>
            <pc:sldMk cId="3698192087" sldId="259"/>
            <ac:picMk id="2" creationId="{1AA8C323-82FB-4A23-8B38-77A38ABEDA6D}"/>
          </ac:picMkLst>
        </pc:picChg>
      </pc:sldChg>
      <pc:sldChg chg="modSp">
        <pc:chgData name="Carolyn Jacobs" userId="56fa0885-c92e-4d3f-9e6d-a3e34eb2e861" providerId="ADAL" clId="{1676636A-F601-4DC9-BAB0-2238B68B3B16}" dt="2021-01-11T21:58:39.616" v="25" actId="1076"/>
        <pc:sldMkLst>
          <pc:docMk/>
          <pc:sldMk cId="4199491" sldId="350"/>
        </pc:sldMkLst>
        <pc:picChg chg="mod">
          <ac:chgData name="Carolyn Jacobs" userId="56fa0885-c92e-4d3f-9e6d-a3e34eb2e861" providerId="ADAL" clId="{1676636A-F601-4DC9-BAB0-2238B68B3B16}" dt="2021-01-11T21:58:39.616" v="25" actId="1076"/>
          <ac:picMkLst>
            <pc:docMk/>
            <pc:sldMk cId="4199491" sldId="350"/>
            <ac:picMk id="5" creationId="{47E941DF-750C-44C4-AD42-7ABC893D4A43}"/>
          </ac:picMkLst>
        </pc:picChg>
      </pc:sldChg>
      <pc:sldChg chg="modNotesTx">
        <pc:chgData name="Carolyn Jacobs" userId="56fa0885-c92e-4d3f-9e6d-a3e34eb2e861" providerId="ADAL" clId="{1676636A-F601-4DC9-BAB0-2238B68B3B16}" dt="2021-01-11T16:16:48.123" v="22" actId="20577"/>
        <pc:sldMkLst>
          <pc:docMk/>
          <pc:sldMk cId="1508450718" sldId="351"/>
        </pc:sldMkLst>
      </pc:sldChg>
    </pc:docChg>
  </pc:docChgLst>
  <pc:docChgLst>
    <pc:chgData name="Stephanie Russell" userId="f71637d8-1f63-4a52-8dcf-c8b5f3a85ec9" providerId="ADAL" clId="{D5974386-2131-4452-AA0D-ACA531036797}"/>
    <pc:docChg chg="modSld">
      <pc:chgData name="Stephanie Russell" userId="f71637d8-1f63-4a52-8dcf-c8b5f3a85ec9" providerId="ADAL" clId="{D5974386-2131-4452-AA0D-ACA531036797}" dt="2021-02-01T18:19:01.190" v="0" actId="20577"/>
      <pc:docMkLst>
        <pc:docMk/>
      </pc:docMkLst>
      <pc:sldChg chg="modSp mod">
        <pc:chgData name="Stephanie Russell" userId="f71637d8-1f63-4a52-8dcf-c8b5f3a85ec9" providerId="ADAL" clId="{D5974386-2131-4452-AA0D-ACA531036797}" dt="2021-02-01T18:19:01.190" v="0" actId="20577"/>
        <pc:sldMkLst>
          <pc:docMk/>
          <pc:sldMk cId="832255523" sldId="258"/>
        </pc:sldMkLst>
        <pc:spChg chg="mod">
          <ac:chgData name="Stephanie Russell" userId="f71637d8-1f63-4a52-8dcf-c8b5f3a85ec9" providerId="ADAL" clId="{D5974386-2131-4452-AA0D-ACA531036797}" dt="2021-02-01T18:19:01.190" v="0" actId="20577"/>
          <ac:spMkLst>
            <pc:docMk/>
            <pc:sldMk cId="832255523" sldId="258"/>
            <ac:spMk id="3" creationId="{61688B93-C7BD-4E6E-9256-C09F7D96D809}"/>
          </ac:spMkLst>
        </pc:spChg>
      </pc:sldChg>
    </pc:docChg>
  </pc:docChgLst>
  <pc:docChgLst>
    <pc:chgData name="Kay Mobley" userId="S::kmobley_acsd1.org#ext#@wyaitc.onmicrosoft.com::2bc411c9-e0b0-42ef-ad9e-fadd51b693a5" providerId="AD" clId="Web-{8CEBC994-CB4D-7F3E-9037-0A58BC558AC1}"/>
    <pc:docChg chg="modSld">
      <pc:chgData name="Kay Mobley" userId="S::kmobley_acsd1.org#ext#@wyaitc.onmicrosoft.com::2bc411c9-e0b0-42ef-ad9e-fadd51b693a5" providerId="AD" clId="Web-{8CEBC994-CB4D-7F3E-9037-0A58BC558AC1}" dt="2021-01-17T20:48:38.270" v="115" actId="20577"/>
      <pc:docMkLst>
        <pc:docMk/>
      </pc:docMkLst>
      <pc:sldChg chg="modSp delCm">
        <pc:chgData name="Kay Mobley" userId="S::kmobley_acsd1.org#ext#@wyaitc.onmicrosoft.com::2bc411c9-e0b0-42ef-ad9e-fadd51b693a5" providerId="AD" clId="Web-{8CEBC994-CB4D-7F3E-9037-0A58BC558AC1}" dt="2021-01-17T20:44:31.158" v="53" actId="20577"/>
        <pc:sldMkLst>
          <pc:docMk/>
          <pc:sldMk cId="2790815028" sldId="295"/>
        </pc:sldMkLst>
        <pc:spChg chg="mod">
          <ac:chgData name="Kay Mobley" userId="S::kmobley_acsd1.org#ext#@wyaitc.onmicrosoft.com::2bc411c9-e0b0-42ef-ad9e-fadd51b693a5" providerId="AD" clId="Web-{8CEBC994-CB4D-7F3E-9037-0A58BC558AC1}" dt="2021-01-17T20:44:31.158" v="53" actId="20577"/>
          <ac:spMkLst>
            <pc:docMk/>
            <pc:sldMk cId="2790815028" sldId="295"/>
            <ac:spMk id="9" creationId="{868B5FAB-3B04-446F-BCEA-2D5AD8AB2FD5}"/>
          </ac:spMkLst>
        </pc:spChg>
        <pc:graphicFrameChg chg="mod modGraphic">
          <ac:chgData name="Kay Mobley" userId="S::kmobley_acsd1.org#ext#@wyaitc.onmicrosoft.com::2bc411c9-e0b0-42ef-ad9e-fadd51b693a5" providerId="AD" clId="Web-{8CEBC994-CB4D-7F3E-9037-0A58BC558AC1}" dt="2021-01-17T20:44:09.399" v="52" actId="1076"/>
          <ac:graphicFrameMkLst>
            <pc:docMk/>
            <pc:sldMk cId="2790815028" sldId="295"/>
            <ac:graphicFrameMk id="15" creationId="{8C90353D-FA21-4DB4-87B0-53473B221190}"/>
          </ac:graphicFrameMkLst>
        </pc:graphicFrameChg>
      </pc:sldChg>
      <pc:sldChg chg="modSp">
        <pc:chgData name="Kay Mobley" userId="S::kmobley_acsd1.org#ext#@wyaitc.onmicrosoft.com::2bc411c9-e0b0-42ef-ad9e-fadd51b693a5" providerId="AD" clId="Web-{8CEBC994-CB4D-7F3E-9037-0A58BC558AC1}" dt="2021-01-17T20:39:57.380" v="0" actId="20577"/>
        <pc:sldMkLst>
          <pc:docMk/>
          <pc:sldMk cId="2554683749" sldId="334"/>
        </pc:sldMkLst>
        <pc:spChg chg="mod">
          <ac:chgData name="Kay Mobley" userId="S::kmobley_acsd1.org#ext#@wyaitc.onmicrosoft.com::2bc411c9-e0b0-42ef-ad9e-fadd51b693a5" providerId="AD" clId="Web-{8CEBC994-CB4D-7F3E-9037-0A58BC558AC1}" dt="2021-01-17T20:39:57.380" v="0" actId="20577"/>
          <ac:spMkLst>
            <pc:docMk/>
            <pc:sldMk cId="2554683749" sldId="334"/>
            <ac:spMk id="2" creationId="{24C01893-F06C-4DCA-AEC8-85EEE1F037AB}"/>
          </ac:spMkLst>
        </pc:spChg>
      </pc:sldChg>
      <pc:sldChg chg="modSp">
        <pc:chgData name="Kay Mobley" userId="S::kmobley_acsd1.org#ext#@wyaitc.onmicrosoft.com::2bc411c9-e0b0-42ef-ad9e-fadd51b693a5" providerId="AD" clId="Web-{8CEBC994-CB4D-7F3E-9037-0A58BC558AC1}" dt="2021-01-17T20:42:17.757" v="16" actId="20577"/>
        <pc:sldMkLst>
          <pc:docMk/>
          <pc:sldMk cId="2486698496" sldId="360"/>
        </pc:sldMkLst>
        <pc:spChg chg="mod">
          <ac:chgData name="Kay Mobley" userId="S::kmobley_acsd1.org#ext#@wyaitc.onmicrosoft.com::2bc411c9-e0b0-42ef-ad9e-fadd51b693a5" providerId="AD" clId="Web-{8CEBC994-CB4D-7F3E-9037-0A58BC558AC1}" dt="2021-01-17T20:42:17.757" v="16" actId="20577"/>
          <ac:spMkLst>
            <pc:docMk/>
            <pc:sldMk cId="2486698496" sldId="360"/>
            <ac:spMk id="45" creationId="{8AF1880B-5EDE-41CA-A063-51FC7AFE7A5D}"/>
          </ac:spMkLst>
        </pc:spChg>
      </pc:sldChg>
      <pc:sldChg chg="modSp">
        <pc:chgData name="Kay Mobley" userId="S::kmobley_acsd1.org#ext#@wyaitc.onmicrosoft.com::2bc411c9-e0b0-42ef-ad9e-fadd51b693a5" providerId="AD" clId="Web-{8CEBC994-CB4D-7F3E-9037-0A58BC558AC1}" dt="2021-01-17T20:42:54.836" v="24" actId="20577"/>
        <pc:sldMkLst>
          <pc:docMk/>
          <pc:sldMk cId="2754742861" sldId="364"/>
        </pc:sldMkLst>
        <pc:spChg chg="mod">
          <ac:chgData name="Kay Mobley" userId="S::kmobley_acsd1.org#ext#@wyaitc.onmicrosoft.com::2bc411c9-e0b0-42ef-ad9e-fadd51b693a5" providerId="AD" clId="Web-{8CEBC994-CB4D-7F3E-9037-0A58BC558AC1}" dt="2021-01-17T20:42:54.836" v="24" actId="20577"/>
          <ac:spMkLst>
            <pc:docMk/>
            <pc:sldMk cId="2754742861" sldId="364"/>
            <ac:spMk id="8" creationId="{994FF53B-F283-4DC5-8898-2731B29A5D0F}"/>
          </ac:spMkLst>
        </pc:spChg>
      </pc:sldChg>
      <pc:sldChg chg="modSp">
        <pc:chgData name="Kay Mobley" userId="S::kmobley_acsd1.org#ext#@wyaitc.onmicrosoft.com::2bc411c9-e0b0-42ef-ad9e-fadd51b693a5" providerId="AD" clId="Web-{8CEBC994-CB4D-7F3E-9037-0A58BC558AC1}" dt="2021-01-17T20:46:54.737" v="82" actId="14100"/>
        <pc:sldMkLst>
          <pc:docMk/>
          <pc:sldMk cId="3834431673" sldId="365"/>
        </pc:sldMkLst>
        <pc:spChg chg="mod">
          <ac:chgData name="Kay Mobley" userId="S::kmobley_acsd1.org#ext#@wyaitc.onmicrosoft.com::2bc411c9-e0b0-42ef-ad9e-fadd51b693a5" providerId="AD" clId="Web-{8CEBC994-CB4D-7F3E-9037-0A58BC558AC1}" dt="2021-01-17T20:46:54.737" v="82" actId="14100"/>
          <ac:spMkLst>
            <pc:docMk/>
            <pc:sldMk cId="3834431673" sldId="365"/>
            <ac:spMk id="9" creationId="{868B5FAB-3B04-446F-BCEA-2D5AD8AB2FD5}"/>
          </ac:spMkLst>
        </pc:spChg>
        <pc:graphicFrameChg chg="mod modGraphic">
          <ac:chgData name="Kay Mobley" userId="S::kmobley_acsd1.org#ext#@wyaitc.onmicrosoft.com::2bc411c9-e0b0-42ef-ad9e-fadd51b693a5" providerId="AD" clId="Web-{8CEBC994-CB4D-7F3E-9037-0A58BC558AC1}" dt="2021-01-17T20:45:53.221" v="62" actId="1076"/>
          <ac:graphicFrameMkLst>
            <pc:docMk/>
            <pc:sldMk cId="3834431673" sldId="365"/>
            <ac:graphicFrameMk id="15" creationId="{8C90353D-FA21-4DB4-87B0-53473B221190}"/>
          </ac:graphicFrameMkLst>
        </pc:graphicFrameChg>
      </pc:sldChg>
      <pc:sldChg chg="modSp">
        <pc:chgData name="Kay Mobley" userId="S::kmobley_acsd1.org#ext#@wyaitc.onmicrosoft.com::2bc411c9-e0b0-42ef-ad9e-fadd51b693a5" providerId="AD" clId="Web-{8CEBC994-CB4D-7F3E-9037-0A58BC558AC1}" dt="2021-01-17T20:47:49.082" v="96" actId="20577"/>
        <pc:sldMkLst>
          <pc:docMk/>
          <pc:sldMk cId="3563627833" sldId="368"/>
        </pc:sldMkLst>
        <pc:spChg chg="mod">
          <ac:chgData name="Kay Mobley" userId="S::kmobley_acsd1.org#ext#@wyaitc.onmicrosoft.com::2bc411c9-e0b0-42ef-ad9e-fadd51b693a5" providerId="AD" clId="Web-{8CEBC994-CB4D-7F3E-9037-0A58BC558AC1}" dt="2021-01-17T20:47:49.082" v="96" actId="20577"/>
          <ac:spMkLst>
            <pc:docMk/>
            <pc:sldMk cId="3563627833" sldId="368"/>
            <ac:spMk id="2" creationId="{B5BB4304-4BC6-43D7-8C3C-4481353D6195}"/>
          </ac:spMkLst>
        </pc:spChg>
      </pc:sldChg>
      <pc:sldChg chg="modSp">
        <pc:chgData name="Kay Mobley" userId="S::kmobley_acsd1.org#ext#@wyaitc.onmicrosoft.com::2bc411c9-e0b0-42ef-ad9e-fadd51b693a5" providerId="AD" clId="Web-{8CEBC994-CB4D-7F3E-9037-0A58BC558AC1}" dt="2021-01-17T20:48:38.270" v="115" actId="20577"/>
        <pc:sldMkLst>
          <pc:docMk/>
          <pc:sldMk cId="847039638" sldId="369"/>
        </pc:sldMkLst>
        <pc:spChg chg="mod">
          <ac:chgData name="Kay Mobley" userId="S::kmobley_acsd1.org#ext#@wyaitc.onmicrosoft.com::2bc411c9-e0b0-42ef-ad9e-fadd51b693a5" providerId="AD" clId="Web-{8CEBC994-CB4D-7F3E-9037-0A58BC558AC1}" dt="2021-01-17T20:48:38.270" v="115" actId="20577"/>
          <ac:spMkLst>
            <pc:docMk/>
            <pc:sldMk cId="847039638" sldId="369"/>
            <ac:spMk id="2" creationId="{B5BB4304-4BC6-43D7-8C3C-4481353D6195}"/>
          </ac:spMkLst>
        </pc:spChg>
      </pc:sldChg>
    </pc:docChg>
  </pc:docChgLst>
  <pc:docChgLst>
    <pc:chgData name="Kay Mobley" userId="S::kmobley_acsd1.org#ext#@wyaitc.onmicrosoft.com::2bc411c9-e0b0-42ef-ad9e-fadd51b693a5" providerId="AD" clId="Web-{5831BF16-8E0E-540F-FB3B-5DE513C1527A}"/>
    <pc:docChg chg="">
      <pc:chgData name="Kay Mobley" userId="S::kmobley_acsd1.org#ext#@wyaitc.onmicrosoft.com::2bc411c9-e0b0-42ef-ad9e-fadd51b693a5" providerId="AD" clId="Web-{5831BF16-8E0E-540F-FB3B-5DE513C1527A}" dt="2021-01-08T00:38:58.833" v="0"/>
      <pc:docMkLst>
        <pc:docMk/>
      </pc:docMkLst>
      <pc:sldChg chg="delCm">
        <pc:chgData name="Kay Mobley" userId="S::kmobley_acsd1.org#ext#@wyaitc.onmicrosoft.com::2bc411c9-e0b0-42ef-ad9e-fadd51b693a5" providerId="AD" clId="Web-{5831BF16-8E0E-540F-FB3B-5DE513C1527A}" dt="2021-01-08T00:38:58.833" v="0"/>
        <pc:sldMkLst>
          <pc:docMk/>
          <pc:sldMk cId="4199491" sldId="350"/>
        </pc:sldMkLst>
      </pc:sldChg>
    </pc:docChg>
  </pc:docChgLst>
  <pc:docChgLst>
    <pc:chgData name="Dea Kobbe" userId="bdbb0326-6c46-4953-8f19-58851fc23d7b" providerId="ADAL" clId="{98B79C51-F04E-46B2-880E-3E8BADEDF1C1}"/>
    <pc:docChg chg="modSld">
      <pc:chgData name="Dea Kobbe" userId="bdbb0326-6c46-4953-8f19-58851fc23d7b" providerId="ADAL" clId="{98B79C51-F04E-46B2-880E-3E8BADEDF1C1}" dt="2020-12-15T21:06:05.204" v="11" actId="1076"/>
      <pc:docMkLst>
        <pc:docMk/>
      </pc:docMkLst>
      <pc:sldChg chg="modSp">
        <pc:chgData name="Dea Kobbe" userId="bdbb0326-6c46-4953-8f19-58851fc23d7b" providerId="ADAL" clId="{98B79C51-F04E-46B2-880E-3E8BADEDF1C1}" dt="2020-12-15T21:06:05.204" v="11" actId="1076"/>
        <pc:sldMkLst>
          <pc:docMk/>
          <pc:sldMk cId="1374491682" sldId="308"/>
        </pc:sldMkLst>
        <pc:picChg chg="mod">
          <ac:chgData name="Dea Kobbe" userId="bdbb0326-6c46-4953-8f19-58851fc23d7b" providerId="ADAL" clId="{98B79C51-F04E-46B2-880E-3E8BADEDF1C1}" dt="2020-12-15T21:04:56.811" v="2" actId="688"/>
          <ac:picMkLst>
            <pc:docMk/>
            <pc:sldMk cId="1374491682" sldId="308"/>
            <ac:picMk id="3" creationId="{0A203ACF-CED0-4BCB-8A03-41C6B7B9A332}"/>
          </ac:picMkLst>
        </pc:picChg>
        <pc:picChg chg="mod">
          <ac:chgData name="Dea Kobbe" userId="bdbb0326-6c46-4953-8f19-58851fc23d7b" providerId="ADAL" clId="{98B79C51-F04E-46B2-880E-3E8BADEDF1C1}" dt="2020-12-15T21:05:16.963" v="7" actId="1076"/>
          <ac:picMkLst>
            <pc:docMk/>
            <pc:sldMk cId="1374491682" sldId="308"/>
            <ac:picMk id="5" creationId="{585D21C7-381F-4FEE-BC97-830D5B239F5A}"/>
          </ac:picMkLst>
        </pc:picChg>
        <pc:picChg chg="mod">
          <ac:chgData name="Dea Kobbe" userId="bdbb0326-6c46-4953-8f19-58851fc23d7b" providerId="ADAL" clId="{98B79C51-F04E-46B2-880E-3E8BADEDF1C1}" dt="2020-12-15T21:05:20.178" v="8" actId="1076"/>
          <ac:picMkLst>
            <pc:docMk/>
            <pc:sldMk cId="1374491682" sldId="308"/>
            <ac:picMk id="6" creationId="{83115B26-F821-40BD-85A5-FEAB9D8A2A38}"/>
          </ac:picMkLst>
        </pc:picChg>
        <pc:picChg chg="mod">
          <ac:chgData name="Dea Kobbe" userId="bdbb0326-6c46-4953-8f19-58851fc23d7b" providerId="ADAL" clId="{98B79C51-F04E-46B2-880E-3E8BADEDF1C1}" dt="2020-12-15T21:05:25.473" v="10" actId="1076"/>
          <ac:picMkLst>
            <pc:docMk/>
            <pc:sldMk cId="1374491682" sldId="308"/>
            <ac:picMk id="7" creationId="{35F03071-55DA-4C91-A219-79DC4880BC03}"/>
          </ac:picMkLst>
        </pc:picChg>
        <pc:picChg chg="mod">
          <ac:chgData name="Dea Kobbe" userId="bdbb0326-6c46-4953-8f19-58851fc23d7b" providerId="ADAL" clId="{98B79C51-F04E-46B2-880E-3E8BADEDF1C1}" dt="2020-12-15T21:06:05.204" v="11" actId="1076"/>
          <ac:picMkLst>
            <pc:docMk/>
            <pc:sldMk cId="1374491682" sldId="308"/>
            <ac:picMk id="8" creationId="{FE015883-021F-4C97-9281-5144EFE57D51}"/>
          </ac:picMkLst>
        </pc:picChg>
      </pc:sldChg>
    </pc:docChg>
  </pc:docChgLst>
  <pc:docChgLst>
    <pc:chgData name="Stephanie Russell" userId="f71637d8-1f63-4a52-8dcf-c8b5f3a85ec9" providerId="ADAL" clId="{46D01B6F-6786-475E-9987-F845C4E6CF57}"/>
    <pc:docChg chg="undo custSel mod delSld modSld delMainMaster">
      <pc:chgData name="Stephanie Russell" userId="f71637d8-1f63-4a52-8dcf-c8b5f3a85ec9" providerId="ADAL" clId="{46D01B6F-6786-475E-9987-F845C4E6CF57}" dt="2021-01-07T23:00:55.476" v="62" actId="2696"/>
      <pc:docMkLst>
        <pc:docMk/>
      </pc:docMkLst>
      <pc:sldChg chg="setBg">
        <pc:chgData name="Stephanie Russell" userId="f71637d8-1f63-4a52-8dcf-c8b5f3a85ec9" providerId="ADAL" clId="{46D01B6F-6786-475E-9987-F845C4E6CF57}" dt="2021-01-07T22:49:55.670" v="0"/>
        <pc:sldMkLst>
          <pc:docMk/>
          <pc:sldMk cId="832255523" sldId="258"/>
        </pc:sldMkLst>
      </pc:sldChg>
      <pc:sldChg chg="setBg">
        <pc:chgData name="Stephanie Russell" userId="f71637d8-1f63-4a52-8dcf-c8b5f3a85ec9" providerId="ADAL" clId="{46D01B6F-6786-475E-9987-F845C4E6CF57}" dt="2021-01-07T22:50:01.446" v="1"/>
        <pc:sldMkLst>
          <pc:docMk/>
          <pc:sldMk cId="3698192087" sldId="259"/>
        </pc:sldMkLst>
      </pc:sldChg>
      <pc:sldChg chg="setBg">
        <pc:chgData name="Stephanie Russell" userId="f71637d8-1f63-4a52-8dcf-c8b5f3a85ec9" providerId="ADAL" clId="{46D01B6F-6786-475E-9987-F845C4E6CF57}" dt="2021-01-07T22:50:09.326" v="2"/>
        <pc:sldMkLst>
          <pc:docMk/>
          <pc:sldMk cId="1411483202" sldId="260"/>
        </pc:sldMkLst>
      </pc:sldChg>
      <pc:sldChg chg="modSp setBg">
        <pc:chgData name="Stephanie Russell" userId="f71637d8-1f63-4a52-8dcf-c8b5f3a85ec9" providerId="ADAL" clId="{46D01B6F-6786-475E-9987-F845C4E6CF57}" dt="2021-01-07T22:50:26.709" v="4"/>
        <pc:sldMkLst>
          <pc:docMk/>
          <pc:sldMk cId="2012941787" sldId="261"/>
        </pc:sldMkLst>
        <pc:picChg chg="mod">
          <ac:chgData name="Stephanie Russell" userId="f71637d8-1f63-4a52-8dcf-c8b5f3a85ec9" providerId="ADAL" clId="{46D01B6F-6786-475E-9987-F845C4E6CF57}" dt="2021-01-07T22:50:16.855" v="3" actId="14100"/>
          <ac:picMkLst>
            <pc:docMk/>
            <pc:sldMk cId="2012941787" sldId="261"/>
            <ac:picMk id="4" creationId="{EBBE0F91-E0FE-4061-8977-FD895E11510B}"/>
          </ac:picMkLst>
        </pc:picChg>
      </pc:sldChg>
      <pc:sldChg chg="setBg">
        <pc:chgData name="Stephanie Russell" userId="f71637d8-1f63-4a52-8dcf-c8b5f3a85ec9" providerId="ADAL" clId="{46D01B6F-6786-475E-9987-F845C4E6CF57}" dt="2021-01-07T22:52:17.534" v="8"/>
        <pc:sldMkLst>
          <pc:docMk/>
          <pc:sldMk cId="2210155177" sldId="264"/>
        </pc:sldMkLst>
      </pc:sldChg>
      <pc:sldChg chg="del">
        <pc:chgData name="Stephanie Russell" userId="f71637d8-1f63-4a52-8dcf-c8b5f3a85ec9" providerId="ADAL" clId="{46D01B6F-6786-475E-9987-F845C4E6CF57}" dt="2021-01-07T23:00:55.463" v="58" actId="2696"/>
        <pc:sldMkLst>
          <pc:docMk/>
          <pc:sldMk cId="2874502932" sldId="265"/>
        </pc:sldMkLst>
      </pc:sldChg>
      <pc:sldChg chg="delSp modSp">
        <pc:chgData name="Stephanie Russell" userId="f71637d8-1f63-4a52-8dcf-c8b5f3a85ec9" providerId="ADAL" clId="{46D01B6F-6786-475E-9987-F845C4E6CF57}" dt="2021-01-07T22:51:58.858" v="6" actId="14826"/>
        <pc:sldMkLst>
          <pc:docMk/>
          <pc:sldMk cId="1261924625" sldId="304"/>
        </pc:sldMkLst>
        <pc:spChg chg="del">
          <ac:chgData name="Stephanie Russell" userId="f71637d8-1f63-4a52-8dcf-c8b5f3a85ec9" providerId="ADAL" clId="{46D01B6F-6786-475E-9987-F845C4E6CF57}" dt="2021-01-07T22:51:42.416" v="5" actId="14826"/>
          <ac:spMkLst>
            <pc:docMk/>
            <pc:sldMk cId="1261924625" sldId="304"/>
            <ac:spMk id="6" creationId="{7AF51362-4175-479D-8FB9-86BF4FECD61D}"/>
          </ac:spMkLst>
        </pc:spChg>
        <pc:picChg chg="mod">
          <ac:chgData name="Stephanie Russell" userId="f71637d8-1f63-4a52-8dcf-c8b5f3a85ec9" providerId="ADAL" clId="{46D01B6F-6786-475E-9987-F845C4E6CF57}" dt="2021-01-07T22:51:58.858" v="6" actId="14826"/>
          <ac:picMkLst>
            <pc:docMk/>
            <pc:sldMk cId="1261924625" sldId="304"/>
            <ac:picMk id="3" creationId="{905D5F26-7FCF-4400-ADAC-1D5C00CCD153}"/>
          </ac:picMkLst>
        </pc:picChg>
        <pc:picChg chg="mod">
          <ac:chgData name="Stephanie Russell" userId="f71637d8-1f63-4a52-8dcf-c8b5f3a85ec9" providerId="ADAL" clId="{46D01B6F-6786-475E-9987-F845C4E6CF57}" dt="2021-01-07T22:51:42.416" v="5" actId="14826"/>
          <ac:picMkLst>
            <pc:docMk/>
            <pc:sldMk cId="1261924625" sldId="304"/>
            <ac:picMk id="5" creationId="{C6124BD1-D934-49EA-82C4-C2C03184B4BE}"/>
          </ac:picMkLst>
        </pc:picChg>
      </pc:sldChg>
      <pc:sldChg chg="addSp delSp modSp">
        <pc:chgData name="Stephanie Russell" userId="f71637d8-1f63-4a52-8dcf-c8b5f3a85ec9" providerId="ADAL" clId="{46D01B6F-6786-475E-9987-F845C4E6CF57}" dt="2021-01-07T23:00:16.642" v="56" actId="18131"/>
        <pc:sldMkLst>
          <pc:docMk/>
          <pc:sldMk cId="1374491682" sldId="308"/>
        </pc:sldMkLst>
        <pc:spChg chg="mod ord">
          <ac:chgData name="Stephanie Russell" userId="f71637d8-1f63-4a52-8dcf-c8b5f3a85ec9" providerId="ADAL" clId="{46D01B6F-6786-475E-9987-F845C4E6CF57}" dt="2021-01-07T22:59:59.684" v="51" actId="26606"/>
          <ac:spMkLst>
            <pc:docMk/>
            <pc:sldMk cId="1374491682" sldId="308"/>
            <ac:spMk id="2" creationId="{92879E4D-D879-4D08-B986-FB396A2CD315}"/>
          </ac:spMkLst>
        </pc:spChg>
        <pc:spChg chg="add del">
          <ac:chgData name="Stephanie Russell" userId="f71637d8-1f63-4a52-8dcf-c8b5f3a85ec9" providerId="ADAL" clId="{46D01B6F-6786-475E-9987-F845C4E6CF57}" dt="2021-01-07T22:59:59.684" v="51" actId="26606"/>
          <ac:spMkLst>
            <pc:docMk/>
            <pc:sldMk cId="1374491682" sldId="308"/>
            <ac:spMk id="13" creationId="{3634A21A-3D5D-4DFA-99F4-16A031986540}"/>
          </ac:spMkLst>
        </pc:spChg>
        <pc:spChg chg="add del">
          <ac:chgData name="Stephanie Russell" userId="f71637d8-1f63-4a52-8dcf-c8b5f3a85ec9" providerId="ADAL" clId="{46D01B6F-6786-475E-9987-F845C4E6CF57}" dt="2021-01-07T22:59:59.671" v="50" actId="26606"/>
          <ac:spMkLst>
            <pc:docMk/>
            <pc:sldMk cId="1374491682" sldId="308"/>
            <ac:spMk id="18" creationId="{928F64C6-FE22-4FC1-A763-DFCC514811BD}"/>
          </ac:spMkLst>
        </pc:spChg>
        <pc:spChg chg="add">
          <ac:chgData name="Stephanie Russell" userId="f71637d8-1f63-4a52-8dcf-c8b5f3a85ec9" providerId="ADAL" clId="{46D01B6F-6786-475E-9987-F845C4E6CF57}" dt="2021-01-07T22:59:59.684" v="51" actId="26606"/>
          <ac:spMkLst>
            <pc:docMk/>
            <pc:sldMk cId="1374491682" sldId="308"/>
            <ac:spMk id="22" creationId="{928F64C6-FE22-4FC1-A763-DFCC514811BD}"/>
          </ac:spMkLst>
        </pc:spChg>
        <pc:picChg chg="mod ord modCrop">
          <ac:chgData name="Stephanie Russell" userId="f71637d8-1f63-4a52-8dcf-c8b5f3a85ec9" providerId="ADAL" clId="{46D01B6F-6786-475E-9987-F845C4E6CF57}" dt="2021-01-07T23:00:16.642" v="56" actId="18131"/>
          <ac:picMkLst>
            <pc:docMk/>
            <pc:sldMk cId="1374491682" sldId="308"/>
            <ac:picMk id="3" creationId="{0A203ACF-CED0-4BCB-8A03-41C6B7B9A332}"/>
          </ac:picMkLst>
        </pc:picChg>
        <pc:picChg chg="mod ord">
          <ac:chgData name="Stephanie Russell" userId="f71637d8-1f63-4a52-8dcf-c8b5f3a85ec9" providerId="ADAL" clId="{46D01B6F-6786-475E-9987-F845C4E6CF57}" dt="2021-01-07T22:59:59.684" v="51" actId="26606"/>
          <ac:picMkLst>
            <pc:docMk/>
            <pc:sldMk cId="1374491682" sldId="308"/>
            <ac:picMk id="4" creationId="{1B0879AF-0149-4B7C-B79B-8FD927ECC2AC}"/>
          </ac:picMkLst>
        </pc:picChg>
        <pc:picChg chg="mod ord">
          <ac:chgData name="Stephanie Russell" userId="f71637d8-1f63-4a52-8dcf-c8b5f3a85ec9" providerId="ADAL" clId="{46D01B6F-6786-475E-9987-F845C4E6CF57}" dt="2021-01-07T22:59:59.684" v="51" actId="26606"/>
          <ac:picMkLst>
            <pc:docMk/>
            <pc:sldMk cId="1374491682" sldId="308"/>
            <ac:picMk id="5" creationId="{585D21C7-381F-4FEE-BC97-830D5B239F5A}"/>
          </ac:picMkLst>
        </pc:picChg>
        <pc:picChg chg="mod ord">
          <ac:chgData name="Stephanie Russell" userId="f71637d8-1f63-4a52-8dcf-c8b5f3a85ec9" providerId="ADAL" clId="{46D01B6F-6786-475E-9987-F845C4E6CF57}" dt="2021-01-07T22:59:59.684" v="51" actId="26606"/>
          <ac:picMkLst>
            <pc:docMk/>
            <pc:sldMk cId="1374491682" sldId="308"/>
            <ac:picMk id="6" creationId="{83115B26-F821-40BD-85A5-FEAB9D8A2A38}"/>
          </ac:picMkLst>
        </pc:picChg>
        <pc:picChg chg="mod">
          <ac:chgData name="Stephanie Russell" userId="f71637d8-1f63-4a52-8dcf-c8b5f3a85ec9" providerId="ADAL" clId="{46D01B6F-6786-475E-9987-F845C4E6CF57}" dt="2021-01-07T22:59:59.684" v="51" actId="26606"/>
          <ac:picMkLst>
            <pc:docMk/>
            <pc:sldMk cId="1374491682" sldId="308"/>
            <ac:picMk id="7" creationId="{35F03071-55DA-4C91-A219-79DC4880BC03}"/>
          </ac:picMkLst>
        </pc:picChg>
        <pc:picChg chg="mod ord">
          <ac:chgData name="Stephanie Russell" userId="f71637d8-1f63-4a52-8dcf-c8b5f3a85ec9" providerId="ADAL" clId="{46D01B6F-6786-475E-9987-F845C4E6CF57}" dt="2021-01-07T22:59:59.684" v="51" actId="26606"/>
          <ac:picMkLst>
            <pc:docMk/>
            <pc:sldMk cId="1374491682" sldId="308"/>
            <ac:picMk id="8" creationId="{FE015883-021F-4C97-9281-5144EFE57D51}"/>
          </ac:picMkLst>
        </pc:picChg>
        <pc:cxnChg chg="add del">
          <ac:chgData name="Stephanie Russell" userId="f71637d8-1f63-4a52-8dcf-c8b5f3a85ec9" providerId="ADAL" clId="{46D01B6F-6786-475E-9987-F845C4E6CF57}" dt="2021-01-07T22:59:59.671" v="50" actId="26606"/>
          <ac:cxnSpMkLst>
            <pc:docMk/>
            <pc:sldMk cId="1374491682" sldId="308"/>
            <ac:cxnSpMk id="20" creationId="{5C34627B-48E6-4F4D-B843-97717A86B490}"/>
          </ac:cxnSpMkLst>
        </pc:cxnChg>
        <pc:cxnChg chg="add">
          <ac:chgData name="Stephanie Russell" userId="f71637d8-1f63-4a52-8dcf-c8b5f3a85ec9" providerId="ADAL" clId="{46D01B6F-6786-475E-9987-F845C4E6CF57}" dt="2021-01-07T22:59:59.684" v="51" actId="26606"/>
          <ac:cxnSpMkLst>
            <pc:docMk/>
            <pc:sldMk cId="1374491682" sldId="308"/>
            <ac:cxnSpMk id="23" creationId="{5C34627B-48E6-4F4D-B843-97717A86B490}"/>
          </ac:cxnSpMkLst>
        </pc:cxnChg>
      </pc:sldChg>
      <pc:sldChg chg="addSp delSp modSp">
        <pc:chgData name="Stephanie Russell" userId="f71637d8-1f63-4a52-8dcf-c8b5f3a85ec9" providerId="ADAL" clId="{46D01B6F-6786-475E-9987-F845C4E6CF57}" dt="2021-01-07T22:58:14.008" v="40" actId="26606"/>
        <pc:sldMkLst>
          <pc:docMk/>
          <pc:sldMk cId="3720622792" sldId="309"/>
        </pc:sldMkLst>
        <pc:spChg chg="mod">
          <ac:chgData name="Stephanie Russell" userId="f71637d8-1f63-4a52-8dcf-c8b5f3a85ec9" providerId="ADAL" clId="{46D01B6F-6786-475E-9987-F845C4E6CF57}" dt="2021-01-07T22:58:14.008" v="40" actId="26606"/>
          <ac:spMkLst>
            <pc:docMk/>
            <pc:sldMk cId="3720622792" sldId="309"/>
            <ac:spMk id="2" creationId="{E65CB7FF-07C5-431A-8A37-5F59F818B80D}"/>
          </ac:spMkLst>
        </pc:spChg>
        <pc:spChg chg="del">
          <ac:chgData name="Stephanie Russell" userId="f71637d8-1f63-4a52-8dcf-c8b5f3a85ec9" providerId="ADAL" clId="{46D01B6F-6786-475E-9987-F845C4E6CF57}" dt="2021-01-07T22:58:14.008" v="40" actId="26606"/>
          <ac:spMkLst>
            <pc:docMk/>
            <pc:sldMk cId="3720622792" sldId="309"/>
            <ac:spMk id="10" creationId="{D4771268-CB57-404A-9271-370EB28F6090}"/>
          </ac:spMkLst>
        </pc:spChg>
        <pc:spChg chg="add">
          <ac:chgData name="Stephanie Russell" userId="f71637d8-1f63-4a52-8dcf-c8b5f3a85ec9" providerId="ADAL" clId="{46D01B6F-6786-475E-9987-F845C4E6CF57}" dt="2021-01-07T22:58:14.008" v="40" actId="26606"/>
          <ac:spMkLst>
            <pc:docMk/>
            <pc:sldMk cId="3720622792" sldId="309"/>
            <ac:spMk id="15" creationId="{E45B1D5C-0827-4AF0-8186-11FC5A8B8B92}"/>
          </ac:spMkLst>
        </pc:spChg>
        <pc:spChg chg="add">
          <ac:chgData name="Stephanie Russell" userId="f71637d8-1f63-4a52-8dcf-c8b5f3a85ec9" providerId="ADAL" clId="{46D01B6F-6786-475E-9987-F845C4E6CF57}" dt="2021-01-07T22:58:14.008" v="40" actId="26606"/>
          <ac:spMkLst>
            <pc:docMk/>
            <pc:sldMk cId="3720622792" sldId="309"/>
            <ac:spMk id="17" creationId="{99413ED5-9ED4-4772-BCE4-2BCAE6B12E35}"/>
          </ac:spMkLst>
        </pc:spChg>
        <pc:spChg chg="add">
          <ac:chgData name="Stephanie Russell" userId="f71637d8-1f63-4a52-8dcf-c8b5f3a85ec9" providerId="ADAL" clId="{46D01B6F-6786-475E-9987-F845C4E6CF57}" dt="2021-01-07T22:58:14.008" v="40" actId="26606"/>
          <ac:spMkLst>
            <pc:docMk/>
            <pc:sldMk cId="3720622792" sldId="309"/>
            <ac:spMk id="19" creationId="{04357C93-F0CB-4A1C-8F77-4E9063789819}"/>
          </ac:spMkLst>
        </pc:spChg>
        <pc:spChg chg="add">
          <ac:chgData name="Stephanie Russell" userId="f71637d8-1f63-4a52-8dcf-c8b5f3a85ec9" providerId="ADAL" clId="{46D01B6F-6786-475E-9987-F845C4E6CF57}" dt="2021-01-07T22:58:14.008" v="40" actId="26606"/>
          <ac:spMkLst>
            <pc:docMk/>
            <pc:sldMk cId="3720622792" sldId="309"/>
            <ac:spMk id="21" creationId="{90F533E9-6690-41A8-A372-4C6C622D028D}"/>
          </ac:spMkLst>
        </pc:spChg>
        <pc:picChg chg="mod modCrop">
          <ac:chgData name="Stephanie Russell" userId="f71637d8-1f63-4a52-8dcf-c8b5f3a85ec9" providerId="ADAL" clId="{46D01B6F-6786-475E-9987-F845C4E6CF57}" dt="2021-01-07T22:58:14.008" v="40" actId="26606"/>
          <ac:picMkLst>
            <pc:docMk/>
            <pc:sldMk cId="3720622792" sldId="309"/>
            <ac:picMk id="3" creationId="{A6F9EC99-BCB3-4EA6-8D47-1754CCAEA3F3}"/>
          </ac:picMkLst>
        </pc:picChg>
      </pc:sldChg>
      <pc:sldChg chg="addSp delSp modSp">
        <pc:chgData name="Stephanie Russell" userId="f71637d8-1f63-4a52-8dcf-c8b5f3a85ec9" providerId="ADAL" clId="{46D01B6F-6786-475E-9987-F845C4E6CF57}" dt="2021-01-07T22:56:41.905" v="31" actId="2085"/>
        <pc:sldMkLst>
          <pc:docMk/>
          <pc:sldMk cId="2554683749" sldId="334"/>
        </pc:sldMkLst>
        <pc:spChg chg="mod">
          <ac:chgData name="Stephanie Russell" userId="f71637d8-1f63-4a52-8dcf-c8b5f3a85ec9" providerId="ADAL" clId="{46D01B6F-6786-475E-9987-F845C4E6CF57}" dt="2021-01-07T22:56:41.905" v="31" actId="2085"/>
          <ac:spMkLst>
            <pc:docMk/>
            <pc:sldMk cId="2554683749" sldId="334"/>
            <ac:spMk id="2" creationId="{24C01893-F06C-4DCA-AEC8-85EEE1F037AB}"/>
          </ac:spMkLst>
        </pc:spChg>
        <pc:spChg chg="add">
          <ac:chgData name="Stephanie Russell" userId="f71637d8-1f63-4a52-8dcf-c8b5f3a85ec9" providerId="ADAL" clId="{46D01B6F-6786-475E-9987-F845C4E6CF57}" dt="2021-01-07T22:56:33.544" v="29" actId="26606"/>
          <ac:spMkLst>
            <pc:docMk/>
            <pc:sldMk cId="2554683749" sldId="334"/>
            <ac:spMk id="18" creationId="{247AB924-1B87-43FC-B7C7-B112D5C51A0E}"/>
          </ac:spMkLst>
        </pc:spChg>
        <pc:graphicFrameChg chg="add del mod">
          <ac:chgData name="Stephanie Russell" userId="f71637d8-1f63-4a52-8dcf-c8b5f3a85ec9" providerId="ADAL" clId="{46D01B6F-6786-475E-9987-F845C4E6CF57}" dt="2021-01-07T22:53:30.746" v="14" actId="478"/>
          <ac:graphicFrameMkLst>
            <pc:docMk/>
            <pc:sldMk cId="2554683749" sldId="334"/>
            <ac:graphicFrameMk id="6" creationId="{782919B4-87B8-420B-855A-69A390254AF8}"/>
          </ac:graphicFrameMkLst>
        </pc:graphicFrameChg>
        <pc:picChg chg="del mod">
          <ac:chgData name="Stephanie Russell" userId="f71637d8-1f63-4a52-8dcf-c8b5f3a85ec9" providerId="ADAL" clId="{46D01B6F-6786-475E-9987-F845C4E6CF57}" dt="2021-01-07T22:53:11.076" v="12" actId="478"/>
          <ac:picMkLst>
            <pc:docMk/>
            <pc:sldMk cId="2554683749" sldId="334"/>
            <ac:picMk id="3" creationId="{85EF47D2-B62F-4C3C-882F-F21A9091A4FE}"/>
          </ac:picMkLst>
        </pc:picChg>
        <pc:picChg chg="del mod">
          <ac:chgData name="Stephanie Russell" userId="f71637d8-1f63-4a52-8dcf-c8b5f3a85ec9" providerId="ADAL" clId="{46D01B6F-6786-475E-9987-F845C4E6CF57}" dt="2021-01-07T22:55:25.516" v="21" actId="478"/>
          <ac:picMkLst>
            <pc:docMk/>
            <pc:sldMk cId="2554683749" sldId="334"/>
            <ac:picMk id="4" creationId="{BB62271C-D5BE-4EBB-BA78-99D47366766B}"/>
          </ac:picMkLst>
        </pc:picChg>
        <pc:picChg chg="mod ord">
          <ac:chgData name="Stephanie Russell" userId="f71637d8-1f63-4a52-8dcf-c8b5f3a85ec9" providerId="ADAL" clId="{46D01B6F-6786-475E-9987-F845C4E6CF57}" dt="2021-01-07T22:56:33.544" v="29" actId="26606"/>
          <ac:picMkLst>
            <pc:docMk/>
            <pc:sldMk cId="2554683749" sldId="334"/>
            <ac:picMk id="5" creationId="{06D6BF8F-734D-48F6-A657-3EA6D0D64A65}"/>
          </ac:picMkLst>
        </pc:picChg>
        <pc:picChg chg="add mod">
          <ac:chgData name="Stephanie Russell" userId="f71637d8-1f63-4a52-8dcf-c8b5f3a85ec9" providerId="ADAL" clId="{46D01B6F-6786-475E-9987-F845C4E6CF57}" dt="2021-01-07T22:56:33.544" v="29" actId="26606"/>
          <ac:picMkLst>
            <pc:docMk/>
            <pc:sldMk cId="2554683749" sldId="334"/>
            <ac:picMk id="9" creationId="{33A0F38D-35D7-441D-B224-23068F850C66}"/>
          </ac:picMkLst>
        </pc:picChg>
        <pc:picChg chg="add mod">
          <ac:chgData name="Stephanie Russell" userId="f71637d8-1f63-4a52-8dcf-c8b5f3a85ec9" providerId="ADAL" clId="{46D01B6F-6786-475E-9987-F845C4E6CF57}" dt="2021-01-07T22:56:33.544" v="29" actId="26606"/>
          <ac:picMkLst>
            <pc:docMk/>
            <pc:sldMk cId="2554683749" sldId="334"/>
            <ac:picMk id="11" creationId="{CE1368AF-B957-4426-85F2-76E046C1A9D2}"/>
          </ac:picMkLst>
        </pc:picChg>
        <pc:cxnChg chg="del">
          <ac:chgData name="Stephanie Russell" userId="f71637d8-1f63-4a52-8dcf-c8b5f3a85ec9" providerId="ADAL" clId="{46D01B6F-6786-475E-9987-F845C4E6CF57}" dt="2021-01-07T22:56:33.544" v="29" actId="26606"/>
          <ac:cxnSpMkLst>
            <pc:docMk/>
            <pc:sldMk cId="2554683749" sldId="334"/>
            <ac:cxnSpMk id="7" creationId="{8F880EF2-DF79-4D9D-8F11-E91D48C79741}"/>
          </ac:cxnSpMkLst>
        </pc:cxnChg>
        <pc:cxnChg chg="add">
          <ac:chgData name="Stephanie Russell" userId="f71637d8-1f63-4a52-8dcf-c8b5f3a85ec9" providerId="ADAL" clId="{46D01B6F-6786-475E-9987-F845C4E6CF57}" dt="2021-01-07T22:56:33.544" v="29" actId="26606"/>
          <ac:cxnSpMkLst>
            <pc:docMk/>
            <pc:sldMk cId="2554683749" sldId="334"/>
            <ac:cxnSpMk id="16" creationId="{99AE2756-0FC4-4155-83E7-58AAAB63E757}"/>
          </ac:cxnSpMkLst>
        </pc:cxnChg>
        <pc:cxnChg chg="add">
          <ac:chgData name="Stephanie Russell" userId="f71637d8-1f63-4a52-8dcf-c8b5f3a85ec9" providerId="ADAL" clId="{46D01B6F-6786-475E-9987-F845C4E6CF57}" dt="2021-01-07T22:56:33.544" v="29" actId="26606"/>
          <ac:cxnSpMkLst>
            <pc:docMk/>
            <pc:sldMk cId="2554683749" sldId="334"/>
            <ac:cxnSpMk id="20" creationId="{818DC98F-4057-4645-B948-F604F39A9CFE}"/>
          </ac:cxnSpMkLst>
        </pc:cxnChg>
        <pc:cxnChg chg="add">
          <ac:chgData name="Stephanie Russell" userId="f71637d8-1f63-4a52-8dcf-c8b5f3a85ec9" providerId="ADAL" clId="{46D01B6F-6786-475E-9987-F845C4E6CF57}" dt="2021-01-07T22:56:33.544" v="29" actId="26606"/>
          <ac:cxnSpMkLst>
            <pc:docMk/>
            <pc:sldMk cId="2554683749" sldId="334"/>
            <ac:cxnSpMk id="22" creationId="{DAD2B705-4A9B-408D-AA80-4F41045E09DE}"/>
          </ac:cxnSpMkLst>
        </pc:cxnChg>
      </pc:sldChg>
      <pc:sldChg chg="setBg">
        <pc:chgData name="Stephanie Russell" userId="f71637d8-1f63-4a52-8dcf-c8b5f3a85ec9" providerId="ADAL" clId="{46D01B6F-6786-475E-9987-F845C4E6CF57}" dt="2021-01-07T23:00:51.237" v="57"/>
        <pc:sldMkLst>
          <pc:docMk/>
          <pc:sldMk cId="4199491" sldId="350"/>
        </pc:sldMkLst>
      </pc:sldChg>
      <pc:sldMasterChg chg="del delSldLayout">
        <pc:chgData name="Stephanie Russell" userId="f71637d8-1f63-4a52-8dcf-c8b5f3a85ec9" providerId="ADAL" clId="{46D01B6F-6786-475E-9987-F845C4E6CF57}" dt="2021-01-07T23:00:55.476" v="62" actId="2696"/>
        <pc:sldMasterMkLst>
          <pc:docMk/>
          <pc:sldMasterMk cId="4126259905" sldId="2147483804"/>
        </pc:sldMasterMkLst>
        <pc:sldLayoutChg chg="del">
          <pc:chgData name="Stephanie Russell" userId="f71637d8-1f63-4a52-8dcf-c8b5f3a85ec9" providerId="ADAL" clId="{46D01B6F-6786-475E-9987-F845C4E6CF57}" dt="2021-01-07T23:00:55.469" v="60" actId="2696"/>
          <pc:sldLayoutMkLst>
            <pc:docMk/>
            <pc:sldMasterMk cId="4126259905" sldId="2147483804"/>
            <pc:sldLayoutMk cId="1804712720" sldId="2147483805"/>
          </pc:sldLayoutMkLst>
        </pc:sldLayoutChg>
        <pc:sldLayoutChg chg="del">
          <pc:chgData name="Stephanie Russell" userId="f71637d8-1f63-4a52-8dcf-c8b5f3a85ec9" providerId="ADAL" clId="{46D01B6F-6786-475E-9987-F845C4E6CF57}" dt="2021-01-07T23:00:55.472" v="61" actId="2696"/>
          <pc:sldLayoutMkLst>
            <pc:docMk/>
            <pc:sldMasterMk cId="4126259905" sldId="2147483804"/>
            <pc:sldLayoutMk cId="1334644165" sldId="2147483811"/>
          </pc:sldLayoutMkLst>
        </pc:sldLayoutChg>
        <pc:sldLayoutChg chg="del">
          <pc:chgData name="Stephanie Russell" userId="f71637d8-1f63-4a52-8dcf-c8b5f3a85ec9" providerId="ADAL" clId="{46D01B6F-6786-475E-9987-F845C4E6CF57}" dt="2021-01-07T23:00:55.466" v="59" actId="2696"/>
          <pc:sldLayoutMkLst>
            <pc:docMk/>
            <pc:sldMasterMk cId="4126259905" sldId="2147483804"/>
            <pc:sldLayoutMk cId="2871226804" sldId="2147483812"/>
          </pc:sldLayoutMkLst>
        </pc:sldLayoutChg>
      </pc:sldMasterChg>
    </pc:docChg>
  </pc:docChgLst>
  <pc:docChgLst>
    <pc:chgData name="Janet Wragge" userId="9c17e57b-05dc-4c19-abae-85023c845f31" providerId="ADAL" clId="{BAC48116-85B3-462A-A313-199F797DD039}"/>
    <pc:docChg chg="custSel addSld delSld modSld sldOrd delMainMaster">
      <pc:chgData name="Janet Wragge" userId="9c17e57b-05dc-4c19-abae-85023c845f31" providerId="ADAL" clId="{BAC48116-85B3-462A-A313-199F797DD039}" dt="2020-12-15T16:24:02.881" v="48" actId="2696"/>
      <pc:docMkLst>
        <pc:docMk/>
      </pc:docMkLst>
      <pc:sldChg chg="modSp">
        <pc:chgData name="Janet Wragge" userId="9c17e57b-05dc-4c19-abae-85023c845f31" providerId="ADAL" clId="{BAC48116-85B3-462A-A313-199F797DD039}" dt="2020-12-15T16:21:54.189" v="12" actId="20577"/>
        <pc:sldMkLst>
          <pc:docMk/>
          <pc:sldMk cId="832255523" sldId="258"/>
        </pc:sldMkLst>
        <pc:spChg chg="mod">
          <ac:chgData name="Janet Wragge" userId="9c17e57b-05dc-4c19-abae-85023c845f31" providerId="ADAL" clId="{BAC48116-85B3-462A-A313-199F797DD039}" dt="2020-12-15T16:21:54.189" v="12" actId="20577"/>
          <ac:spMkLst>
            <pc:docMk/>
            <pc:sldMk cId="832255523" sldId="258"/>
            <ac:spMk id="3" creationId="{61688B93-C7BD-4E6E-9256-C09F7D96D809}"/>
          </ac:spMkLst>
        </pc:spChg>
      </pc:sldChg>
      <pc:sldChg chg="modSp ord">
        <pc:chgData name="Janet Wragge" userId="9c17e57b-05dc-4c19-abae-85023c845f31" providerId="ADAL" clId="{BAC48116-85B3-462A-A313-199F797DD039}" dt="2020-12-15T16:22:46.002" v="30" actId="14100"/>
        <pc:sldMkLst>
          <pc:docMk/>
          <pc:sldMk cId="2210155177" sldId="264"/>
        </pc:sldMkLst>
        <pc:spChg chg="mod">
          <ac:chgData name="Janet Wragge" userId="9c17e57b-05dc-4c19-abae-85023c845f31" providerId="ADAL" clId="{BAC48116-85B3-462A-A313-199F797DD039}" dt="2020-12-15T16:22:46.002" v="30" actId="14100"/>
          <ac:spMkLst>
            <pc:docMk/>
            <pc:sldMk cId="2210155177" sldId="264"/>
            <ac:spMk id="6" creationId="{AF18E441-3C0B-44EE-9520-D0DE2E823999}"/>
          </ac:spMkLst>
        </pc:spChg>
      </pc:sldChg>
      <pc:sldChg chg="del">
        <pc:chgData name="Janet Wragge" userId="9c17e57b-05dc-4c19-abae-85023c845f31" providerId="ADAL" clId="{BAC48116-85B3-462A-A313-199F797DD039}" dt="2020-12-15T16:24:02.781" v="34" actId="2696"/>
        <pc:sldMkLst>
          <pc:docMk/>
          <pc:sldMk cId="379626279" sldId="313"/>
        </pc:sldMkLst>
      </pc:sldChg>
      <pc:sldChg chg="del">
        <pc:chgData name="Janet Wragge" userId="9c17e57b-05dc-4c19-abae-85023c845f31" providerId="ADAL" clId="{BAC48116-85B3-462A-A313-199F797DD039}" dt="2020-12-15T16:24:02.850" v="45" actId="2696"/>
        <pc:sldMkLst>
          <pc:docMk/>
          <pc:sldMk cId="469976617" sldId="314"/>
        </pc:sldMkLst>
      </pc:sldChg>
      <pc:sldChg chg="del">
        <pc:chgData name="Janet Wragge" userId="9c17e57b-05dc-4c19-abae-85023c845f31" providerId="ADAL" clId="{BAC48116-85B3-462A-A313-199F797DD039}" dt="2020-12-15T16:24:02.865" v="47" actId="2696"/>
        <pc:sldMkLst>
          <pc:docMk/>
          <pc:sldMk cId="2484114218" sldId="316"/>
        </pc:sldMkLst>
      </pc:sldChg>
      <pc:sldChg chg="del">
        <pc:chgData name="Janet Wragge" userId="9c17e57b-05dc-4c19-abae-85023c845f31" providerId="ADAL" clId="{BAC48116-85B3-462A-A313-199F797DD039}" dt="2020-12-15T16:24:02.765" v="33" actId="2696"/>
        <pc:sldMkLst>
          <pc:docMk/>
          <pc:sldMk cId="26535850" sldId="338"/>
        </pc:sldMkLst>
      </pc:sldChg>
      <pc:sldChg chg="del">
        <pc:chgData name="Janet Wragge" userId="9c17e57b-05dc-4c19-abae-85023c845f31" providerId="ADAL" clId="{BAC48116-85B3-462A-A313-199F797DD039}" dt="2020-12-15T16:24:02.803" v="35" actId="2696"/>
        <pc:sldMkLst>
          <pc:docMk/>
          <pc:sldMk cId="902117950" sldId="339"/>
        </pc:sldMkLst>
      </pc:sldChg>
      <pc:sldChg chg="del">
        <pc:chgData name="Janet Wragge" userId="9c17e57b-05dc-4c19-abae-85023c845f31" providerId="ADAL" clId="{BAC48116-85B3-462A-A313-199F797DD039}" dt="2020-12-15T16:24:02.803" v="36" actId="2696"/>
        <pc:sldMkLst>
          <pc:docMk/>
          <pc:sldMk cId="1463582168" sldId="340"/>
        </pc:sldMkLst>
      </pc:sldChg>
      <pc:sldChg chg="del">
        <pc:chgData name="Janet Wragge" userId="9c17e57b-05dc-4c19-abae-85023c845f31" providerId="ADAL" clId="{BAC48116-85B3-462A-A313-199F797DD039}" dt="2020-12-15T16:24:02.819" v="37" actId="2696"/>
        <pc:sldMkLst>
          <pc:docMk/>
          <pc:sldMk cId="1891495065" sldId="341"/>
        </pc:sldMkLst>
      </pc:sldChg>
      <pc:sldChg chg="del">
        <pc:chgData name="Janet Wragge" userId="9c17e57b-05dc-4c19-abae-85023c845f31" providerId="ADAL" clId="{BAC48116-85B3-462A-A313-199F797DD039}" dt="2020-12-15T16:24:02.819" v="38" actId="2696"/>
        <pc:sldMkLst>
          <pc:docMk/>
          <pc:sldMk cId="4020488541" sldId="342"/>
        </pc:sldMkLst>
      </pc:sldChg>
      <pc:sldChg chg="del">
        <pc:chgData name="Janet Wragge" userId="9c17e57b-05dc-4c19-abae-85023c845f31" providerId="ADAL" clId="{BAC48116-85B3-462A-A313-199F797DD039}" dt="2020-12-15T16:24:02.834" v="39" actId="2696"/>
        <pc:sldMkLst>
          <pc:docMk/>
          <pc:sldMk cId="1262151673" sldId="343"/>
        </pc:sldMkLst>
      </pc:sldChg>
      <pc:sldChg chg="del">
        <pc:chgData name="Janet Wragge" userId="9c17e57b-05dc-4c19-abae-85023c845f31" providerId="ADAL" clId="{BAC48116-85B3-462A-A313-199F797DD039}" dt="2020-12-15T16:24:02.834" v="40" actId="2696"/>
        <pc:sldMkLst>
          <pc:docMk/>
          <pc:sldMk cId="179002264" sldId="344"/>
        </pc:sldMkLst>
      </pc:sldChg>
      <pc:sldChg chg="del">
        <pc:chgData name="Janet Wragge" userId="9c17e57b-05dc-4c19-abae-85023c845f31" providerId="ADAL" clId="{BAC48116-85B3-462A-A313-199F797DD039}" dt="2020-12-15T16:24:02.834" v="41" actId="2696"/>
        <pc:sldMkLst>
          <pc:docMk/>
          <pc:sldMk cId="582139598" sldId="345"/>
        </pc:sldMkLst>
      </pc:sldChg>
      <pc:sldChg chg="del">
        <pc:chgData name="Janet Wragge" userId="9c17e57b-05dc-4c19-abae-85023c845f31" providerId="ADAL" clId="{BAC48116-85B3-462A-A313-199F797DD039}" dt="2020-12-15T16:24:02.850" v="44" actId="2696"/>
        <pc:sldMkLst>
          <pc:docMk/>
          <pc:sldMk cId="2820269167" sldId="346"/>
        </pc:sldMkLst>
      </pc:sldChg>
      <pc:sldChg chg="del">
        <pc:chgData name="Janet Wragge" userId="9c17e57b-05dc-4c19-abae-85023c845f31" providerId="ADAL" clId="{BAC48116-85B3-462A-A313-199F797DD039}" dt="2020-12-15T16:24:02.865" v="46" actId="2696"/>
        <pc:sldMkLst>
          <pc:docMk/>
          <pc:sldMk cId="1242388831" sldId="347"/>
        </pc:sldMkLst>
      </pc:sldChg>
      <pc:sldChg chg="del">
        <pc:chgData name="Janet Wragge" userId="9c17e57b-05dc-4c19-abae-85023c845f31" providerId="ADAL" clId="{BAC48116-85B3-462A-A313-199F797DD039}" dt="2020-12-15T16:24:02.881" v="48" actId="2696"/>
        <pc:sldMkLst>
          <pc:docMk/>
          <pc:sldMk cId="1708657762" sldId="349"/>
        </pc:sldMkLst>
      </pc:sldChg>
      <pc:sldChg chg="add ord">
        <pc:chgData name="Janet Wragge" userId="9c17e57b-05dc-4c19-abae-85023c845f31" providerId="ADAL" clId="{BAC48116-85B3-462A-A313-199F797DD039}" dt="2020-12-15T16:23:42.427" v="32"/>
        <pc:sldMkLst>
          <pc:docMk/>
          <pc:sldMk cId="4199491" sldId="350"/>
        </pc:sldMkLst>
      </pc:sldChg>
      <pc:sldMasterChg chg="del delSldLayout">
        <pc:chgData name="Janet Wragge" userId="9c17e57b-05dc-4c19-abae-85023c845f31" providerId="ADAL" clId="{BAC48116-85B3-462A-A313-199F797DD039}" dt="2020-12-15T16:24:02.850" v="43" actId="2696"/>
        <pc:sldMasterMkLst>
          <pc:docMk/>
          <pc:sldMasterMk cId="2724005561" sldId="2147483648"/>
        </pc:sldMasterMkLst>
        <pc:sldLayoutChg chg="del">
          <pc:chgData name="Janet Wragge" userId="9c17e57b-05dc-4c19-abae-85023c845f31" providerId="ADAL" clId="{BAC48116-85B3-462A-A313-199F797DD039}" dt="2020-12-15T16:24:02.834" v="42" actId="2696"/>
          <pc:sldLayoutMkLst>
            <pc:docMk/>
            <pc:sldMasterMk cId="2724005561" sldId="2147483648"/>
            <pc:sldLayoutMk cId="3805900946" sldId="2147483654"/>
          </pc:sldLayoutMkLst>
        </pc:sldLayoutChg>
      </pc:sldMasterChg>
    </pc:docChg>
  </pc:docChgLst>
  <pc:docChgLst>
    <pc:chgData name="Kay Mobley" userId="S::kmobley_acsd1.org#ext#@wyaitc.onmicrosoft.com::2bc411c9-e0b0-42ef-ad9e-fadd51b693a5" providerId="AD" clId="Web-{E015FDC3-21F3-21BA-368A-4E6DC06A289D}"/>
    <pc:docChg chg="modSld">
      <pc:chgData name="Kay Mobley" userId="S::kmobley_acsd1.org#ext#@wyaitc.onmicrosoft.com::2bc411c9-e0b0-42ef-ad9e-fadd51b693a5" providerId="AD" clId="Web-{E015FDC3-21F3-21BA-368A-4E6DC06A289D}" dt="2021-01-08T00:05:23.944" v="20"/>
      <pc:docMkLst>
        <pc:docMk/>
      </pc:docMkLst>
      <pc:sldChg chg="modSp addCm modCm">
        <pc:chgData name="Kay Mobley" userId="S::kmobley_acsd1.org#ext#@wyaitc.onmicrosoft.com::2bc411c9-e0b0-42ef-ad9e-fadd51b693a5" providerId="AD" clId="Web-{E015FDC3-21F3-21BA-368A-4E6DC06A289D}" dt="2021-01-08T00:03:29.116" v="12" actId="20577"/>
        <pc:sldMkLst>
          <pc:docMk/>
          <pc:sldMk cId="601722309" sldId="292"/>
        </pc:sldMkLst>
        <pc:spChg chg="mod">
          <ac:chgData name="Kay Mobley" userId="S::kmobley_acsd1.org#ext#@wyaitc.onmicrosoft.com::2bc411c9-e0b0-42ef-ad9e-fadd51b693a5" providerId="AD" clId="Web-{E015FDC3-21F3-21BA-368A-4E6DC06A289D}" dt="2021-01-08T00:03:29.116" v="12" actId="20577"/>
          <ac:spMkLst>
            <pc:docMk/>
            <pc:sldMk cId="601722309" sldId="292"/>
            <ac:spMk id="12" creationId="{D2C40506-E95E-4EE1-8FD9-0CA95CE2185A}"/>
          </ac:spMkLst>
        </pc:spChg>
      </pc:sldChg>
      <pc:sldChg chg="addCm">
        <pc:chgData name="Kay Mobley" userId="S::kmobley_acsd1.org#ext#@wyaitc.onmicrosoft.com::2bc411c9-e0b0-42ef-ad9e-fadd51b693a5" providerId="AD" clId="Web-{E015FDC3-21F3-21BA-368A-4E6DC06A289D}" dt="2021-01-08T00:03:53.054" v="13"/>
        <pc:sldMkLst>
          <pc:docMk/>
          <pc:sldMk cId="2790815028" sldId="295"/>
        </pc:sldMkLst>
      </pc:sldChg>
      <pc:sldChg chg="modSp">
        <pc:chgData name="Kay Mobley" userId="S::kmobley_acsd1.org#ext#@wyaitc.onmicrosoft.com::2bc411c9-e0b0-42ef-ad9e-fadd51b693a5" providerId="AD" clId="Web-{E015FDC3-21F3-21BA-368A-4E6DC06A289D}" dt="2021-01-08T00:04:03.522" v="16" actId="20577"/>
        <pc:sldMkLst>
          <pc:docMk/>
          <pc:sldMk cId="1037130379" sldId="307"/>
        </pc:sldMkLst>
        <pc:spChg chg="mod">
          <ac:chgData name="Kay Mobley" userId="S::kmobley_acsd1.org#ext#@wyaitc.onmicrosoft.com::2bc411c9-e0b0-42ef-ad9e-fadd51b693a5" providerId="AD" clId="Web-{E015FDC3-21F3-21BA-368A-4E6DC06A289D}" dt="2021-01-08T00:04:03.522" v="16" actId="20577"/>
          <ac:spMkLst>
            <pc:docMk/>
            <pc:sldMk cId="1037130379" sldId="307"/>
            <ac:spMk id="9" creationId="{868B5FAB-3B04-446F-BCEA-2D5AD8AB2FD5}"/>
          </ac:spMkLst>
        </pc:spChg>
      </pc:sldChg>
      <pc:sldChg chg="addCm">
        <pc:chgData name="Kay Mobley" userId="S::kmobley_acsd1.org#ext#@wyaitc.onmicrosoft.com::2bc411c9-e0b0-42ef-ad9e-fadd51b693a5" providerId="AD" clId="Web-{E015FDC3-21F3-21BA-368A-4E6DC06A289D}" dt="2021-01-08T00:04:51.288" v="19"/>
        <pc:sldMkLst>
          <pc:docMk/>
          <pc:sldMk cId="1374491682" sldId="308"/>
        </pc:sldMkLst>
      </pc:sldChg>
      <pc:sldChg chg="modSp">
        <pc:chgData name="Kay Mobley" userId="S::kmobley_acsd1.org#ext#@wyaitc.onmicrosoft.com::2bc411c9-e0b0-42ef-ad9e-fadd51b693a5" providerId="AD" clId="Web-{E015FDC3-21F3-21BA-368A-4E6DC06A289D}" dt="2021-01-08T00:01:45.491" v="7" actId="20577"/>
        <pc:sldMkLst>
          <pc:docMk/>
          <pc:sldMk cId="1127386990" sldId="336"/>
        </pc:sldMkLst>
        <pc:spChg chg="mod">
          <ac:chgData name="Kay Mobley" userId="S::kmobley_acsd1.org#ext#@wyaitc.onmicrosoft.com::2bc411c9-e0b0-42ef-ad9e-fadd51b693a5" providerId="AD" clId="Web-{E015FDC3-21F3-21BA-368A-4E6DC06A289D}" dt="2021-01-08T00:01:45.491" v="7" actId="20577"/>
          <ac:spMkLst>
            <pc:docMk/>
            <pc:sldMk cId="1127386990" sldId="336"/>
            <ac:spMk id="3" creationId="{2E7A6A0F-E55C-457A-AF81-2E3AD9FFBB23}"/>
          </ac:spMkLst>
        </pc:spChg>
      </pc:sldChg>
      <pc:sldChg chg="addCm">
        <pc:chgData name="Kay Mobley" userId="S::kmobley_acsd1.org#ext#@wyaitc.onmicrosoft.com::2bc411c9-e0b0-42ef-ad9e-fadd51b693a5" providerId="AD" clId="Web-{E015FDC3-21F3-21BA-368A-4E6DC06A289D}" dt="2021-01-08T00:05:23.944" v="20"/>
        <pc:sldMkLst>
          <pc:docMk/>
          <pc:sldMk cId="4199491" sldId="3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29733-2550-4CA4-AE69-2CCB8BF89CE5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227B5-B47F-453B-9B7C-C34C43611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05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name of the lesson is a link to the Wyoming Agriculture in the Classroom website where the lesson can be downloaded.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Assessment Day #1</a:t>
            </a:r>
          </a:p>
          <a:p>
            <a:r>
              <a:rPr lang="en-US" dirty="0"/>
              <a:t>Students will create a sign that represents the rules and laws that need to be followed in their school community.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8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Provide the students an opportunity to explain their learning.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1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37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Day 2/Procedure #3:  Look back on the previous lesson and review the key ideas.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6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2/Procedure 3</a:t>
            </a:r>
          </a:p>
          <a:p>
            <a:r>
              <a:rPr lang="en-US" dirty="0"/>
              <a:t>Introduction to scenarios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90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2/Procedure #3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80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2/Procedure #3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96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Day 2/Procedure #3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17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#2 Procedure #3</a:t>
            </a:r>
          </a:p>
          <a:p>
            <a:endParaRPr lang="en-US" dirty="0"/>
          </a:p>
          <a:p>
            <a:r>
              <a:rPr lang="en-US" dirty="0"/>
              <a:t>Students will complete the scenario several times, and then answer the discussion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98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#2 Procedure #3</a:t>
            </a:r>
          </a:p>
          <a:p>
            <a:endParaRPr lang="en-US" dirty="0"/>
          </a:p>
          <a:p>
            <a:r>
              <a:rPr lang="en-US" dirty="0"/>
              <a:t>Students will complete the scenario several times, and then answer the discussion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51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focus of today’s lesson.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76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Day 2/Procedure #3:  The cards for this scenario are in slides 30 and 31.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30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Day 2/Procedure #3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4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Provide the students an opportunity to explain their learning.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8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the new vocabulary words for this lesson.  You may need to adjust this list according to the needs of your students.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94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Look back on the previous lesson and review the key ideas.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30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1/Procedure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5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1/Procedure #2</a:t>
            </a:r>
          </a:p>
          <a:p>
            <a:r>
              <a:rPr lang="en-US" dirty="0"/>
              <a:t>Slides 8-14 are from the PowerPoint. Use the lesson prompts to discuss each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44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Park Signs 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6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1/Procedure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227B5-B47F-453B-9B7C-C34C43611A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3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D5EBC-D9DA-444D-9BB5-9F0CAA8BD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E452C-1B0D-43CE-9533-E6B325A18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C5F9B-02E6-4B68-8880-6B58D0DF1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63AD0-33D3-4FCC-A0F4-5581AB87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C9353-D403-4667-B046-6CBE8929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DE1D-7646-4B03-A15D-0AE7D5DE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B04A4-412A-4A7F-9E66-04D737466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27FBF-7F9B-4F57-A830-5D3B92EE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E06F9-9E05-4C39-9328-7A55524D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6EE0-B855-4FC9-9FB5-886E0A731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846C6-687B-4636-934D-C6BFC56BC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BAD0A-2D0E-4946-8B62-A8C5118FC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CBE08-6CC2-487A-A459-C1F1AAC96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01667-0294-49DA-8619-D2A4F3DC2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C6DAD-7F5B-4637-B7F7-3E36EDAA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17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F3D34-3FE8-4BA4-875C-D9873F3C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9C4-7558-4EFA-9D4B-D440BDF39F2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7B99AD-3CDB-49FA-91A9-2E8CA89F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02EBB-947F-4B0F-A83D-19323A8E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9237-ADDC-4BA2-B594-1EFAB52D3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2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338C7-477D-4D13-8BF3-79323B0E1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53107-CE05-491E-A8CB-064C36EEF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BE93B-1FC9-4CBF-8A6F-B67E2C88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A76B4-252B-4AB7-ABDF-1CCE72DC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DDC96-AE45-455F-B11D-E49C8584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D43B0-DA1F-4A64-B4A9-E2A983927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A0768-DC5D-4A53-B399-A7EFB40CF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F6C9-1670-4ABC-A33E-D0655D95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5E7A4-779D-48F1-A898-6BC9AE35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EDD3D-E1F9-407F-8CD6-FABD0DE8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4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31AD-E5A0-479B-B401-7A352AD7A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9187-22A2-46E0-8FB9-8B33604E2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FC8BF-79F7-4086-9AAF-16FC73215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294F8-3836-49F8-B0CE-2C6E3EF5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F24F3-A115-4783-8BDC-24B53EB8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2F61D-55C2-4147-9DEF-EB175A17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E46CF-7F18-45D0-98F3-4806AF91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8DAAD-5F9B-4459-8301-1209AE552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9B734-A69A-40D3-9BDA-CB9D3EBA5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A8498-F20C-4EB4-B8A3-C7BE103D2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0833EF-530F-474B-A1CB-6AE598CD9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AE0CD-297B-4119-A361-0BF9E204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74E829-00AE-47BC-9515-CC18C79C0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B50B55-77DB-4244-90DE-396F1EA3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95388-E7F4-4CC5-A515-70EAB240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123C7E-BDB5-41FD-916F-11ADD1C05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DC23D-3385-41C2-824F-3D6F36F8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A5AB9-7439-4CE7-97D7-D426BAD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5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59A7AD-F0CD-40FC-B278-20E008EC7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6BBD3-50E4-4591-8FD7-C23CB72F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7B724-32DA-4FC9-A2B4-18A65622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9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C9D8-21CE-4202-97F1-E221C5720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721A4-BA27-4DC6-87AD-4987DEE26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86C10-D81D-4BAA-82D4-E2913B988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B24C-DCE0-40C0-858A-D482F717F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BF1AA-47C9-4334-8433-7AA6456FC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DBA89-EE1F-47D8-B9B2-CE0B5B72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4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2C9A2-631B-4787-9239-772F3FDB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C63DC-FE60-4B0B-89F5-8D178572C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156BC-A42B-4885-99A5-302592313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78085-1F31-4146-8E2D-B5F719A0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A36FC-F053-4C03-B8CF-1167B6EC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D35B8-0A23-40AB-A82F-82551F76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A11D5-FB5E-42C1-A1EB-817E95FD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04FB0-6310-4907-A823-EC4AC21C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52A71-97A6-47E8-96C3-D256AE4C7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37116-13DF-4548-98E2-A25E16FC6DC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9DA45-4889-4C43-B72B-8C09873D8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E2C3F-1A85-401F-A855-5C1A723BD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8F391-85ED-49D7-9E57-0B9EA65B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816" r:id="rId6"/>
    <p:sldLayoutId id="214748381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658E0F-579B-42CE-8537-37A85D12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F5CF6-60B9-48F9-89C7-DEE83BA7B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02FCF-09DA-4644-B2E1-027B98C72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C99C4-7558-4EFA-9D4B-D440BDF39F2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3BC-A550-4454-AF6D-9CDC3EF8E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8D5D-49A5-4882-BCB3-445332333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19237-ADDC-4BA2-B594-1EFAB52D3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1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hyperlink" Target="https://wyaitc.org/lesson/lesson-six-when-i-grow-u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hyperlink" Target="https://iris.peabody.vanderbilt.edu/module/beh2/cresource/q2/p04/beh2_04_link_poster_es_hs/" TargetMode="Externa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urses.lumenlearning.com/geophysical/chapter/types-of-volcanoe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urses.lumenlearning.com/wm-biology2/chapter/human-impact-on-the-environment/" TargetMode="Externa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commons.wikimedia.org/wiki/File:Landscape_of_Jackson_Hole,_October_2010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A8C323-82FB-4A23-8B38-77A38ABE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6590" y="83677"/>
            <a:ext cx="7835685" cy="6469734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688B93-C7BD-4E6E-9256-C09F7D96D809}"/>
              </a:ext>
            </a:extLst>
          </p:cNvPr>
          <p:cNvSpPr txBox="1"/>
          <p:nvPr/>
        </p:nvSpPr>
        <p:spPr>
          <a:xfrm>
            <a:off x="5763802" y="3208805"/>
            <a:ext cx="63137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Outdoor Recreation &amp; Tourism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Grade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Lesson 6, Day 1 and 2: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How to be a Steward?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B961C1-3912-42B9-A3D4-48E8A90163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9095" y="253218"/>
            <a:ext cx="2791265" cy="27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7"/>
    </mc:Choice>
    <mc:Fallback xmlns="">
      <p:transition spd="slow" advTm="366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ound, dirt&#10;&#10;Description automatically generated">
            <a:extLst>
              <a:ext uri="{FF2B5EF4-FFF2-40B4-BE49-F238E27FC236}">
                <a16:creationId xmlns:a16="http://schemas.microsoft.com/office/drawing/2014/main" id="{92449447-756B-40AF-B75F-373661AB1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3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C4026F-6BD5-4ED7-A8FF-5686244F0F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317" y="1406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4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8CFA9-AAA7-4F95-B998-5E9797222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B5AA97-7E73-458D-88FF-886E1E496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525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3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988AA8A6-D049-4D65-B00B-879F385A7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FAE738-E7EF-4E3D-9110-1589B8738E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982" y="101991"/>
            <a:ext cx="6654018" cy="66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84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DBC8E6-3B39-4BD6-9134-D27671524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95" y="0"/>
            <a:ext cx="1222379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C145E-4926-4AD9-B561-06A39D2D75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3825" y="98474"/>
            <a:ext cx="6759526" cy="6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50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8CC63-B9EF-420B-ABC8-FA7ABA7C79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91C26-5654-4CC1-9D9B-47102E2A7C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11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5C7146-FF03-4AEB-9BB3-6D72E11A62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6D885C-859E-4D05-98CB-8A0702D6B5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44" y="-260839"/>
            <a:ext cx="7379677" cy="73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04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B433E5-916D-45E6-BD76-D7FA41319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00" y="0"/>
            <a:ext cx="122010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A1F63-4D38-4585-A663-22F204B689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033" y="297929"/>
            <a:ext cx="4715933" cy="62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99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C83822-7F50-41EE-B79C-80D4CC652E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0800" y="2895600"/>
            <a:ext cx="3124200" cy="31242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967207-2EEA-4200-853A-934B07D4C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200" y="2895600"/>
            <a:ext cx="3124200" cy="312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1AD3B-B861-4ECB-89CB-5AEF8BDE62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900" y="2974725"/>
            <a:ext cx="2965949" cy="2965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ABA29-373D-4942-8A9E-E589D3D8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Why are rules important?</a:t>
            </a:r>
          </a:p>
        </p:txBody>
      </p:sp>
    </p:spTree>
    <p:extLst>
      <p:ext uri="{BB962C8B-B14F-4D97-AF65-F5344CB8AC3E}">
        <p14:creationId xmlns:p14="http://schemas.microsoft.com/office/powerpoint/2010/main" val="3383734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A78B2-FC98-43D4-9866-180CC80F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Design a 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D5F26-7FCF-4400-ADAC-1D5C00CCD1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07" y="1359527"/>
            <a:ext cx="3531622" cy="227788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AD0DBF4-D792-4DEE-B9EB-F3B590D550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85729" y="1246511"/>
            <a:ext cx="3433324" cy="2120077"/>
          </a:xfrm>
          <a:prstGeom prst="rect">
            <a:avLst/>
          </a:prstGeom>
        </p:spPr>
      </p:pic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124BD1-D934-49EA-82C4-C2C03184B4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9725" y="1427542"/>
            <a:ext cx="3423916" cy="1802642"/>
          </a:xfrm>
          <a:prstGeom prst="rect">
            <a:avLst/>
          </a:prstGeom>
        </p:spPr>
      </p:pic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8B4EC5-58B4-4E66-8ED3-A5C083B6C4C8}"/>
              </a:ext>
            </a:extLst>
          </p:cNvPr>
          <p:cNvSpPr txBox="1"/>
          <p:nvPr/>
        </p:nvSpPr>
        <p:spPr>
          <a:xfrm>
            <a:off x="5085612" y="3166533"/>
            <a:ext cx="273344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hlinkClick r:id="rId5" tooltip="https://iris.peabody.vanderbilt.edu/module/beh2/cresource/q2/p04/beh2_04_link_poster_es_h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/>
              <a:t> by Unknown Author is licensed under </a:t>
            </a:r>
            <a:r>
              <a:rPr lang="en-US" sz="700"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1261924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61FAF58-0FD5-4BFA-9A9A-227C0AF18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735"/>
          <a:stretch/>
        </p:blipFill>
        <p:spPr bwMode="auto">
          <a:xfrm rot="486761">
            <a:off x="75161" y="914121"/>
            <a:ext cx="7456371" cy="481781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7E941DF-750C-44C4-AD42-7ABC893D4A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834" y="3186476"/>
            <a:ext cx="2501708" cy="25017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18E441-3C0B-44EE-9520-D0DE2E823999}"/>
              </a:ext>
            </a:extLst>
          </p:cNvPr>
          <p:cNvSpPr txBox="1">
            <a:spLocks/>
          </p:cNvSpPr>
          <p:nvPr/>
        </p:nvSpPr>
        <p:spPr>
          <a:xfrm>
            <a:off x="7487884" y="1098253"/>
            <a:ext cx="4539993" cy="25017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did we learn from the today’s challenge?</a:t>
            </a:r>
          </a:p>
        </p:txBody>
      </p:sp>
    </p:spTree>
    <p:extLst>
      <p:ext uri="{BB962C8B-B14F-4D97-AF65-F5344CB8AC3E}">
        <p14:creationId xmlns:p14="http://schemas.microsoft.com/office/powerpoint/2010/main" val="221015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A8C323-82FB-4A23-8B38-77A38ABE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-2" y="172720"/>
            <a:ext cx="7389341" cy="651256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688B93-C7BD-4E6E-9256-C09F7D96D809}"/>
              </a:ext>
            </a:extLst>
          </p:cNvPr>
          <p:cNvSpPr txBox="1"/>
          <p:nvPr/>
        </p:nvSpPr>
        <p:spPr>
          <a:xfrm>
            <a:off x="6312496" y="362107"/>
            <a:ext cx="545826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Today’s Challenge: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600" dirty="0"/>
              <a:t>   </a:t>
            </a:r>
            <a:r>
              <a:rPr lang="en-US" sz="3200" b="1" dirty="0"/>
              <a:t>Students will:</a:t>
            </a:r>
          </a:p>
          <a:p>
            <a:pPr lvl="1"/>
            <a:endParaRPr lang="en-US" sz="32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Identify what it takes to be a steward of Wyoming’s private and public lands.</a:t>
            </a:r>
          </a:p>
          <a:p>
            <a:pPr lvl="2"/>
            <a:endParaRPr lang="en-US" sz="2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Learn about professional jobs caring for Wyoming’s lands.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FADDB-7772-42C7-9EB9-7219257D91DF}"/>
              </a:ext>
            </a:extLst>
          </p:cNvPr>
          <p:cNvSpPr txBox="1"/>
          <p:nvPr/>
        </p:nvSpPr>
        <p:spPr>
          <a:xfrm>
            <a:off x="-1" y="6053839"/>
            <a:ext cx="7389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urses.lumenlearning.com/geophysical/chapter/types-of-volcanoe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98192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07539-5281-4C60-9E41-C7C17E08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90" y="38583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Day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DBFE7-CFF7-43FE-AEB1-B26E21D4BE04}"/>
              </a:ext>
            </a:extLst>
          </p:cNvPr>
          <p:cNvSpPr txBox="1"/>
          <p:nvPr/>
        </p:nvSpPr>
        <p:spPr>
          <a:xfrm>
            <a:off x="82194" y="6503541"/>
            <a:ext cx="2897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courtesy of C. Jacobs</a:t>
            </a:r>
          </a:p>
        </p:txBody>
      </p:sp>
    </p:spTree>
    <p:extLst>
      <p:ext uri="{BB962C8B-B14F-4D97-AF65-F5344CB8AC3E}">
        <p14:creationId xmlns:p14="http://schemas.microsoft.com/office/powerpoint/2010/main" val="612727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688B93-C7BD-4E6E-9256-C09F7D96D809}"/>
              </a:ext>
            </a:extLst>
          </p:cNvPr>
          <p:cNvSpPr txBox="1"/>
          <p:nvPr/>
        </p:nvSpPr>
        <p:spPr>
          <a:xfrm>
            <a:off x="6719297" y="466119"/>
            <a:ext cx="489734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 from our last lesson:</a:t>
            </a: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Think back on:</a:t>
            </a:r>
          </a:p>
          <a:p>
            <a:pPr lvl="1"/>
            <a:endParaRPr lang="en-US" sz="3200" b="1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Signs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Why rules are important</a:t>
            </a:r>
          </a:p>
          <a:p>
            <a:endParaRPr lang="en-US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BE0F91-E0FE-4061-8977-FD895E115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5002"/>
            <a:ext cx="7037798" cy="6590482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00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01893-F06C-4DCA-AEC8-85EEE1F037AB}"/>
              </a:ext>
            </a:extLst>
          </p:cNvPr>
          <p:cNvSpPr txBox="1">
            <a:spLocks/>
          </p:cNvSpPr>
          <p:nvPr/>
        </p:nvSpPr>
        <p:spPr>
          <a:xfrm>
            <a:off x="527538" y="4756638"/>
            <a:ext cx="11139854" cy="930447"/>
          </a:xfrm>
          <a:prstGeom prst="doubleWave">
            <a:avLst>
              <a:gd name="adj1" fmla="val 8575"/>
              <a:gd name="adj2" fmla="val -880"/>
            </a:avLst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3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Rules help us be good stewards.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3A0F38D-35D7-441D-B224-23068F850C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E1368AF-B957-4426-85F2-76E046C1A9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729" y="589887"/>
            <a:ext cx="3433324" cy="343332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6D6BF8F-734D-48F6-A657-3EA6D0D64A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572" y="330045"/>
            <a:ext cx="3008222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683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AC741B-4496-40B1-AE86-0ADDF8E8E4A9}"/>
              </a:ext>
            </a:extLst>
          </p:cNvPr>
          <p:cNvSpPr txBox="1"/>
          <p:nvPr/>
        </p:nvSpPr>
        <p:spPr>
          <a:xfrm>
            <a:off x="168812" y="315077"/>
            <a:ext cx="5282418" cy="19568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Stewardship Scenarios</a:t>
            </a:r>
          </a:p>
        </p:txBody>
      </p:sp>
      <p:sp>
        <p:nvSpPr>
          <p:cNvPr id="5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F1880B-5EDE-41CA-A063-51FC7AFE7A5D}"/>
              </a:ext>
            </a:extLst>
          </p:cNvPr>
          <p:cNvSpPr txBox="1"/>
          <p:nvPr/>
        </p:nvSpPr>
        <p:spPr>
          <a:xfrm>
            <a:off x="168812" y="2872899"/>
            <a:ext cx="5141365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Our space will be called our “public land.”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You will be in Group A or Group </a:t>
            </a:r>
            <a:r>
              <a:rPr lang="en-US" sz="2400"/>
              <a:t>B.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You will play a role depending on your group.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Each scenario will be done twice.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We will compare the differences between how the scenarios turn out.</a:t>
            </a:r>
            <a:endParaRPr lang="en-US" sz="2400">
              <a:cs typeface="Arial"/>
            </a:endParaRPr>
          </a:p>
        </p:txBody>
      </p:sp>
      <p:pic>
        <p:nvPicPr>
          <p:cNvPr id="46" name="Picture 4">
            <a:extLst>
              <a:ext uri="{FF2B5EF4-FFF2-40B4-BE49-F238E27FC236}">
                <a16:creationId xmlns:a16="http://schemas.microsoft.com/office/drawing/2014/main" id="{64D96475-1999-43BF-BEEE-A19003898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698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7D3D21-5D63-4ADE-A543-D880D28B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0437" y="555840"/>
            <a:ext cx="4675127" cy="3108960"/>
          </a:xfrm>
          <a:custGeom>
            <a:avLst/>
            <a:gdLst>
              <a:gd name="connsiteX0" fmla="*/ 0 w 4675127"/>
              <a:gd name="connsiteY0" fmla="*/ 0 h 3108960"/>
              <a:gd name="connsiteX1" fmla="*/ 490888 w 4675127"/>
              <a:gd name="connsiteY1" fmla="*/ 0 h 3108960"/>
              <a:gd name="connsiteX2" fmla="*/ 1168782 w 4675127"/>
              <a:gd name="connsiteY2" fmla="*/ 0 h 3108960"/>
              <a:gd name="connsiteX3" fmla="*/ 1612919 w 4675127"/>
              <a:gd name="connsiteY3" fmla="*/ 0 h 3108960"/>
              <a:gd name="connsiteX4" fmla="*/ 2103807 w 4675127"/>
              <a:gd name="connsiteY4" fmla="*/ 0 h 3108960"/>
              <a:gd name="connsiteX5" fmla="*/ 2734949 w 4675127"/>
              <a:gd name="connsiteY5" fmla="*/ 0 h 3108960"/>
              <a:gd name="connsiteX6" fmla="*/ 3319340 w 4675127"/>
              <a:gd name="connsiteY6" fmla="*/ 0 h 3108960"/>
              <a:gd name="connsiteX7" fmla="*/ 3997234 w 4675127"/>
              <a:gd name="connsiteY7" fmla="*/ 0 h 3108960"/>
              <a:gd name="connsiteX8" fmla="*/ 4675127 w 4675127"/>
              <a:gd name="connsiteY8" fmla="*/ 0 h 3108960"/>
              <a:gd name="connsiteX9" fmla="*/ 4675127 w 4675127"/>
              <a:gd name="connsiteY9" fmla="*/ 518160 h 3108960"/>
              <a:gd name="connsiteX10" fmla="*/ 4675127 w 4675127"/>
              <a:gd name="connsiteY10" fmla="*/ 1036320 h 3108960"/>
              <a:gd name="connsiteX11" fmla="*/ 4675127 w 4675127"/>
              <a:gd name="connsiteY11" fmla="*/ 1523390 h 3108960"/>
              <a:gd name="connsiteX12" fmla="*/ 4675127 w 4675127"/>
              <a:gd name="connsiteY12" fmla="*/ 2041550 h 3108960"/>
              <a:gd name="connsiteX13" fmla="*/ 4675127 w 4675127"/>
              <a:gd name="connsiteY13" fmla="*/ 2497531 h 3108960"/>
              <a:gd name="connsiteX14" fmla="*/ 4675127 w 4675127"/>
              <a:gd name="connsiteY14" fmla="*/ 3108960 h 3108960"/>
              <a:gd name="connsiteX15" fmla="*/ 4090736 w 4675127"/>
              <a:gd name="connsiteY15" fmla="*/ 3108960 h 3108960"/>
              <a:gd name="connsiteX16" fmla="*/ 3412843 w 4675127"/>
              <a:gd name="connsiteY16" fmla="*/ 3108960 h 3108960"/>
              <a:gd name="connsiteX17" fmla="*/ 2828452 w 4675127"/>
              <a:gd name="connsiteY17" fmla="*/ 3108960 h 3108960"/>
              <a:gd name="connsiteX18" fmla="*/ 2384315 w 4675127"/>
              <a:gd name="connsiteY18" fmla="*/ 3108960 h 3108960"/>
              <a:gd name="connsiteX19" fmla="*/ 1753173 w 4675127"/>
              <a:gd name="connsiteY19" fmla="*/ 3108960 h 3108960"/>
              <a:gd name="connsiteX20" fmla="*/ 1215533 w 4675127"/>
              <a:gd name="connsiteY20" fmla="*/ 3108960 h 3108960"/>
              <a:gd name="connsiteX21" fmla="*/ 771396 w 4675127"/>
              <a:gd name="connsiteY21" fmla="*/ 3108960 h 3108960"/>
              <a:gd name="connsiteX22" fmla="*/ 0 w 4675127"/>
              <a:gd name="connsiteY22" fmla="*/ 3108960 h 3108960"/>
              <a:gd name="connsiteX23" fmla="*/ 0 w 4675127"/>
              <a:gd name="connsiteY23" fmla="*/ 2621890 h 3108960"/>
              <a:gd name="connsiteX24" fmla="*/ 0 w 4675127"/>
              <a:gd name="connsiteY24" fmla="*/ 2041550 h 3108960"/>
              <a:gd name="connsiteX25" fmla="*/ 0 w 4675127"/>
              <a:gd name="connsiteY25" fmla="*/ 1616659 h 3108960"/>
              <a:gd name="connsiteX26" fmla="*/ 0 w 4675127"/>
              <a:gd name="connsiteY26" fmla="*/ 1067410 h 3108960"/>
              <a:gd name="connsiteX27" fmla="*/ 0 w 4675127"/>
              <a:gd name="connsiteY27" fmla="*/ 580339 h 3108960"/>
              <a:gd name="connsiteX28" fmla="*/ 0 w 4675127"/>
              <a:gd name="connsiteY28" fmla="*/ 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75127" h="3108960" extrusionOk="0">
                <a:moveTo>
                  <a:pt x="0" y="0"/>
                </a:moveTo>
                <a:cubicBezTo>
                  <a:pt x="115894" y="-52641"/>
                  <a:pt x="251667" y="40649"/>
                  <a:pt x="490888" y="0"/>
                </a:cubicBezTo>
                <a:cubicBezTo>
                  <a:pt x="730109" y="-40649"/>
                  <a:pt x="850952" y="57301"/>
                  <a:pt x="1168782" y="0"/>
                </a:cubicBezTo>
                <a:cubicBezTo>
                  <a:pt x="1486612" y="-57301"/>
                  <a:pt x="1417211" y="26645"/>
                  <a:pt x="1612919" y="0"/>
                </a:cubicBezTo>
                <a:cubicBezTo>
                  <a:pt x="1808627" y="-26645"/>
                  <a:pt x="1863426" y="53439"/>
                  <a:pt x="2103807" y="0"/>
                </a:cubicBezTo>
                <a:cubicBezTo>
                  <a:pt x="2344188" y="-53439"/>
                  <a:pt x="2575727" y="55386"/>
                  <a:pt x="2734949" y="0"/>
                </a:cubicBezTo>
                <a:cubicBezTo>
                  <a:pt x="2894171" y="-55386"/>
                  <a:pt x="3028462" y="40416"/>
                  <a:pt x="3319340" y="0"/>
                </a:cubicBezTo>
                <a:cubicBezTo>
                  <a:pt x="3610218" y="-40416"/>
                  <a:pt x="3853857" y="70182"/>
                  <a:pt x="3997234" y="0"/>
                </a:cubicBezTo>
                <a:cubicBezTo>
                  <a:pt x="4140611" y="-70182"/>
                  <a:pt x="4413861" y="20571"/>
                  <a:pt x="4675127" y="0"/>
                </a:cubicBezTo>
                <a:cubicBezTo>
                  <a:pt x="4710427" y="204700"/>
                  <a:pt x="4670436" y="373005"/>
                  <a:pt x="4675127" y="518160"/>
                </a:cubicBezTo>
                <a:cubicBezTo>
                  <a:pt x="4679818" y="663315"/>
                  <a:pt x="4629280" y="784511"/>
                  <a:pt x="4675127" y="1036320"/>
                </a:cubicBezTo>
                <a:cubicBezTo>
                  <a:pt x="4720974" y="1288129"/>
                  <a:pt x="4616715" y="1405664"/>
                  <a:pt x="4675127" y="1523390"/>
                </a:cubicBezTo>
                <a:cubicBezTo>
                  <a:pt x="4733539" y="1641116"/>
                  <a:pt x="4637382" y="1789368"/>
                  <a:pt x="4675127" y="2041550"/>
                </a:cubicBezTo>
                <a:cubicBezTo>
                  <a:pt x="4712872" y="2293732"/>
                  <a:pt x="4653389" y="2403439"/>
                  <a:pt x="4675127" y="2497531"/>
                </a:cubicBezTo>
                <a:cubicBezTo>
                  <a:pt x="4696865" y="2591623"/>
                  <a:pt x="4616995" y="2942518"/>
                  <a:pt x="4675127" y="3108960"/>
                </a:cubicBezTo>
                <a:cubicBezTo>
                  <a:pt x="4479564" y="3160880"/>
                  <a:pt x="4353964" y="3108168"/>
                  <a:pt x="4090736" y="3108960"/>
                </a:cubicBezTo>
                <a:cubicBezTo>
                  <a:pt x="3827508" y="3109752"/>
                  <a:pt x="3658153" y="3050191"/>
                  <a:pt x="3412843" y="3108960"/>
                </a:cubicBezTo>
                <a:cubicBezTo>
                  <a:pt x="3167533" y="3167729"/>
                  <a:pt x="3084222" y="3092341"/>
                  <a:pt x="2828452" y="3108960"/>
                </a:cubicBezTo>
                <a:cubicBezTo>
                  <a:pt x="2572682" y="3125579"/>
                  <a:pt x="2529180" y="3060582"/>
                  <a:pt x="2384315" y="3108960"/>
                </a:cubicBezTo>
                <a:cubicBezTo>
                  <a:pt x="2239450" y="3157338"/>
                  <a:pt x="2030399" y="3070625"/>
                  <a:pt x="1753173" y="3108960"/>
                </a:cubicBezTo>
                <a:cubicBezTo>
                  <a:pt x="1475947" y="3147295"/>
                  <a:pt x="1477620" y="3089034"/>
                  <a:pt x="1215533" y="3108960"/>
                </a:cubicBezTo>
                <a:cubicBezTo>
                  <a:pt x="953446" y="3128886"/>
                  <a:pt x="956988" y="3061600"/>
                  <a:pt x="771396" y="3108960"/>
                </a:cubicBezTo>
                <a:cubicBezTo>
                  <a:pt x="585804" y="3156320"/>
                  <a:pt x="362336" y="3070891"/>
                  <a:pt x="0" y="3108960"/>
                </a:cubicBezTo>
                <a:cubicBezTo>
                  <a:pt x="-3219" y="2875479"/>
                  <a:pt x="36909" y="2779420"/>
                  <a:pt x="0" y="2621890"/>
                </a:cubicBezTo>
                <a:cubicBezTo>
                  <a:pt x="-36909" y="2464360"/>
                  <a:pt x="2770" y="2185267"/>
                  <a:pt x="0" y="2041550"/>
                </a:cubicBezTo>
                <a:cubicBezTo>
                  <a:pt x="-2770" y="1897833"/>
                  <a:pt x="10629" y="1767128"/>
                  <a:pt x="0" y="1616659"/>
                </a:cubicBezTo>
                <a:cubicBezTo>
                  <a:pt x="-10629" y="1466190"/>
                  <a:pt x="46983" y="1210293"/>
                  <a:pt x="0" y="1067410"/>
                </a:cubicBezTo>
                <a:cubicBezTo>
                  <a:pt x="-46983" y="924527"/>
                  <a:pt x="1564" y="721840"/>
                  <a:pt x="0" y="580339"/>
                </a:cubicBezTo>
                <a:cubicBezTo>
                  <a:pt x="-1564" y="438838"/>
                  <a:pt x="65162" y="18906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632931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4FF53B-F283-4DC5-8898-2731B29A5D0F}"/>
              </a:ext>
            </a:extLst>
          </p:cNvPr>
          <p:cNvSpPr txBox="1"/>
          <p:nvPr/>
        </p:nvSpPr>
        <p:spPr>
          <a:xfrm>
            <a:off x="450167" y="4220640"/>
            <a:ext cx="10695524" cy="2435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How effective was the Group A student?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What challenge did the one student have?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What impact does this have on our public land?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Who was being the steward?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Who was not being a steward?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81C293-3AE4-47ED-8F5B-AC5294AD0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233244"/>
              </p:ext>
            </p:extLst>
          </p:nvPr>
        </p:nvGraphicFramePr>
        <p:xfrm>
          <a:off x="6096000" y="462230"/>
          <a:ext cx="5664591" cy="325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4591">
                  <a:extLst>
                    <a:ext uri="{9D8B030D-6E8A-4147-A177-3AD203B41FA5}">
                      <a16:colId xmlns:a16="http://schemas.microsoft.com/office/drawing/2014/main" val="3882942724"/>
                    </a:ext>
                  </a:extLst>
                </a:gridCol>
              </a:tblGrid>
              <a:tr h="589045">
                <a:tc>
                  <a:txBody>
                    <a:bodyPr/>
                    <a:lstStyle/>
                    <a:p>
                      <a:r>
                        <a:rPr lang="en-US" sz="3600" dirty="0"/>
                        <a:t>Scenario 1 – Don’t Litter</a:t>
                      </a:r>
                    </a:p>
                  </a:txBody>
                  <a:tcPr marL="112027" marR="112027" marT="56014" marB="56014"/>
                </a:tc>
                <a:extLst>
                  <a:ext uri="{0D108BD9-81ED-4DB2-BD59-A6C34878D82A}">
                    <a16:rowId xmlns:a16="http://schemas.microsoft.com/office/drawing/2014/main" val="542846995"/>
                  </a:ext>
                </a:extLst>
              </a:tr>
              <a:tr h="2597150">
                <a:tc>
                  <a:txBody>
                    <a:bodyPr/>
                    <a:lstStyle/>
                    <a:p>
                      <a:r>
                        <a:rPr lang="en-US" sz="2200" dirty="0"/>
                        <a:t>Group A: One student cleans the “public land” by picking up all the paper.</a:t>
                      </a:r>
                    </a:p>
                    <a:p>
                      <a:endParaRPr lang="en-US" sz="2200" dirty="0"/>
                    </a:p>
                    <a:p>
                      <a:r>
                        <a:rPr lang="en-US" sz="2200" dirty="0"/>
                        <a:t>Group B: All students drop their paper while walking around the “public land.”</a:t>
                      </a:r>
                    </a:p>
                    <a:p>
                      <a:endParaRPr lang="en-US" sz="2200" dirty="0"/>
                    </a:p>
                  </a:txBody>
                  <a:tcPr marL="112027" marR="112027" marT="56014" marB="56014"/>
                </a:tc>
                <a:extLst>
                  <a:ext uri="{0D108BD9-81ED-4DB2-BD59-A6C34878D82A}">
                    <a16:rowId xmlns:a16="http://schemas.microsoft.com/office/drawing/2014/main" val="2284001028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F22BDB07-E99A-4DD7-A52A-1619185A0A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061" y="4247039"/>
            <a:ext cx="2266604" cy="23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98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7D3D21-5D63-4ADE-A543-D880D28B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423" y="555840"/>
            <a:ext cx="4397154" cy="3108960"/>
          </a:xfrm>
          <a:custGeom>
            <a:avLst/>
            <a:gdLst>
              <a:gd name="connsiteX0" fmla="*/ 0 w 4397154"/>
              <a:gd name="connsiteY0" fmla="*/ 0 h 3108960"/>
              <a:gd name="connsiteX1" fmla="*/ 461701 w 4397154"/>
              <a:gd name="connsiteY1" fmla="*/ 0 h 3108960"/>
              <a:gd name="connsiteX2" fmla="*/ 1099289 w 4397154"/>
              <a:gd name="connsiteY2" fmla="*/ 0 h 3108960"/>
              <a:gd name="connsiteX3" fmla="*/ 1517018 w 4397154"/>
              <a:gd name="connsiteY3" fmla="*/ 0 h 3108960"/>
              <a:gd name="connsiteX4" fmla="*/ 1978719 w 4397154"/>
              <a:gd name="connsiteY4" fmla="*/ 0 h 3108960"/>
              <a:gd name="connsiteX5" fmla="*/ 2572335 w 4397154"/>
              <a:gd name="connsiteY5" fmla="*/ 0 h 3108960"/>
              <a:gd name="connsiteX6" fmla="*/ 3121979 w 4397154"/>
              <a:gd name="connsiteY6" fmla="*/ 0 h 3108960"/>
              <a:gd name="connsiteX7" fmla="*/ 3759567 w 4397154"/>
              <a:gd name="connsiteY7" fmla="*/ 0 h 3108960"/>
              <a:gd name="connsiteX8" fmla="*/ 4397154 w 4397154"/>
              <a:gd name="connsiteY8" fmla="*/ 0 h 3108960"/>
              <a:gd name="connsiteX9" fmla="*/ 4397154 w 4397154"/>
              <a:gd name="connsiteY9" fmla="*/ 518160 h 3108960"/>
              <a:gd name="connsiteX10" fmla="*/ 4397154 w 4397154"/>
              <a:gd name="connsiteY10" fmla="*/ 1036320 h 3108960"/>
              <a:gd name="connsiteX11" fmla="*/ 4397154 w 4397154"/>
              <a:gd name="connsiteY11" fmla="*/ 1523390 h 3108960"/>
              <a:gd name="connsiteX12" fmla="*/ 4397154 w 4397154"/>
              <a:gd name="connsiteY12" fmla="*/ 2041550 h 3108960"/>
              <a:gd name="connsiteX13" fmla="*/ 4397154 w 4397154"/>
              <a:gd name="connsiteY13" fmla="*/ 2497531 h 3108960"/>
              <a:gd name="connsiteX14" fmla="*/ 4397154 w 4397154"/>
              <a:gd name="connsiteY14" fmla="*/ 3108960 h 3108960"/>
              <a:gd name="connsiteX15" fmla="*/ 3847510 w 4397154"/>
              <a:gd name="connsiteY15" fmla="*/ 3108960 h 3108960"/>
              <a:gd name="connsiteX16" fmla="*/ 3209922 w 4397154"/>
              <a:gd name="connsiteY16" fmla="*/ 3108960 h 3108960"/>
              <a:gd name="connsiteX17" fmla="*/ 2660278 w 4397154"/>
              <a:gd name="connsiteY17" fmla="*/ 3108960 h 3108960"/>
              <a:gd name="connsiteX18" fmla="*/ 2242549 w 4397154"/>
              <a:gd name="connsiteY18" fmla="*/ 3108960 h 3108960"/>
              <a:gd name="connsiteX19" fmla="*/ 1648933 w 4397154"/>
              <a:gd name="connsiteY19" fmla="*/ 3108960 h 3108960"/>
              <a:gd name="connsiteX20" fmla="*/ 1143260 w 4397154"/>
              <a:gd name="connsiteY20" fmla="*/ 3108960 h 3108960"/>
              <a:gd name="connsiteX21" fmla="*/ 725530 w 4397154"/>
              <a:gd name="connsiteY21" fmla="*/ 3108960 h 3108960"/>
              <a:gd name="connsiteX22" fmla="*/ 0 w 4397154"/>
              <a:gd name="connsiteY22" fmla="*/ 3108960 h 3108960"/>
              <a:gd name="connsiteX23" fmla="*/ 0 w 4397154"/>
              <a:gd name="connsiteY23" fmla="*/ 2621890 h 3108960"/>
              <a:gd name="connsiteX24" fmla="*/ 0 w 4397154"/>
              <a:gd name="connsiteY24" fmla="*/ 2041550 h 3108960"/>
              <a:gd name="connsiteX25" fmla="*/ 0 w 4397154"/>
              <a:gd name="connsiteY25" fmla="*/ 1616659 h 3108960"/>
              <a:gd name="connsiteX26" fmla="*/ 0 w 4397154"/>
              <a:gd name="connsiteY26" fmla="*/ 1067410 h 3108960"/>
              <a:gd name="connsiteX27" fmla="*/ 0 w 4397154"/>
              <a:gd name="connsiteY27" fmla="*/ 580339 h 3108960"/>
              <a:gd name="connsiteX28" fmla="*/ 0 w 4397154"/>
              <a:gd name="connsiteY28" fmla="*/ 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97154" h="3108960" extrusionOk="0">
                <a:moveTo>
                  <a:pt x="0" y="0"/>
                </a:moveTo>
                <a:cubicBezTo>
                  <a:pt x="126234" y="-28110"/>
                  <a:pt x="233593" y="38073"/>
                  <a:pt x="461701" y="0"/>
                </a:cubicBezTo>
                <a:cubicBezTo>
                  <a:pt x="689809" y="-38073"/>
                  <a:pt x="967460" y="38384"/>
                  <a:pt x="1099289" y="0"/>
                </a:cubicBezTo>
                <a:cubicBezTo>
                  <a:pt x="1231118" y="-38384"/>
                  <a:pt x="1331490" y="196"/>
                  <a:pt x="1517018" y="0"/>
                </a:cubicBezTo>
                <a:cubicBezTo>
                  <a:pt x="1702546" y="-196"/>
                  <a:pt x="1863532" y="32982"/>
                  <a:pt x="1978719" y="0"/>
                </a:cubicBezTo>
                <a:cubicBezTo>
                  <a:pt x="2093906" y="-32982"/>
                  <a:pt x="2329186" y="29270"/>
                  <a:pt x="2572335" y="0"/>
                </a:cubicBezTo>
                <a:cubicBezTo>
                  <a:pt x="2815484" y="-29270"/>
                  <a:pt x="2875192" y="35076"/>
                  <a:pt x="3121979" y="0"/>
                </a:cubicBezTo>
                <a:cubicBezTo>
                  <a:pt x="3368766" y="-35076"/>
                  <a:pt x="3450277" y="14579"/>
                  <a:pt x="3759567" y="0"/>
                </a:cubicBezTo>
                <a:cubicBezTo>
                  <a:pt x="4068857" y="-14579"/>
                  <a:pt x="4171552" y="18225"/>
                  <a:pt x="4397154" y="0"/>
                </a:cubicBezTo>
                <a:cubicBezTo>
                  <a:pt x="4432454" y="204700"/>
                  <a:pt x="4392463" y="373005"/>
                  <a:pt x="4397154" y="518160"/>
                </a:cubicBezTo>
                <a:cubicBezTo>
                  <a:pt x="4401845" y="663315"/>
                  <a:pt x="4351307" y="784511"/>
                  <a:pt x="4397154" y="1036320"/>
                </a:cubicBezTo>
                <a:cubicBezTo>
                  <a:pt x="4443001" y="1288129"/>
                  <a:pt x="4338742" y="1405664"/>
                  <a:pt x="4397154" y="1523390"/>
                </a:cubicBezTo>
                <a:cubicBezTo>
                  <a:pt x="4455566" y="1641116"/>
                  <a:pt x="4359409" y="1789368"/>
                  <a:pt x="4397154" y="2041550"/>
                </a:cubicBezTo>
                <a:cubicBezTo>
                  <a:pt x="4434899" y="2293732"/>
                  <a:pt x="4375416" y="2403439"/>
                  <a:pt x="4397154" y="2497531"/>
                </a:cubicBezTo>
                <a:cubicBezTo>
                  <a:pt x="4418892" y="2591623"/>
                  <a:pt x="4339022" y="2942518"/>
                  <a:pt x="4397154" y="3108960"/>
                </a:cubicBezTo>
                <a:cubicBezTo>
                  <a:pt x="4229098" y="3133235"/>
                  <a:pt x="4042769" y="3052945"/>
                  <a:pt x="3847510" y="3108960"/>
                </a:cubicBezTo>
                <a:cubicBezTo>
                  <a:pt x="3652251" y="3164975"/>
                  <a:pt x="3403585" y="3080742"/>
                  <a:pt x="3209922" y="3108960"/>
                </a:cubicBezTo>
                <a:cubicBezTo>
                  <a:pt x="3016259" y="3137178"/>
                  <a:pt x="2813621" y="3091972"/>
                  <a:pt x="2660278" y="3108960"/>
                </a:cubicBezTo>
                <a:cubicBezTo>
                  <a:pt x="2506935" y="3125948"/>
                  <a:pt x="2352178" y="3079808"/>
                  <a:pt x="2242549" y="3108960"/>
                </a:cubicBezTo>
                <a:cubicBezTo>
                  <a:pt x="2132920" y="3138112"/>
                  <a:pt x="1864396" y="3046691"/>
                  <a:pt x="1648933" y="3108960"/>
                </a:cubicBezTo>
                <a:cubicBezTo>
                  <a:pt x="1433470" y="3171229"/>
                  <a:pt x="1260026" y="3071028"/>
                  <a:pt x="1143260" y="3108960"/>
                </a:cubicBezTo>
                <a:cubicBezTo>
                  <a:pt x="1026494" y="3146892"/>
                  <a:pt x="919183" y="3063143"/>
                  <a:pt x="725530" y="3108960"/>
                </a:cubicBezTo>
                <a:cubicBezTo>
                  <a:pt x="531877" y="3154777"/>
                  <a:pt x="236894" y="3092188"/>
                  <a:pt x="0" y="3108960"/>
                </a:cubicBezTo>
                <a:cubicBezTo>
                  <a:pt x="-3219" y="2875479"/>
                  <a:pt x="36909" y="2779420"/>
                  <a:pt x="0" y="2621890"/>
                </a:cubicBezTo>
                <a:cubicBezTo>
                  <a:pt x="-36909" y="2464360"/>
                  <a:pt x="2770" y="2185267"/>
                  <a:pt x="0" y="2041550"/>
                </a:cubicBezTo>
                <a:cubicBezTo>
                  <a:pt x="-2770" y="1897833"/>
                  <a:pt x="10629" y="1767128"/>
                  <a:pt x="0" y="1616659"/>
                </a:cubicBezTo>
                <a:cubicBezTo>
                  <a:pt x="-10629" y="1466190"/>
                  <a:pt x="46983" y="1210293"/>
                  <a:pt x="0" y="1067410"/>
                </a:cubicBezTo>
                <a:cubicBezTo>
                  <a:pt x="-46983" y="924527"/>
                  <a:pt x="1564" y="721840"/>
                  <a:pt x="0" y="580339"/>
                </a:cubicBezTo>
                <a:cubicBezTo>
                  <a:pt x="-1564" y="438838"/>
                  <a:pt x="65162" y="18906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632931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4FF53B-F283-4DC5-8898-2731B29A5D0F}"/>
              </a:ext>
            </a:extLst>
          </p:cNvPr>
          <p:cNvSpPr txBox="1"/>
          <p:nvPr/>
        </p:nvSpPr>
        <p:spPr>
          <a:xfrm>
            <a:off x="295422" y="4286235"/>
            <a:ext cx="10695524" cy="24354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How was the scenario different from when we did it the first time?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Who was being the steward?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does this show you about being a steward?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It takes many people being stewards to keep our land clean.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81C293-3AE4-47ED-8F5B-AC5294AD0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531172"/>
              </p:ext>
            </p:extLst>
          </p:nvPr>
        </p:nvGraphicFramePr>
        <p:xfrm>
          <a:off x="6096000" y="462230"/>
          <a:ext cx="5664591" cy="32578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664591">
                  <a:extLst>
                    <a:ext uri="{9D8B030D-6E8A-4147-A177-3AD203B41FA5}">
                      <a16:colId xmlns:a16="http://schemas.microsoft.com/office/drawing/2014/main" val="3882942724"/>
                    </a:ext>
                  </a:extLst>
                </a:gridCol>
              </a:tblGrid>
              <a:tr h="589045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Scenario  – Don’t Litter</a:t>
                      </a:r>
                    </a:p>
                  </a:txBody>
                  <a:tcPr marL="112027" marR="112027" marT="56014" marB="56014"/>
                </a:tc>
                <a:extLst>
                  <a:ext uri="{0D108BD9-81ED-4DB2-BD59-A6C34878D82A}">
                    <a16:rowId xmlns:a16="http://schemas.microsoft.com/office/drawing/2014/main" val="542846995"/>
                  </a:ext>
                </a:extLst>
              </a:tr>
              <a:tr h="2597150">
                <a:tc>
                  <a:txBody>
                    <a:bodyPr/>
                    <a:lstStyle/>
                    <a:p>
                      <a:r>
                        <a:rPr lang="en-US" sz="2200" dirty="0"/>
                        <a:t>Group A: Many students clean the “public land” by picking up the paper.</a:t>
                      </a:r>
                    </a:p>
                    <a:p>
                      <a:endParaRPr lang="en-US" sz="2200" dirty="0"/>
                    </a:p>
                    <a:p>
                      <a:r>
                        <a:rPr lang="en-US" sz="2200" dirty="0"/>
                        <a:t>Group B: 3 or 4 students drop their paper while walking around the “public land.”</a:t>
                      </a:r>
                    </a:p>
                    <a:p>
                      <a:endParaRPr lang="en-US" sz="2200" dirty="0"/>
                    </a:p>
                  </a:txBody>
                  <a:tcPr marL="112027" marR="112027" marT="56014" marB="56014"/>
                </a:tc>
                <a:extLst>
                  <a:ext uri="{0D108BD9-81ED-4DB2-BD59-A6C34878D82A}">
                    <a16:rowId xmlns:a16="http://schemas.microsoft.com/office/drawing/2014/main" val="228400102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9B5362B-ABC1-43DE-9E0F-E6BB57D74D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28295" y="4126492"/>
            <a:ext cx="2958067" cy="2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42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ounded Rectangle 26">
            <a:extLst>
              <a:ext uri="{FF2B5EF4-FFF2-40B4-BE49-F238E27FC236}">
                <a16:creationId xmlns:a16="http://schemas.microsoft.com/office/drawing/2014/main" id="{1B9CAF73-92E0-421B-9CBB-6CAF38509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Untitled photo">
            <a:extLst>
              <a:ext uri="{FF2B5EF4-FFF2-40B4-BE49-F238E27FC236}">
                <a16:creationId xmlns:a16="http://schemas.microsoft.com/office/drawing/2014/main" id="{0A744AF9-2BAC-4BFF-96CB-26A62A269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469" y="644524"/>
            <a:ext cx="4513439" cy="3385079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Rounded Rectangle 16">
            <a:extLst>
              <a:ext uri="{FF2B5EF4-FFF2-40B4-BE49-F238E27FC236}">
                <a16:creationId xmlns:a16="http://schemas.microsoft.com/office/drawing/2014/main" id="{A6705D2C-3D75-4306-94DF-E75EE9F2D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B5FAB-3B04-446F-BCEA-2D5AD8AB2FD5}"/>
              </a:ext>
            </a:extLst>
          </p:cNvPr>
          <p:cNvSpPr txBox="1"/>
          <p:nvPr/>
        </p:nvSpPr>
        <p:spPr>
          <a:xfrm>
            <a:off x="0" y="4572000"/>
            <a:ext cx="9278911" cy="2189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effective was the Group A student?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challenges did the one student have?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impact does this have on our public lands?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Who was being the steward? Who was not being a steward?</a:t>
            </a:r>
            <a:endParaRPr lang="en-US" sz="2400">
              <a:cs typeface="Arial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8C90353D-FA21-4DB4-87B0-53473B221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651139"/>
              </p:ext>
            </p:extLst>
          </p:nvPr>
        </p:nvGraphicFramePr>
        <p:xfrm>
          <a:off x="6372298" y="342601"/>
          <a:ext cx="5320960" cy="39356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20960">
                  <a:extLst>
                    <a:ext uri="{9D8B030D-6E8A-4147-A177-3AD203B41FA5}">
                      <a16:colId xmlns:a16="http://schemas.microsoft.com/office/drawing/2014/main" val="3882942724"/>
                    </a:ext>
                  </a:extLst>
                </a:gridCol>
              </a:tblGrid>
              <a:tr h="447913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Scenario 2  – Use Trails</a:t>
                      </a:r>
                    </a:p>
                  </a:txBody>
                  <a:tcPr marL="93283" marR="93283" marT="46642" marB="46642"/>
                </a:tc>
                <a:extLst>
                  <a:ext uri="{0D108BD9-81ED-4DB2-BD59-A6C34878D82A}">
                    <a16:rowId xmlns:a16="http://schemas.microsoft.com/office/drawing/2014/main" val="542846995"/>
                  </a:ext>
                </a:extLst>
              </a:tr>
              <a:tr h="1253816">
                <a:tc>
                  <a:txBody>
                    <a:bodyPr/>
                    <a:lstStyle/>
                    <a:p>
                      <a:r>
                        <a:rPr lang="en-US" sz="2400" dirty="0"/>
                        <a:t>Group A: One student is in charge of keeping everyone on the path by tapping them on the shoulder.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/>
                        <a:t>Group B: Everyone wanders off the path until they are tapped on the </a:t>
                      </a:r>
                      <a:r>
                        <a:rPr lang="en-US" sz="2400"/>
                        <a:t>shoulder then they return to and stay </a:t>
                      </a:r>
                      <a:r>
                        <a:rPr lang="en-US" sz="2400" dirty="0"/>
                        <a:t>on the path.</a:t>
                      </a:r>
                    </a:p>
                    <a:p>
                      <a:endParaRPr lang="en-US" sz="1800" dirty="0"/>
                    </a:p>
                  </a:txBody>
                  <a:tcPr marL="93283" marR="93283" marT="46642" marB="4664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00102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527332D-75EE-4DB1-AA24-F8C55BEAEE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665" y="4508213"/>
            <a:ext cx="1732263" cy="2240222"/>
          </a:xfrm>
          <a:prstGeom prst="rect">
            <a:avLst/>
          </a:prstGeom>
          <a:effectLst>
            <a:outerShdw blurRad="50800" dist="1016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815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ounded Rectangle 26">
            <a:extLst>
              <a:ext uri="{FF2B5EF4-FFF2-40B4-BE49-F238E27FC236}">
                <a16:creationId xmlns:a16="http://schemas.microsoft.com/office/drawing/2014/main" id="{1B9CAF73-92E0-421B-9CBB-6CAF38509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ounded Rectangle 16">
            <a:extLst>
              <a:ext uri="{FF2B5EF4-FFF2-40B4-BE49-F238E27FC236}">
                <a16:creationId xmlns:a16="http://schemas.microsoft.com/office/drawing/2014/main" id="{A6705D2C-3D75-4306-94DF-E75EE9F2D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B5FAB-3B04-446F-BCEA-2D5AD8AB2FD5}"/>
              </a:ext>
            </a:extLst>
          </p:cNvPr>
          <p:cNvSpPr txBox="1"/>
          <p:nvPr/>
        </p:nvSpPr>
        <p:spPr>
          <a:xfrm>
            <a:off x="0" y="4572000"/>
            <a:ext cx="9868382" cy="2448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How was the scenario different from when we did it the first time?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Who was being the steward?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does this show you about being a steward? 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It takes many people being stewards to limit the number of roads and trails across our public lands</a:t>
            </a:r>
            <a:r>
              <a:rPr lang="en-US" sz="2400" dirty="0"/>
              <a:t>.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8C90353D-FA21-4DB4-87B0-53473B221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704215"/>
              </p:ext>
            </p:extLst>
          </p:nvPr>
        </p:nvGraphicFramePr>
        <p:xfrm>
          <a:off x="6412302" y="301924"/>
          <a:ext cx="5320960" cy="39356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20960">
                  <a:extLst>
                    <a:ext uri="{9D8B030D-6E8A-4147-A177-3AD203B41FA5}">
                      <a16:colId xmlns:a16="http://schemas.microsoft.com/office/drawing/2014/main" val="3882942724"/>
                    </a:ext>
                  </a:extLst>
                </a:gridCol>
              </a:tblGrid>
              <a:tr h="625195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Scenario 2  – Use Trails</a:t>
                      </a:r>
                    </a:p>
                  </a:txBody>
                  <a:tcPr marL="93283" marR="93283" marT="46642" marB="46642"/>
                </a:tc>
                <a:extLst>
                  <a:ext uri="{0D108BD9-81ED-4DB2-BD59-A6C34878D82A}">
                    <a16:rowId xmlns:a16="http://schemas.microsoft.com/office/drawing/2014/main" val="542846995"/>
                  </a:ext>
                </a:extLst>
              </a:tr>
              <a:tr h="3215289">
                <a:tc>
                  <a:txBody>
                    <a:bodyPr/>
                    <a:lstStyle/>
                    <a:p>
                      <a:r>
                        <a:rPr lang="en-US" sz="2400" dirty="0"/>
                        <a:t>Group A: The group is in charge of keeping everyone on the path by tapping them on the shoulder.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/>
                        <a:t>Group B: 3 or 4 students wander off the path </a:t>
                      </a:r>
                      <a:r>
                        <a:rPr lang="en-US" sz="2400" b="0" i="0" u="none" strike="noStrike" noProof="0">
                          <a:latin typeface="Arial"/>
                        </a:rPr>
                        <a:t>until they are tapped on the shoulder then they return to and stay on the path.</a:t>
                      </a:r>
                    </a:p>
                    <a:p>
                      <a:endParaRPr lang="en-US" sz="1800" dirty="0"/>
                    </a:p>
                  </a:txBody>
                  <a:tcPr marL="93283" marR="93283" marT="46642" marB="4664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001028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A30B48-5C7B-4C06-B8EA-253D62563E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32" y="644525"/>
            <a:ext cx="4773398" cy="3374979"/>
          </a:xfrm>
          <a:prstGeom prst="rect">
            <a:avLst/>
          </a:prstGeom>
        </p:spPr>
      </p:pic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12B2EAF-4BBC-41AD-9D37-2F98CCDB47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997" y="4572000"/>
            <a:ext cx="2373300" cy="2286000"/>
          </a:xfrm>
          <a:prstGeom prst="rect">
            <a:avLst/>
          </a:prstGeom>
          <a:effectLst>
            <a:outerShdw blurRad="50800" dist="1143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431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BB4304-4BC6-43D7-8C3C-4481353D6195}"/>
              </a:ext>
            </a:extLst>
          </p:cNvPr>
          <p:cNvSpPr txBox="1"/>
          <p:nvPr/>
        </p:nvSpPr>
        <p:spPr>
          <a:xfrm>
            <a:off x="119921" y="4691922"/>
            <a:ext cx="11917181" cy="198066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685800" lvl="1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/>
              <a:t>How effective was the group A student?</a:t>
            </a:r>
            <a:endParaRPr lang="en-US">
              <a:cs typeface="Arial" panose="020B0604020202020204"/>
            </a:endParaRPr>
          </a:p>
          <a:p>
            <a:pPr marL="5715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 What</a:t>
            </a:r>
            <a:r>
              <a:rPr lang="en-US" sz="2400" dirty="0"/>
              <a:t> challenges did the one student have?</a:t>
            </a:r>
          </a:p>
          <a:p>
            <a:pPr marL="5715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 What</a:t>
            </a:r>
            <a:r>
              <a:rPr lang="en-US" sz="2400" dirty="0"/>
              <a:t> impact does this have on our public lands?</a:t>
            </a:r>
          </a:p>
          <a:p>
            <a:pPr marL="5715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 Who</a:t>
            </a:r>
            <a:r>
              <a:rPr lang="en-US" sz="2400" dirty="0"/>
              <a:t> was being the steward? Who was not being a steward?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19B3F2F-7C33-4F1D-BCE0-B514C93CF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550619"/>
              </p:ext>
            </p:extLst>
          </p:nvPr>
        </p:nvGraphicFramePr>
        <p:xfrm>
          <a:off x="5261548" y="81721"/>
          <a:ext cx="6775554" cy="4274374"/>
        </p:xfrm>
        <a:graphic>
          <a:graphicData uri="http://schemas.openxmlformats.org/drawingml/2006/table">
            <a:tbl>
              <a:tblPr firstRow="1" bandRow="1">
                <a:solidFill>
                  <a:srgbClr val="404040"/>
                </a:solidFill>
                <a:tableStyleId>{F5AB1C69-6EDB-4FF4-983F-18BD219EF322}</a:tableStyleId>
              </a:tblPr>
              <a:tblGrid>
                <a:gridCol w="6775554">
                  <a:extLst>
                    <a:ext uri="{9D8B030D-6E8A-4147-A177-3AD203B41FA5}">
                      <a16:colId xmlns:a16="http://schemas.microsoft.com/office/drawing/2014/main" val="3882942724"/>
                    </a:ext>
                  </a:extLst>
                </a:gridCol>
              </a:tblGrid>
              <a:tr h="1325868">
                <a:tc>
                  <a:txBody>
                    <a:bodyPr/>
                    <a:lstStyle/>
                    <a:p>
                      <a:r>
                        <a:rPr lang="en-US" sz="3600" b="0" cap="none" spc="0" dirty="0">
                          <a:solidFill>
                            <a:schemeClr val="bg1"/>
                          </a:solidFill>
                        </a:rPr>
                        <a:t>Scenario 3  – Don’t Feed the Animals</a:t>
                      </a:r>
                    </a:p>
                  </a:txBody>
                  <a:tcPr marL="230981" marR="230981" marT="115903" marB="23098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846995"/>
                  </a:ext>
                </a:extLst>
              </a:tr>
              <a:tr h="279865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</a:rPr>
                        <a:t>Group A: One student  removes the “food” from in front of the animal and puts it into the “trash.”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</a:rPr>
                        <a:t>Group B: Everyone places “food” in front of different animals.</a:t>
                      </a:r>
                    </a:p>
                    <a:p>
                      <a:endParaRPr lang="en-US" sz="2400" cap="none" spc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="1" cap="none" spc="0" dirty="0">
                          <a:solidFill>
                            <a:schemeClr val="tx1"/>
                          </a:solidFill>
                        </a:rPr>
                        <a:t>If an animal has 3 food cards, it is “sick.”</a:t>
                      </a:r>
                    </a:p>
                  </a:txBody>
                  <a:tcPr marL="379616" marR="379616" marT="115903" marB="15398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00102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D26973D-5B73-4F97-81B5-17080C1368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32" y="590843"/>
            <a:ext cx="4717069" cy="3615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BA537-D38E-46B5-84B2-5E6AFC25E0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57844" y="4691922"/>
            <a:ext cx="1264858" cy="17503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F036E-7AFB-4B29-872D-FB1A6C853466}"/>
              </a:ext>
            </a:extLst>
          </p:cNvPr>
          <p:cNvSpPr txBox="1"/>
          <p:nvPr/>
        </p:nvSpPr>
        <p:spPr>
          <a:xfrm>
            <a:off x="609378" y="4407477"/>
            <a:ext cx="3907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courses.lumenlearning.com/wm-biology2/chapter/human-impact-on-the-environment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63627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BB4304-4BC6-43D7-8C3C-4481353D6195}"/>
              </a:ext>
            </a:extLst>
          </p:cNvPr>
          <p:cNvSpPr txBox="1"/>
          <p:nvPr/>
        </p:nvSpPr>
        <p:spPr>
          <a:xfrm>
            <a:off x="119921" y="4527444"/>
            <a:ext cx="11917181" cy="223476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How was the scenario different from when we did it the first time?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Who was being the steward?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What does this show you about being a steward?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b="1" dirty="0"/>
              <a:t>Stewards do not feed wild animals because the animals will learn to rely on </a:t>
            </a:r>
            <a:endParaRPr lang="en-US" sz="2400" b="1" dirty="0"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b="1" dirty="0"/>
              <a:t>human food instead of what they’re supposed to eat.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19B3F2F-7C33-4F1D-BCE0-B514C93CF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98101"/>
              </p:ext>
            </p:extLst>
          </p:nvPr>
        </p:nvGraphicFramePr>
        <p:xfrm>
          <a:off x="5261548" y="81721"/>
          <a:ext cx="6775554" cy="4274374"/>
        </p:xfrm>
        <a:graphic>
          <a:graphicData uri="http://schemas.openxmlformats.org/drawingml/2006/table">
            <a:tbl>
              <a:tblPr firstRow="1" bandRow="1">
                <a:solidFill>
                  <a:srgbClr val="404040"/>
                </a:solidFill>
                <a:tableStyleId>{F5AB1C69-6EDB-4FF4-983F-18BD219EF322}</a:tableStyleId>
              </a:tblPr>
              <a:tblGrid>
                <a:gridCol w="6775554">
                  <a:extLst>
                    <a:ext uri="{9D8B030D-6E8A-4147-A177-3AD203B41FA5}">
                      <a16:colId xmlns:a16="http://schemas.microsoft.com/office/drawing/2014/main" val="3882942724"/>
                    </a:ext>
                  </a:extLst>
                </a:gridCol>
              </a:tblGrid>
              <a:tr h="1414096">
                <a:tc>
                  <a:txBody>
                    <a:bodyPr/>
                    <a:lstStyle/>
                    <a:p>
                      <a:r>
                        <a:rPr lang="en-US" sz="3600" b="0" cap="none" spc="0" dirty="0">
                          <a:solidFill>
                            <a:schemeClr val="bg1"/>
                          </a:solidFill>
                        </a:rPr>
                        <a:t>Scenario 3  – Don’t Feed the Animals</a:t>
                      </a:r>
                    </a:p>
                  </a:txBody>
                  <a:tcPr marL="230981" marR="230981" marT="115903" marB="23098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846995"/>
                  </a:ext>
                </a:extLst>
              </a:tr>
              <a:tr h="280889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</a:rPr>
                        <a:t>Group A: The group removes the “food” from in front of the animal and puts it into the “trash.”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</a:rPr>
                        <a:t>Group B: 3 or 4 students place “food” in front of different animals.</a:t>
                      </a:r>
                    </a:p>
                    <a:p>
                      <a:endParaRPr lang="en-US" sz="2400" cap="none" spc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="1" cap="none" spc="0" dirty="0">
                          <a:solidFill>
                            <a:schemeClr val="tx1"/>
                          </a:solidFill>
                        </a:rPr>
                        <a:t>If an animal has 3 food cards, it is “sick.”</a:t>
                      </a:r>
                    </a:p>
                  </a:txBody>
                  <a:tcPr marL="379616" marR="379616" marT="115903" marB="15398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00102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D26973D-5B73-4F97-81B5-17080C1368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64" y="508095"/>
            <a:ext cx="4844725" cy="3421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05B8626-9771-4BAF-A11A-6B6AE5795D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708" y="4593992"/>
            <a:ext cx="1874815" cy="2168220"/>
          </a:xfrm>
          <a:prstGeom prst="rect">
            <a:avLst/>
          </a:prstGeom>
          <a:effectLst>
            <a:outerShdw blurRad="50800" dist="1270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03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A8C323-82FB-4A23-8B38-77A38ABED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0" y="171795"/>
            <a:ext cx="6765940" cy="6156528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688B93-C7BD-4E6E-9256-C09F7D96D809}"/>
              </a:ext>
            </a:extLst>
          </p:cNvPr>
          <p:cNvSpPr txBox="1"/>
          <p:nvPr/>
        </p:nvSpPr>
        <p:spPr>
          <a:xfrm>
            <a:off x="5878899" y="813211"/>
            <a:ext cx="443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50D8C-2DB1-4594-BE3F-711049183C3A}"/>
              </a:ext>
            </a:extLst>
          </p:cNvPr>
          <p:cNvSpPr txBox="1"/>
          <p:nvPr/>
        </p:nvSpPr>
        <p:spPr>
          <a:xfrm>
            <a:off x="6482993" y="2231939"/>
            <a:ext cx="51268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Stewardship - </a:t>
            </a:r>
            <a:r>
              <a:rPr lang="en-US" sz="2800" dirty="0">
                <a:solidFill>
                  <a:schemeClr val="bg1"/>
                </a:solidFill>
              </a:rPr>
              <a:t>As Wyoming citizens, we are stewards entrusted with the responsible development, care, and use of our resources to benefit current and future generations.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6DB252-3D5B-4851-8489-348311DE3FE4}"/>
              </a:ext>
            </a:extLst>
          </p:cNvPr>
          <p:cNvSpPr txBox="1"/>
          <p:nvPr/>
        </p:nvSpPr>
        <p:spPr>
          <a:xfrm>
            <a:off x="0" y="6328323"/>
            <a:ext cx="489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commons.wikimedia.org/wiki/File:Landscape_of_Jackson_Hole,_October_2010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11483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61FAF58-0FD5-4BFA-9A9A-227C0AF18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735"/>
          <a:stretch/>
        </p:blipFill>
        <p:spPr bwMode="auto">
          <a:xfrm rot="486761">
            <a:off x="75161" y="914121"/>
            <a:ext cx="7456371" cy="481781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7E941DF-750C-44C4-AD42-7ABC893D4A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236" y="3165928"/>
            <a:ext cx="2992256" cy="29922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18E441-3C0B-44EE-9520-D0DE2E823999}"/>
              </a:ext>
            </a:extLst>
          </p:cNvPr>
          <p:cNvSpPr txBox="1">
            <a:spLocks/>
          </p:cNvSpPr>
          <p:nvPr/>
        </p:nvSpPr>
        <p:spPr>
          <a:xfrm>
            <a:off x="7487884" y="1098253"/>
            <a:ext cx="4539993" cy="25017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did we learn from the today’s challenge?</a:t>
            </a:r>
          </a:p>
        </p:txBody>
      </p:sp>
    </p:spTree>
    <p:extLst>
      <p:ext uri="{BB962C8B-B14F-4D97-AF65-F5344CB8AC3E}">
        <p14:creationId xmlns:p14="http://schemas.microsoft.com/office/powerpoint/2010/main" val="4199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688B93-C7BD-4E6E-9256-C09F7D96D809}"/>
              </a:ext>
            </a:extLst>
          </p:cNvPr>
          <p:cNvSpPr txBox="1"/>
          <p:nvPr/>
        </p:nvSpPr>
        <p:spPr>
          <a:xfrm>
            <a:off x="6945330" y="517490"/>
            <a:ext cx="512338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 from our last lesson:</a:t>
            </a: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Think back on:</a:t>
            </a:r>
          </a:p>
          <a:p>
            <a:pPr lvl="1"/>
            <a:endParaRPr lang="en-US" sz="3200" b="1" dirty="0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Yellowstone National Park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Types of terrains</a:t>
            </a:r>
          </a:p>
          <a:p>
            <a:endParaRPr lang="en-US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BE0F91-E0FE-4061-8977-FD895E115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290" y="277544"/>
            <a:ext cx="6988710" cy="6302912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4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07539-5281-4C60-9E41-C7C17E08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90" y="38583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Day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DBFE7-CFF7-43FE-AEB1-B26E21D4BE04}"/>
              </a:ext>
            </a:extLst>
          </p:cNvPr>
          <p:cNvSpPr txBox="1"/>
          <p:nvPr/>
        </p:nvSpPr>
        <p:spPr>
          <a:xfrm>
            <a:off x="82194" y="6503541"/>
            <a:ext cx="2897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courtesy of C. Jacobs</a:t>
            </a:r>
          </a:p>
        </p:txBody>
      </p:sp>
    </p:spTree>
    <p:extLst>
      <p:ext uri="{BB962C8B-B14F-4D97-AF65-F5344CB8AC3E}">
        <p14:creationId xmlns:p14="http://schemas.microsoft.com/office/powerpoint/2010/main" val="498719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B6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CCE61-3504-482C-B1C9-B5F04DC77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Terrain Photos</a:t>
            </a:r>
            <a:b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64D2F-02B6-4A3A-B788-FE30D0D906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3059" y="1834005"/>
            <a:ext cx="2117099" cy="3358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8F96AC-24D7-4C89-884A-AF5B1ECA4C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29353" y="1867732"/>
            <a:ext cx="2116479" cy="329082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978C4-D5B8-4E22-BC0C-DC592B512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29715" y="4023353"/>
            <a:ext cx="1923784" cy="335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EF5D5-BFE7-492D-9108-B3058CA7B8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29930" y="4061619"/>
            <a:ext cx="1923786" cy="3282366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C11B6-C1BF-4729-A8FF-9C7EB8151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</a:rPr>
              <a:t>What are the rules and laws for using Wyoming lands?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5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2E305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FC18B-B0B4-4A3C-A716-FCC9CDB4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Park Signs Slideshow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03530C-84D9-400D-BA23-3482534953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334AD-02CD-4356-A918-824583185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1251" y="1112934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These signs show the rules and laws that must be followed on public or private lands.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		</a:t>
            </a:r>
          </a:p>
          <a:p>
            <a:pPr marL="342900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Why do you think these signs were posted? 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marL="342900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Why are rules important?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95ACB-A77B-4142-A4F9-BB139B5B8A0B}"/>
              </a:ext>
            </a:extLst>
          </p:cNvPr>
          <p:cNvSpPr/>
          <p:nvPr/>
        </p:nvSpPr>
        <p:spPr>
          <a:xfrm>
            <a:off x="10176542" y="4831886"/>
            <a:ext cx="1609579" cy="1609579"/>
          </a:xfrm>
          <a:prstGeom prst="ellipse">
            <a:avLst/>
          </a:prstGeom>
          <a:solidFill>
            <a:srgbClr val="492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569114-C562-4F08-8C87-B14F5E6D4612}"/>
              </a:ext>
            </a:extLst>
          </p:cNvPr>
          <p:cNvSpPr/>
          <p:nvPr/>
        </p:nvSpPr>
        <p:spPr>
          <a:xfrm>
            <a:off x="8186760" y="5416061"/>
            <a:ext cx="1202788" cy="1202788"/>
          </a:xfrm>
          <a:prstGeom prst="ellipse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CF5FAB-81C6-4F6D-BB91-5C41EF650812}"/>
              </a:ext>
            </a:extLst>
          </p:cNvPr>
          <p:cNvSpPr/>
          <p:nvPr/>
        </p:nvSpPr>
        <p:spPr>
          <a:xfrm>
            <a:off x="6521764" y="4931420"/>
            <a:ext cx="969282" cy="969282"/>
          </a:xfrm>
          <a:prstGeom prst="ellipse">
            <a:avLst/>
          </a:prstGeom>
          <a:solidFill>
            <a:srgbClr val="00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7FAA3-D735-463D-BBA2-6E2DA2CB08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4" y="3983722"/>
            <a:ext cx="2743200" cy="27432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2D9E00-CEFF-44E6-A0B2-2F7BD42AC71E}"/>
              </a:ext>
            </a:extLst>
          </p:cNvPr>
          <p:cNvSpPr/>
          <p:nvPr/>
        </p:nvSpPr>
        <p:spPr>
          <a:xfrm>
            <a:off x="3123939" y="5323669"/>
            <a:ext cx="969282" cy="969282"/>
          </a:xfrm>
          <a:prstGeom prst="ellipse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39DE95-6384-469B-8B3C-ED3CBC441BBF}"/>
              </a:ext>
            </a:extLst>
          </p:cNvPr>
          <p:cNvSpPr/>
          <p:nvPr/>
        </p:nvSpPr>
        <p:spPr>
          <a:xfrm>
            <a:off x="5120605" y="5900702"/>
            <a:ext cx="678013" cy="678013"/>
          </a:xfrm>
          <a:prstGeom prst="ellipse">
            <a:avLst/>
          </a:prstGeom>
          <a:solidFill>
            <a:srgbClr val="492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17F44-02D8-4041-8321-679E3A41C4F4}"/>
              </a:ext>
            </a:extLst>
          </p:cNvPr>
          <p:cNvSpPr txBox="1"/>
          <p:nvPr/>
        </p:nvSpPr>
        <p:spPr>
          <a:xfrm>
            <a:off x="2656449" y="2327251"/>
            <a:ext cx="6879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Bree Rg" panose="02000503000000020004" pitchFamily="50" charset="0"/>
              </a:rPr>
              <a:t>Park Signs</a:t>
            </a:r>
          </a:p>
        </p:txBody>
      </p:sp>
    </p:spTree>
    <p:extLst>
      <p:ext uri="{BB962C8B-B14F-4D97-AF65-F5344CB8AC3E}">
        <p14:creationId xmlns:p14="http://schemas.microsoft.com/office/powerpoint/2010/main" val="1508450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12022-2BD3-4F0C-9A84-65D6356BD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02E15-E8EA-4795-94AD-6C1DF5BD8F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340"/>
            <a:ext cx="6688602" cy="668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29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IC COLORS">
      <a:dk1>
        <a:sysClr val="windowText" lastClr="000000"/>
      </a:dk1>
      <a:lt1>
        <a:sysClr val="window" lastClr="FFFFFF"/>
      </a:lt1>
      <a:dk2>
        <a:srgbClr val="00595F"/>
      </a:dk2>
      <a:lt2>
        <a:srgbClr val="E7E6E6"/>
      </a:lt2>
      <a:accent1>
        <a:srgbClr val="009293"/>
      </a:accent1>
      <a:accent2>
        <a:srgbClr val="FFC425"/>
      </a:accent2>
      <a:accent3>
        <a:srgbClr val="492F24"/>
      </a:accent3>
      <a:accent4>
        <a:srgbClr val="00C4C4"/>
      </a:accent4>
      <a:accent5>
        <a:srgbClr val="00595F"/>
      </a:accent5>
      <a:accent6>
        <a:srgbClr val="FFE18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89DF036E7B4B478A5C928716522392" ma:contentTypeVersion="13" ma:contentTypeDescription="Create a new document." ma:contentTypeScope="" ma:versionID="82c6740c95fab6de8fdbca053fdfdcae">
  <xsd:schema xmlns:xsd="http://www.w3.org/2001/XMLSchema" xmlns:xs="http://www.w3.org/2001/XMLSchema" xmlns:p="http://schemas.microsoft.com/office/2006/metadata/properties" xmlns:ns2="dda6f4b5-b738-49fb-94a1-32a3413f3e95" xmlns:ns3="43b191a3-07f0-43f0-80c1-c7dc6fcf8018" targetNamespace="http://schemas.microsoft.com/office/2006/metadata/properties" ma:root="true" ma:fieldsID="2a066fccab5e31ad1e1eeda4f0653f87" ns2:_="" ns3:_="">
    <xsd:import namespace="dda6f4b5-b738-49fb-94a1-32a3413f3e95"/>
    <xsd:import namespace="43b191a3-07f0-43f0-80c1-c7dc6fcf80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a6f4b5-b738-49fb-94a1-32a3413f3e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191a3-07f0-43f0-80c1-c7dc6fcf80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AA9FCA-98BD-4C6D-A334-65D67A63FCAA}"/>
</file>

<file path=customXml/itemProps2.xml><?xml version="1.0" encoding="utf-8"?>
<ds:datastoreItem xmlns:ds="http://schemas.openxmlformats.org/officeDocument/2006/customXml" ds:itemID="{18372DE0-4B17-43BF-A351-61CE84F58B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EBCAE1-6899-4A86-8DA7-AC742DCF2CF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1156</Words>
  <Application>Microsoft Office PowerPoint</Application>
  <PresentationFormat>Widescreen</PresentationFormat>
  <Paragraphs>158</Paragraphs>
  <Slides>30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Bree Rg</vt:lpstr>
      <vt:lpstr>Calibri Light</vt:lpstr>
      <vt:lpstr>Arial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Day 1</vt:lpstr>
      <vt:lpstr>Terrain Photos </vt:lpstr>
      <vt:lpstr>Park Signs Slideshow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are rules important?</vt:lpstr>
      <vt:lpstr>Design a Sign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Wragge</dc:creator>
  <cp:lastModifiedBy>Stephanie Russell</cp:lastModifiedBy>
  <cp:revision>46</cp:revision>
  <dcterms:created xsi:type="dcterms:W3CDTF">2021-01-11T19:21:25Z</dcterms:created>
  <dcterms:modified xsi:type="dcterms:W3CDTF">2021-07-21T21:28:54Z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0x010100F389DF036E7B4B478A5C928716522392</vt:lpwstr>
  </property>
</Properties>
</file>