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13" r:id="rId4"/>
    <p:sldMasterId id="2147483648" r:id="rId5"/>
  </p:sldMasterIdLst>
  <p:notesMasterIdLst>
    <p:notesMasterId r:id="rId27"/>
  </p:notesMasterIdLst>
  <p:sldIdLst>
    <p:sldId id="258" r:id="rId6"/>
    <p:sldId id="259" r:id="rId7"/>
    <p:sldId id="260" r:id="rId8"/>
    <p:sldId id="338" r:id="rId9"/>
    <p:sldId id="261" r:id="rId10"/>
    <p:sldId id="313" r:id="rId11"/>
    <p:sldId id="352" r:id="rId12"/>
    <p:sldId id="353" r:id="rId13"/>
    <p:sldId id="354" r:id="rId14"/>
    <p:sldId id="355" r:id="rId15"/>
    <p:sldId id="356" r:id="rId16"/>
    <p:sldId id="357" r:id="rId17"/>
    <p:sldId id="358" r:id="rId18"/>
    <p:sldId id="346" r:id="rId19"/>
    <p:sldId id="314" r:id="rId20"/>
    <p:sldId id="264" r:id="rId21"/>
    <p:sldId id="347" r:id="rId22"/>
    <p:sldId id="351" r:id="rId23"/>
    <p:sldId id="316" r:id="rId24"/>
    <p:sldId id="349" r:id="rId25"/>
    <p:sldId id="350" r:id="rId26"/>
  </p:sldIdLst>
  <p:sldSz cx="12192000" cy="6858000"/>
  <p:notesSz cx="6858000" cy="9144000"/>
  <p:embeddedFontLst>
    <p:embeddedFont>
      <p:font typeface="Bree Rg" panose="02000503000000020004" pitchFamily="50" charset="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Open Sans" panose="020B060603050402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a Kobbe" initials="DK" lastIdx="3" clrIdx="0">
    <p:extLst>
      <p:ext uri="{19B8F6BF-5375-455C-9EA6-DF929625EA0E}">
        <p15:presenceInfo xmlns:p15="http://schemas.microsoft.com/office/powerpoint/2012/main" userId="S::dkobbe@wyaitc.org::bdbb0326-6c46-4953-8f19-58851fc23d7b" providerId="AD"/>
      </p:ext>
    </p:extLst>
  </p:cmAuthor>
  <p:cmAuthor id="2" name="Kay Mobley" initials="KM" lastIdx="2" clrIdx="1">
    <p:extLst>
      <p:ext uri="{19B8F6BF-5375-455C-9EA6-DF929625EA0E}">
        <p15:presenceInfo xmlns:p15="http://schemas.microsoft.com/office/powerpoint/2012/main" userId="S::kmobley_acsd1.org#ext#@wyaitc.onmicrosoft.com::2bc411c9-e0b0-42ef-ad9e-fadd51b693a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8F2E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4890B1-8545-498E-9365-69FAC5C489F1}" v="1" dt="2021-07-21T21:29:15.6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104" d="100"/>
          <a:sy n="104" d="100"/>
        </p:scale>
        <p:origin x="258" y="102"/>
      </p:cViewPr>
      <p:guideLst/>
    </p:cSldViewPr>
  </p:slideViewPr>
  <p:notesTextViewPr>
    <p:cViewPr>
      <p:scale>
        <a:sx n="1" d="1"/>
        <a:sy n="1" d="1"/>
      </p:scale>
      <p:origin x="0" y="0"/>
    </p:cViewPr>
  </p:notesTextViewPr>
  <p:notesViewPr>
    <p:cSldViewPr snapToGrid="0">
      <p:cViewPr varScale="1">
        <p:scale>
          <a:sx n="55" d="100"/>
          <a:sy n="55" d="100"/>
        </p:scale>
        <p:origin x="82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7.fntdata"/><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Russell" userId="f71637d8-1f63-4a52-8dcf-c8b5f3a85ec9" providerId="ADAL" clId="{80003E47-5CCE-4F4D-B5B4-F973035FA750}"/>
    <pc:docChg chg="custSel mod addSld delSld modSld addMainMaster delMainMaster">
      <pc:chgData name="Stephanie Russell" userId="f71637d8-1f63-4a52-8dcf-c8b5f3a85ec9" providerId="ADAL" clId="{80003E47-5CCE-4F4D-B5B4-F973035FA750}" dt="2021-01-08T22:08:47.223" v="42" actId="2696"/>
      <pc:docMkLst>
        <pc:docMk/>
      </pc:docMkLst>
      <pc:sldChg chg="setBg">
        <pc:chgData name="Stephanie Russell" userId="f71637d8-1f63-4a52-8dcf-c8b5f3a85ec9" providerId="ADAL" clId="{80003E47-5CCE-4F4D-B5B4-F973035FA750}" dt="2021-01-08T22:06:14.330" v="25"/>
        <pc:sldMkLst>
          <pc:docMk/>
          <pc:sldMk cId="832255523" sldId="258"/>
        </pc:sldMkLst>
      </pc:sldChg>
      <pc:sldChg chg="setBg">
        <pc:chgData name="Stephanie Russell" userId="f71637d8-1f63-4a52-8dcf-c8b5f3a85ec9" providerId="ADAL" clId="{80003E47-5CCE-4F4D-B5B4-F973035FA750}" dt="2021-01-08T22:06:19.941" v="26"/>
        <pc:sldMkLst>
          <pc:docMk/>
          <pc:sldMk cId="3698192087" sldId="259"/>
        </pc:sldMkLst>
      </pc:sldChg>
      <pc:sldChg chg="setBg">
        <pc:chgData name="Stephanie Russell" userId="f71637d8-1f63-4a52-8dcf-c8b5f3a85ec9" providerId="ADAL" clId="{80003E47-5CCE-4F4D-B5B4-F973035FA750}" dt="2021-01-08T22:06:27.701" v="27"/>
        <pc:sldMkLst>
          <pc:docMk/>
          <pc:sldMk cId="1411483202" sldId="260"/>
        </pc:sldMkLst>
      </pc:sldChg>
      <pc:sldChg chg="modSp setBg">
        <pc:chgData name="Stephanie Russell" userId="f71637d8-1f63-4a52-8dcf-c8b5f3a85ec9" providerId="ADAL" clId="{80003E47-5CCE-4F4D-B5B4-F973035FA750}" dt="2021-01-08T22:06:40.307" v="29"/>
        <pc:sldMkLst>
          <pc:docMk/>
          <pc:sldMk cId="2012941787" sldId="261"/>
        </pc:sldMkLst>
        <pc:picChg chg="mod">
          <ac:chgData name="Stephanie Russell" userId="f71637d8-1f63-4a52-8dcf-c8b5f3a85ec9" providerId="ADAL" clId="{80003E47-5CCE-4F4D-B5B4-F973035FA750}" dt="2021-01-08T22:06:35.595" v="28" actId="14100"/>
          <ac:picMkLst>
            <pc:docMk/>
            <pc:sldMk cId="2012941787" sldId="261"/>
            <ac:picMk id="4" creationId="{EBBE0F91-E0FE-4061-8977-FD895E11510B}"/>
          </ac:picMkLst>
        </pc:picChg>
      </pc:sldChg>
      <pc:sldChg chg="setBg">
        <pc:chgData name="Stephanie Russell" userId="f71637d8-1f63-4a52-8dcf-c8b5f3a85ec9" providerId="ADAL" clId="{80003E47-5CCE-4F4D-B5B4-F973035FA750}" dt="2021-01-08T22:07:44.835" v="32"/>
        <pc:sldMkLst>
          <pc:docMk/>
          <pc:sldMk cId="2210155177" sldId="264"/>
        </pc:sldMkLst>
      </pc:sldChg>
      <pc:sldChg chg="del">
        <pc:chgData name="Stephanie Russell" userId="f71637d8-1f63-4a52-8dcf-c8b5f3a85ec9" providerId="ADAL" clId="{80003E47-5CCE-4F4D-B5B4-F973035FA750}" dt="2021-01-08T22:08:47.211" v="38" actId="2696"/>
        <pc:sldMkLst>
          <pc:docMk/>
          <pc:sldMk cId="2874502932" sldId="265"/>
        </pc:sldMkLst>
      </pc:sldChg>
      <pc:sldChg chg="addSp delSp modSp">
        <pc:chgData name="Stephanie Russell" userId="f71637d8-1f63-4a52-8dcf-c8b5f3a85ec9" providerId="ADAL" clId="{80003E47-5CCE-4F4D-B5B4-F973035FA750}" dt="2021-01-08T22:06:56.452" v="30" actId="26606"/>
        <pc:sldMkLst>
          <pc:docMk/>
          <pc:sldMk cId="379626279" sldId="313"/>
        </pc:sldMkLst>
        <pc:spChg chg="mod">
          <ac:chgData name="Stephanie Russell" userId="f71637d8-1f63-4a52-8dcf-c8b5f3a85ec9" providerId="ADAL" clId="{80003E47-5CCE-4F4D-B5B4-F973035FA750}" dt="2021-01-08T22:06:56.452" v="30" actId="26606"/>
          <ac:spMkLst>
            <pc:docMk/>
            <pc:sldMk cId="379626279" sldId="313"/>
            <ac:spMk id="2" creationId="{2F0098C0-5EDD-479A-9CE8-43BF492AE5CC}"/>
          </ac:spMkLst>
        </pc:spChg>
        <pc:spChg chg="del">
          <ac:chgData name="Stephanie Russell" userId="f71637d8-1f63-4a52-8dcf-c8b5f3a85ec9" providerId="ADAL" clId="{80003E47-5CCE-4F4D-B5B4-F973035FA750}" dt="2021-01-08T22:06:56.452" v="30" actId="26606"/>
          <ac:spMkLst>
            <pc:docMk/>
            <pc:sldMk cId="379626279" sldId="313"/>
            <ac:spMk id="11" creationId="{D48D9584-D2FD-48CE-9E17-4E250B743B5F}"/>
          </ac:spMkLst>
        </pc:spChg>
        <pc:spChg chg="del">
          <ac:chgData name="Stephanie Russell" userId="f71637d8-1f63-4a52-8dcf-c8b5f3a85ec9" providerId="ADAL" clId="{80003E47-5CCE-4F4D-B5B4-F973035FA750}" dt="2021-01-08T22:06:56.452" v="30" actId="26606"/>
          <ac:spMkLst>
            <pc:docMk/>
            <pc:sldMk cId="379626279" sldId="313"/>
            <ac:spMk id="13" creationId="{CA17DEF4-6C5D-41C6-8D93-5C7CFD7ADA5E}"/>
          </ac:spMkLst>
        </pc:spChg>
        <pc:spChg chg="del">
          <ac:chgData name="Stephanie Russell" userId="f71637d8-1f63-4a52-8dcf-c8b5f3a85ec9" providerId="ADAL" clId="{80003E47-5CCE-4F4D-B5B4-F973035FA750}" dt="2021-01-08T22:06:56.452" v="30" actId="26606"/>
          <ac:spMkLst>
            <pc:docMk/>
            <pc:sldMk cId="379626279" sldId="313"/>
            <ac:spMk id="15" creationId="{22BBC5A3-5C8C-4FB9-AEFF-8778D2C98D29}"/>
          </ac:spMkLst>
        </pc:spChg>
        <pc:spChg chg="del">
          <ac:chgData name="Stephanie Russell" userId="f71637d8-1f63-4a52-8dcf-c8b5f3a85ec9" providerId="ADAL" clId="{80003E47-5CCE-4F4D-B5B4-F973035FA750}" dt="2021-01-08T22:06:56.452" v="30" actId="26606"/>
          <ac:spMkLst>
            <pc:docMk/>
            <pc:sldMk cId="379626279" sldId="313"/>
            <ac:spMk id="17" creationId="{3BB917E8-D696-4787-96D6-521A9C42F9A5}"/>
          </ac:spMkLst>
        </pc:spChg>
        <pc:spChg chg="del">
          <ac:chgData name="Stephanie Russell" userId="f71637d8-1f63-4a52-8dcf-c8b5f3a85ec9" providerId="ADAL" clId="{80003E47-5CCE-4F4D-B5B4-F973035FA750}" dt="2021-01-08T22:06:56.452" v="30" actId="26606"/>
          <ac:spMkLst>
            <pc:docMk/>
            <pc:sldMk cId="379626279" sldId="313"/>
            <ac:spMk id="19" creationId="{39F4C545-E278-42ED-9B78-2EBA464444A3}"/>
          </ac:spMkLst>
        </pc:spChg>
        <pc:spChg chg="add">
          <ac:chgData name="Stephanie Russell" userId="f71637d8-1f63-4a52-8dcf-c8b5f3a85ec9" providerId="ADAL" clId="{80003E47-5CCE-4F4D-B5B4-F973035FA750}" dt="2021-01-08T22:06:56.452" v="30" actId="26606"/>
          <ac:spMkLst>
            <pc:docMk/>
            <pc:sldMk cId="379626279" sldId="313"/>
            <ac:spMk id="24" creationId="{D48D9584-D2FD-48CE-9E17-4E250B743B5F}"/>
          </ac:spMkLst>
        </pc:spChg>
        <pc:spChg chg="add">
          <ac:chgData name="Stephanie Russell" userId="f71637d8-1f63-4a52-8dcf-c8b5f3a85ec9" providerId="ADAL" clId="{80003E47-5CCE-4F4D-B5B4-F973035FA750}" dt="2021-01-08T22:06:56.452" v="30" actId="26606"/>
          <ac:spMkLst>
            <pc:docMk/>
            <pc:sldMk cId="379626279" sldId="313"/>
            <ac:spMk id="26" creationId="{CA17DEF4-6C5D-41C6-8D93-5C7CFD7ADA5E}"/>
          </ac:spMkLst>
        </pc:spChg>
        <pc:spChg chg="add">
          <ac:chgData name="Stephanie Russell" userId="f71637d8-1f63-4a52-8dcf-c8b5f3a85ec9" providerId="ADAL" clId="{80003E47-5CCE-4F4D-B5B4-F973035FA750}" dt="2021-01-08T22:06:56.452" v="30" actId="26606"/>
          <ac:spMkLst>
            <pc:docMk/>
            <pc:sldMk cId="379626279" sldId="313"/>
            <ac:spMk id="28" creationId="{22BBC5A3-5C8C-4FB9-AEFF-8778D2C98D29}"/>
          </ac:spMkLst>
        </pc:spChg>
        <pc:spChg chg="add">
          <ac:chgData name="Stephanie Russell" userId="f71637d8-1f63-4a52-8dcf-c8b5f3a85ec9" providerId="ADAL" clId="{80003E47-5CCE-4F4D-B5B4-F973035FA750}" dt="2021-01-08T22:06:56.452" v="30" actId="26606"/>
          <ac:spMkLst>
            <pc:docMk/>
            <pc:sldMk cId="379626279" sldId="313"/>
            <ac:spMk id="30" creationId="{3BB917E8-D696-4787-96D6-521A9C42F9A5}"/>
          </ac:spMkLst>
        </pc:spChg>
        <pc:spChg chg="add">
          <ac:chgData name="Stephanie Russell" userId="f71637d8-1f63-4a52-8dcf-c8b5f3a85ec9" providerId="ADAL" clId="{80003E47-5CCE-4F4D-B5B4-F973035FA750}" dt="2021-01-08T22:06:56.452" v="30" actId="26606"/>
          <ac:spMkLst>
            <pc:docMk/>
            <pc:sldMk cId="379626279" sldId="313"/>
            <ac:spMk id="32" creationId="{39F4C545-E278-42ED-9B78-2EBA464444A3}"/>
          </ac:spMkLst>
        </pc:spChg>
        <pc:picChg chg="mod">
          <ac:chgData name="Stephanie Russell" userId="f71637d8-1f63-4a52-8dcf-c8b5f3a85ec9" providerId="ADAL" clId="{80003E47-5CCE-4F4D-B5B4-F973035FA750}" dt="2021-01-08T22:06:56.452" v="30" actId="26606"/>
          <ac:picMkLst>
            <pc:docMk/>
            <pc:sldMk cId="379626279" sldId="313"/>
            <ac:picMk id="3" creationId="{7C0FDBF1-2E57-47B0-A12B-96EF8A6EECE1}"/>
          </ac:picMkLst>
        </pc:picChg>
        <pc:picChg chg="mod ord">
          <ac:chgData name="Stephanie Russell" userId="f71637d8-1f63-4a52-8dcf-c8b5f3a85ec9" providerId="ADAL" clId="{80003E47-5CCE-4F4D-B5B4-F973035FA750}" dt="2021-01-08T22:06:56.452" v="30" actId="26606"/>
          <ac:picMkLst>
            <pc:docMk/>
            <pc:sldMk cId="379626279" sldId="313"/>
            <ac:picMk id="4" creationId="{8764E098-8D5E-4C4F-961D-538A86BEDFD6}"/>
          </ac:picMkLst>
        </pc:picChg>
        <pc:picChg chg="mod">
          <ac:chgData name="Stephanie Russell" userId="f71637d8-1f63-4a52-8dcf-c8b5f3a85ec9" providerId="ADAL" clId="{80003E47-5CCE-4F4D-B5B4-F973035FA750}" dt="2021-01-08T22:06:56.452" v="30" actId="26606"/>
          <ac:picMkLst>
            <pc:docMk/>
            <pc:sldMk cId="379626279" sldId="313"/>
            <ac:picMk id="5" creationId="{F60EF4C5-6039-4F3A-B57D-30D155E51BE7}"/>
          </ac:picMkLst>
        </pc:picChg>
        <pc:picChg chg="mod">
          <ac:chgData name="Stephanie Russell" userId="f71637d8-1f63-4a52-8dcf-c8b5f3a85ec9" providerId="ADAL" clId="{80003E47-5CCE-4F4D-B5B4-F973035FA750}" dt="2021-01-08T22:06:56.452" v="30" actId="26606"/>
          <ac:picMkLst>
            <pc:docMk/>
            <pc:sldMk cId="379626279" sldId="313"/>
            <ac:picMk id="6" creationId="{3F6D62C0-7ADB-479E-BFD8-BC9B4A90CEB7}"/>
          </ac:picMkLst>
        </pc:picChg>
      </pc:sldChg>
      <pc:sldChg chg="addSp delSp modSp">
        <pc:chgData name="Stephanie Russell" userId="f71637d8-1f63-4a52-8dcf-c8b5f3a85ec9" providerId="ADAL" clId="{80003E47-5CCE-4F4D-B5B4-F973035FA750}" dt="2021-01-08T22:05:53.632" v="24" actId="26606"/>
        <pc:sldMkLst>
          <pc:docMk/>
          <pc:sldMk cId="469976617" sldId="314"/>
        </pc:sldMkLst>
        <pc:spChg chg="mod">
          <ac:chgData name="Stephanie Russell" userId="f71637d8-1f63-4a52-8dcf-c8b5f3a85ec9" providerId="ADAL" clId="{80003E47-5CCE-4F4D-B5B4-F973035FA750}" dt="2021-01-08T22:05:53.632" v="24" actId="26606"/>
          <ac:spMkLst>
            <pc:docMk/>
            <pc:sldMk cId="469976617" sldId="314"/>
            <ac:spMk id="2" creationId="{9260C75A-B6BD-4EC3-B51F-DCEB2F22DBAF}"/>
          </ac:spMkLst>
        </pc:spChg>
        <pc:spChg chg="mod">
          <ac:chgData name="Stephanie Russell" userId="f71637d8-1f63-4a52-8dcf-c8b5f3a85ec9" providerId="ADAL" clId="{80003E47-5CCE-4F4D-B5B4-F973035FA750}" dt="2021-01-08T22:05:53.632" v="24" actId="26606"/>
          <ac:spMkLst>
            <pc:docMk/>
            <pc:sldMk cId="469976617" sldId="314"/>
            <ac:spMk id="3" creationId="{57526535-22DE-403C-9ED5-64000615D5AD}"/>
          </ac:spMkLst>
        </pc:spChg>
        <pc:spChg chg="del">
          <ac:chgData name="Stephanie Russell" userId="f71637d8-1f63-4a52-8dcf-c8b5f3a85ec9" providerId="ADAL" clId="{80003E47-5CCE-4F4D-B5B4-F973035FA750}" dt="2021-01-08T22:05:53.632" v="24" actId="26606"/>
          <ac:spMkLst>
            <pc:docMk/>
            <pc:sldMk cId="469976617" sldId="314"/>
            <ac:spMk id="9" creationId="{FF81F8D5-515A-45DC-B296-30AB11F2C19F}"/>
          </ac:spMkLst>
        </pc:spChg>
        <pc:spChg chg="del">
          <ac:chgData name="Stephanie Russell" userId="f71637d8-1f63-4a52-8dcf-c8b5f3a85ec9" providerId="ADAL" clId="{80003E47-5CCE-4F4D-B5B4-F973035FA750}" dt="2021-01-08T22:05:53.632" v="24" actId="26606"/>
          <ac:spMkLst>
            <pc:docMk/>
            <pc:sldMk cId="469976617" sldId="314"/>
            <ac:spMk id="11" creationId="{90464369-70FA-42AF-948F-80664CA7BFE5}"/>
          </ac:spMkLst>
        </pc:spChg>
        <pc:spChg chg="del">
          <ac:chgData name="Stephanie Russell" userId="f71637d8-1f63-4a52-8dcf-c8b5f3a85ec9" providerId="ADAL" clId="{80003E47-5CCE-4F4D-B5B4-F973035FA750}" dt="2021-01-08T22:05:53.632" v="24" actId="26606"/>
          <ac:spMkLst>
            <pc:docMk/>
            <pc:sldMk cId="469976617" sldId="314"/>
            <ac:spMk id="13" creationId="{A6604B49-AD5C-4590-B051-06C8222ECD99}"/>
          </ac:spMkLst>
        </pc:spChg>
        <pc:spChg chg="del">
          <ac:chgData name="Stephanie Russell" userId="f71637d8-1f63-4a52-8dcf-c8b5f3a85ec9" providerId="ADAL" clId="{80003E47-5CCE-4F4D-B5B4-F973035FA750}" dt="2021-01-08T22:05:53.632" v="24" actId="26606"/>
          <ac:spMkLst>
            <pc:docMk/>
            <pc:sldMk cId="469976617" sldId="314"/>
            <ac:spMk id="15" creationId="{CC552A98-EF7D-4D42-AB69-066B786AB55B}"/>
          </ac:spMkLst>
        </pc:spChg>
        <pc:spChg chg="del">
          <ac:chgData name="Stephanie Russell" userId="f71637d8-1f63-4a52-8dcf-c8b5f3a85ec9" providerId="ADAL" clId="{80003E47-5CCE-4F4D-B5B4-F973035FA750}" dt="2021-01-08T22:05:53.632" v="24" actId="26606"/>
          <ac:spMkLst>
            <pc:docMk/>
            <pc:sldMk cId="469976617" sldId="314"/>
            <ac:spMk id="17" creationId="{A648176E-454C-437C-B0FC-9B82FCF32B24}"/>
          </ac:spMkLst>
        </pc:spChg>
        <pc:picChg chg="mod">
          <ac:chgData name="Stephanie Russell" userId="f71637d8-1f63-4a52-8dcf-c8b5f3a85ec9" providerId="ADAL" clId="{80003E47-5CCE-4F4D-B5B4-F973035FA750}" dt="2021-01-08T22:05:53.632" v="24" actId="26606"/>
          <ac:picMkLst>
            <pc:docMk/>
            <pc:sldMk cId="469976617" sldId="314"/>
            <ac:picMk id="4" creationId="{291D0221-31B9-4F81-8F5D-90673B17F502}"/>
          </ac:picMkLst>
        </pc:picChg>
        <pc:cxnChg chg="add">
          <ac:chgData name="Stephanie Russell" userId="f71637d8-1f63-4a52-8dcf-c8b5f3a85ec9" providerId="ADAL" clId="{80003E47-5CCE-4F4D-B5B4-F973035FA750}" dt="2021-01-08T22:05:53.632" v="24" actId="26606"/>
          <ac:cxnSpMkLst>
            <pc:docMk/>
            <pc:sldMk cId="469976617" sldId="314"/>
            <ac:cxnSpMk id="22" creationId="{A7F400EE-A8A5-48AF-B4D6-291B52C6F0B0}"/>
          </ac:cxnSpMkLst>
        </pc:cxnChg>
      </pc:sldChg>
      <pc:sldChg chg="modSp">
        <pc:chgData name="Stephanie Russell" userId="f71637d8-1f63-4a52-8dcf-c8b5f3a85ec9" providerId="ADAL" clId="{80003E47-5CCE-4F4D-B5B4-F973035FA750}" dt="2021-01-08T22:08:26.012" v="36" actId="207"/>
        <pc:sldMkLst>
          <pc:docMk/>
          <pc:sldMk cId="2484114218" sldId="316"/>
        </pc:sldMkLst>
        <pc:spChg chg="mod">
          <ac:chgData name="Stephanie Russell" userId="f71637d8-1f63-4a52-8dcf-c8b5f3a85ec9" providerId="ADAL" clId="{80003E47-5CCE-4F4D-B5B4-F973035FA750}" dt="2021-01-08T22:08:26.012" v="36" actId="207"/>
          <ac:spMkLst>
            <pc:docMk/>
            <pc:sldMk cId="2484114218" sldId="316"/>
            <ac:spMk id="7" creationId="{B95AB39D-DCF5-41AA-8CD7-D14FA348F507}"/>
          </ac:spMkLst>
        </pc:spChg>
      </pc:sldChg>
      <pc:sldChg chg="del">
        <pc:chgData name="Stephanie Russell" userId="f71637d8-1f63-4a52-8dcf-c8b5f3a85ec9" providerId="ADAL" clId="{80003E47-5CCE-4F4D-B5B4-F973035FA750}" dt="2021-01-08T22:03:53.191" v="0" actId="2696"/>
        <pc:sldMkLst>
          <pc:docMk/>
          <pc:sldMk cId="902117950" sldId="339"/>
        </pc:sldMkLst>
      </pc:sldChg>
      <pc:sldChg chg="del">
        <pc:chgData name="Stephanie Russell" userId="f71637d8-1f63-4a52-8dcf-c8b5f3a85ec9" providerId="ADAL" clId="{80003E47-5CCE-4F4D-B5B4-F973035FA750}" dt="2021-01-08T22:03:53.204" v="1" actId="2696"/>
        <pc:sldMkLst>
          <pc:docMk/>
          <pc:sldMk cId="1463582168" sldId="340"/>
        </pc:sldMkLst>
      </pc:sldChg>
      <pc:sldChg chg="del">
        <pc:chgData name="Stephanie Russell" userId="f71637d8-1f63-4a52-8dcf-c8b5f3a85ec9" providerId="ADAL" clId="{80003E47-5CCE-4F4D-B5B4-F973035FA750}" dt="2021-01-08T22:03:53.218" v="2" actId="2696"/>
        <pc:sldMkLst>
          <pc:docMk/>
          <pc:sldMk cId="1891495065" sldId="341"/>
        </pc:sldMkLst>
      </pc:sldChg>
      <pc:sldChg chg="del">
        <pc:chgData name="Stephanie Russell" userId="f71637d8-1f63-4a52-8dcf-c8b5f3a85ec9" providerId="ADAL" clId="{80003E47-5CCE-4F4D-B5B4-F973035FA750}" dt="2021-01-08T22:03:53.233" v="3" actId="2696"/>
        <pc:sldMkLst>
          <pc:docMk/>
          <pc:sldMk cId="4020488541" sldId="342"/>
        </pc:sldMkLst>
      </pc:sldChg>
      <pc:sldChg chg="del">
        <pc:chgData name="Stephanie Russell" userId="f71637d8-1f63-4a52-8dcf-c8b5f3a85ec9" providerId="ADAL" clId="{80003E47-5CCE-4F4D-B5B4-F973035FA750}" dt="2021-01-08T22:03:53.247" v="4" actId="2696"/>
        <pc:sldMkLst>
          <pc:docMk/>
          <pc:sldMk cId="1262151673" sldId="343"/>
        </pc:sldMkLst>
      </pc:sldChg>
      <pc:sldChg chg="del">
        <pc:chgData name="Stephanie Russell" userId="f71637d8-1f63-4a52-8dcf-c8b5f3a85ec9" providerId="ADAL" clId="{80003E47-5CCE-4F4D-B5B4-F973035FA750}" dt="2021-01-08T22:03:53.260" v="5" actId="2696"/>
        <pc:sldMkLst>
          <pc:docMk/>
          <pc:sldMk cId="179002264" sldId="344"/>
        </pc:sldMkLst>
      </pc:sldChg>
      <pc:sldChg chg="del">
        <pc:chgData name="Stephanie Russell" userId="f71637d8-1f63-4a52-8dcf-c8b5f3a85ec9" providerId="ADAL" clId="{80003E47-5CCE-4F4D-B5B4-F973035FA750}" dt="2021-01-08T22:03:53.298" v="6" actId="2696"/>
        <pc:sldMkLst>
          <pc:docMk/>
          <pc:sldMk cId="582139598" sldId="345"/>
        </pc:sldMkLst>
      </pc:sldChg>
      <pc:sldChg chg="setBg">
        <pc:chgData name="Stephanie Russell" userId="f71637d8-1f63-4a52-8dcf-c8b5f3a85ec9" providerId="ADAL" clId="{80003E47-5CCE-4F4D-B5B4-F973035FA750}" dt="2021-01-08T22:08:43.762" v="37"/>
        <pc:sldMkLst>
          <pc:docMk/>
          <pc:sldMk cId="321014051" sldId="350"/>
        </pc:sldMkLst>
      </pc:sldChg>
      <pc:sldChg chg="modSp setBg">
        <pc:chgData name="Stephanie Russell" userId="f71637d8-1f63-4a52-8dcf-c8b5f3a85ec9" providerId="ADAL" clId="{80003E47-5CCE-4F4D-B5B4-F973035FA750}" dt="2021-01-08T22:08:02.055" v="35"/>
        <pc:sldMkLst>
          <pc:docMk/>
          <pc:sldMk cId="244217222" sldId="351"/>
        </pc:sldMkLst>
        <pc:picChg chg="mod">
          <ac:chgData name="Stephanie Russell" userId="f71637d8-1f63-4a52-8dcf-c8b5f3a85ec9" providerId="ADAL" clId="{80003E47-5CCE-4F4D-B5B4-F973035FA750}" dt="2021-01-08T22:07:54.678" v="34" actId="14100"/>
          <ac:picMkLst>
            <pc:docMk/>
            <pc:sldMk cId="244217222" sldId="351"/>
            <ac:picMk id="4" creationId="{EBBE0F91-E0FE-4061-8977-FD895E11510B}"/>
          </ac:picMkLst>
        </pc:picChg>
      </pc:sldChg>
      <pc:sldChg chg="add">
        <pc:chgData name="Stephanie Russell" userId="f71637d8-1f63-4a52-8dcf-c8b5f3a85ec9" providerId="ADAL" clId="{80003E47-5CCE-4F4D-B5B4-F973035FA750}" dt="2021-01-08T22:04:28.995" v="10"/>
        <pc:sldMkLst>
          <pc:docMk/>
          <pc:sldMk cId="902117950" sldId="352"/>
        </pc:sldMkLst>
      </pc:sldChg>
      <pc:sldChg chg="add">
        <pc:chgData name="Stephanie Russell" userId="f71637d8-1f63-4a52-8dcf-c8b5f3a85ec9" providerId="ADAL" clId="{80003E47-5CCE-4F4D-B5B4-F973035FA750}" dt="2021-01-08T22:04:30.582" v="12"/>
        <pc:sldMkLst>
          <pc:docMk/>
          <pc:sldMk cId="1463582168" sldId="353"/>
        </pc:sldMkLst>
      </pc:sldChg>
      <pc:sldChg chg="add">
        <pc:chgData name="Stephanie Russell" userId="f71637d8-1f63-4a52-8dcf-c8b5f3a85ec9" providerId="ADAL" clId="{80003E47-5CCE-4F4D-B5B4-F973035FA750}" dt="2021-01-08T22:04:32.047" v="14"/>
        <pc:sldMkLst>
          <pc:docMk/>
          <pc:sldMk cId="1891495065" sldId="354"/>
        </pc:sldMkLst>
      </pc:sldChg>
      <pc:sldChg chg="add">
        <pc:chgData name="Stephanie Russell" userId="f71637d8-1f63-4a52-8dcf-c8b5f3a85ec9" providerId="ADAL" clId="{80003E47-5CCE-4F4D-B5B4-F973035FA750}" dt="2021-01-08T22:04:36.544" v="16"/>
        <pc:sldMkLst>
          <pc:docMk/>
          <pc:sldMk cId="4020488541" sldId="355"/>
        </pc:sldMkLst>
      </pc:sldChg>
      <pc:sldChg chg="add">
        <pc:chgData name="Stephanie Russell" userId="f71637d8-1f63-4a52-8dcf-c8b5f3a85ec9" providerId="ADAL" clId="{80003E47-5CCE-4F4D-B5B4-F973035FA750}" dt="2021-01-08T22:04:37.375" v="18"/>
        <pc:sldMkLst>
          <pc:docMk/>
          <pc:sldMk cId="1262151673" sldId="356"/>
        </pc:sldMkLst>
      </pc:sldChg>
      <pc:sldChg chg="add">
        <pc:chgData name="Stephanie Russell" userId="f71637d8-1f63-4a52-8dcf-c8b5f3a85ec9" providerId="ADAL" clId="{80003E47-5CCE-4F4D-B5B4-F973035FA750}" dt="2021-01-08T22:04:38.880" v="20"/>
        <pc:sldMkLst>
          <pc:docMk/>
          <pc:sldMk cId="179002264" sldId="357"/>
        </pc:sldMkLst>
      </pc:sldChg>
      <pc:sldChg chg="add">
        <pc:chgData name="Stephanie Russell" userId="f71637d8-1f63-4a52-8dcf-c8b5f3a85ec9" providerId="ADAL" clId="{80003E47-5CCE-4F4D-B5B4-F973035FA750}" dt="2021-01-08T22:04:40.310" v="22"/>
        <pc:sldMkLst>
          <pc:docMk/>
          <pc:sldMk cId="582139598" sldId="358"/>
        </pc:sldMkLst>
      </pc:sldChg>
      <pc:sldMasterChg chg="add del addSldLayout delSldLayout">
        <pc:chgData name="Stephanie Russell" userId="f71637d8-1f63-4a52-8dcf-c8b5f3a85ec9" providerId="ADAL" clId="{80003E47-5CCE-4F4D-B5B4-F973035FA750}" dt="2021-01-08T22:04:28.995" v="9" actId="27028"/>
        <pc:sldMasterMkLst>
          <pc:docMk/>
          <pc:sldMasterMk cId="2724005561" sldId="2147483648"/>
        </pc:sldMasterMkLst>
        <pc:sldLayoutChg chg="add del">
          <pc:chgData name="Stephanie Russell" userId="f71637d8-1f63-4a52-8dcf-c8b5f3a85ec9" providerId="ADAL" clId="{80003E47-5CCE-4F4D-B5B4-F973035FA750}" dt="2021-01-08T22:04:28.995" v="9" actId="27028"/>
          <pc:sldLayoutMkLst>
            <pc:docMk/>
            <pc:sldMasterMk cId="2724005561" sldId="2147483648"/>
            <pc:sldLayoutMk cId="3805900946" sldId="2147483654"/>
          </pc:sldLayoutMkLst>
        </pc:sldLayoutChg>
      </pc:sldMasterChg>
      <pc:sldMasterChg chg="del delSldLayout">
        <pc:chgData name="Stephanie Russell" userId="f71637d8-1f63-4a52-8dcf-c8b5f3a85ec9" providerId="ADAL" clId="{80003E47-5CCE-4F4D-B5B4-F973035FA750}" dt="2021-01-08T22:08:47.223" v="42" actId="2696"/>
        <pc:sldMasterMkLst>
          <pc:docMk/>
          <pc:sldMasterMk cId="4126259905" sldId="2147483804"/>
        </pc:sldMasterMkLst>
        <pc:sldLayoutChg chg="del">
          <pc:chgData name="Stephanie Russell" userId="f71637d8-1f63-4a52-8dcf-c8b5f3a85ec9" providerId="ADAL" clId="{80003E47-5CCE-4F4D-B5B4-F973035FA750}" dt="2021-01-08T22:08:47.216" v="40" actId="2696"/>
          <pc:sldLayoutMkLst>
            <pc:docMk/>
            <pc:sldMasterMk cId="4126259905" sldId="2147483804"/>
            <pc:sldLayoutMk cId="1804712720" sldId="2147483805"/>
          </pc:sldLayoutMkLst>
        </pc:sldLayoutChg>
        <pc:sldLayoutChg chg="del">
          <pc:chgData name="Stephanie Russell" userId="f71637d8-1f63-4a52-8dcf-c8b5f3a85ec9" providerId="ADAL" clId="{80003E47-5CCE-4F4D-B5B4-F973035FA750}" dt="2021-01-08T22:08:47.218" v="41" actId="2696"/>
          <pc:sldLayoutMkLst>
            <pc:docMk/>
            <pc:sldMasterMk cId="4126259905" sldId="2147483804"/>
            <pc:sldLayoutMk cId="1334644165" sldId="2147483811"/>
          </pc:sldLayoutMkLst>
        </pc:sldLayoutChg>
        <pc:sldLayoutChg chg="del">
          <pc:chgData name="Stephanie Russell" userId="f71637d8-1f63-4a52-8dcf-c8b5f3a85ec9" providerId="ADAL" clId="{80003E47-5CCE-4F4D-B5B4-F973035FA750}" dt="2021-01-08T22:08:47.214" v="39" actId="2696"/>
          <pc:sldLayoutMkLst>
            <pc:docMk/>
            <pc:sldMasterMk cId="4126259905" sldId="2147483804"/>
            <pc:sldLayoutMk cId="2871226804" sldId="2147483812"/>
          </pc:sldLayoutMkLst>
        </pc:sldLayoutChg>
      </pc:sldMasterChg>
    </pc:docChg>
  </pc:docChgLst>
  <pc:docChgLst>
    <pc:chgData name="Stephanie Russell" userId="f71637d8-1f63-4a52-8dcf-c8b5f3a85ec9" providerId="ADAL" clId="{A5274296-C9AC-48E6-8C42-FBCCF84D4CE3}"/>
    <pc:docChg chg="custSel modSld">
      <pc:chgData name="Stephanie Russell" userId="f71637d8-1f63-4a52-8dcf-c8b5f3a85ec9" providerId="ADAL" clId="{A5274296-C9AC-48E6-8C42-FBCCF84D4CE3}" dt="2021-02-01T18:19:30.674" v="188" actId="20577"/>
      <pc:docMkLst>
        <pc:docMk/>
      </pc:docMkLst>
      <pc:sldChg chg="modSp mod modNotesTx">
        <pc:chgData name="Stephanie Russell" userId="f71637d8-1f63-4a52-8dcf-c8b5f3a85ec9" providerId="ADAL" clId="{A5274296-C9AC-48E6-8C42-FBCCF84D4CE3}" dt="2021-02-01T18:19:30.674" v="188" actId="20577"/>
        <pc:sldMkLst>
          <pc:docMk/>
          <pc:sldMk cId="832255523" sldId="258"/>
        </pc:sldMkLst>
        <pc:spChg chg="mod">
          <ac:chgData name="Stephanie Russell" userId="f71637d8-1f63-4a52-8dcf-c8b5f3a85ec9" providerId="ADAL" clId="{A5274296-C9AC-48E6-8C42-FBCCF84D4CE3}" dt="2021-02-01T18:19:30.674" v="188" actId="20577"/>
          <ac:spMkLst>
            <pc:docMk/>
            <pc:sldMk cId="832255523" sldId="258"/>
            <ac:spMk id="3" creationId="{61688B93-C7BD-4E6E-9256-C09F7D96D809}"/>
          </ac:spMkLst>
        </pc:spChg>
      </pc:sldChg>
      <pc:sldChg chg="delCm modNotesTx">
        <pc:chgData name="Stephanie Russell" userId="f71637d8-1f63-4a52-8dcf-c8b5f3a85ec9" providerId="ADAL" clId="{A5274296-C9AC-48E6-8C42-FBCCF84D4CE3}" dt="2021-01-26T22:46:41.863" v="185" actId="20577"/>
        <pc:sldMkLst>
          <pc:docMk/>
          <pc:sldMk cId="379626279" sldId="313"/>
        </pc:sldMkLst>
      </pc:sldChg>
      <pc:sldChg chg="delCm">
        <pc:chgData name="Stephanie Russell" userId="f71637d8-1f63-4a52-8dcf-c8b5f3a85ec9" providerId="ADAL" clId="{A5274296-C9AC-48E6-8C42-FBCCF84D4CE3}" dt="2021-01-26T22:48:32.396" v="186" actId="1592"/>
        <pc:sldMkLst>
          <pc:docMk/>
          <pc:sldMk cId="2820269167" sldId="346"/>
        </pc:sldMkLst>
      </pc:sldChg>
    </pc:docChg>
  </pc:docChgLst>
  <pc:docChgLst>
    <pc:chgData name="Kay Mobley" userId="S::kmobley_acsd1.org#ext#@wyaitc.onmicrosoft.com::2bc411c9-e0b0-42ef-ad9e-fadd51b693a5" providerId="AD" clId="Web-{0EAE043B-A61D-AF85-AD3F-9DE75A697812}"/>
    <pc:docChg chg="modSld">
      <pc:chgData name="Kay Mobley" userId="S::kmobley_acsd1.org#ext#@wyaitc.onmicrosoft.com::2bc411c9-e0b0-42ef-ad9e-fadd51b693a5" providerId="AD" clId="Web-{0EAE043B-A61D-AF85-AD3F-9DE75A697812}" dt="2021-01-17T20:52:21.283" v="2"/>
      <pc:docMkLst>
        <pc:docMk/>
      </pc:docMkLst>
      <pc:sldChg chg="modSp">
        <pc:chgData name="Kay Mobley" userId="S::kmobley_acsd1.org#ext#@wyaitc.onmicrosoft.com::2bc411c9-e0b0-42ef-ad9e-fadd51b693a5" providerId="AD" clId="Web-{0EAE043B-A61D-AF85-AD3F-9DE75A697812}" dt="2021-01-17T20:49:30.148" v="0" actId="20577"/>
        <pc:sldMkLst>
          <pc:docMk/>
          <pc:sldMk cId="3698192087" sldId="259"/>
        </pc:sldMkLst>
        <pc:spChg chg="mod">
          <ac:chgData name="Kay Mobley" userId="S::kmobley_acsd1.org#ext#@wyaitc.onmicrosoft.com::2bc411c9-e0b0-42ef-ad9e-fadd51b693a5" providerId="AD" clId="Web-{0EAE043B-A61D-AF85-AD3F-9DE75A697812}" dt="2021-01-17T20:49:30.148" v="0" actId="20577"/>
          <ac:spMkLst>
            <pc:docMk/>
            <pc:sldMk cId="3698192087" sldId="259"/>
            <ac:spMk id="3" creationId="{61688B93-C7BD-4E6E-9256-C09F7D96D809}"/>
          </ac:spMkLst>
        </pc:spChg>
      </pc:sldChg>
      <pc:sldChg chg="addCm">
        <pc:chgData name="Kay Mobley" userId="S::kmobley_acsd1.org#ext#@wyaitc.onmicrosoft.com::2bc411c9-e0b0-42ef-ad9e-fadd51b693a5" providerId="AD" clId="Web-{0EAE043B-A61D-AF85-AD3F-9DE75A697812}" dt="2021-01-17T20:51:13.430" v="1"/>
        <pc:sldMkLst>
          <pc:docMk/>
          <pc:sldMk cId="379626279" sldId="313"/>
        </pc:sldMkLst>
      </pc:sldChg>
      <pc:sldChg chg="addCm">
        <pc:chgData name="Kay Mobley" userId="S::kmobley_acsd1.org#ext#@wyaitc.onmicrosoft.com::2bc411c9-e0b0-42ef-ad9e-fadd51b693a5" providerId="AD" clId="Web-{0EAE043B-A61D-AF85-AD3F-9DE75A697812}" dt="2021-01-17T20:52:21.283" v="2"/>
        <pc:sldMkLst>
          <pc:docMk/>
          <pc:sldMk cId="2820269167" sldId="346"/>
        </pc:sldMkLst>
      </pc:sldChg>
    </pc:docChg>
  </pc:docChgLst>
  <pc:docChgLst>
    <pc:chgData name="Janet Wragge" userId="9c17e57b-05dc-4c19-abae-85023c845f31" providerId="ADAL" clId="{CE278918-86C0-4D61-808A-15801FBDB12B}"/>
    <pc:docChg chg="undo custSel addSld delSld modSld sldOrd delMainMaster">
      <pc:chgData name="Janet Wragge" userId="9c17e57b-05dc-4c19-abae-85023c845f31" providerId="ADAL" clId="{CE278918-86C0-4D61-808A-15801FBDB12B}" dt="2020-12-15T16:46:01.027" v="142" actId="20577"/>
      <pc:docMkLst>
        <pc:docMk/>
      </pc:docMkLst>
      <pc:sldChg chg="modSp">
        <pc:chgData name="Janet Wragge" userId="9c17e57b-05dc-4c19-abae-85023c845f31" providerId="ADAL" clId="{CE278918-86C0-4D61-808A-15801FBDB12B}" dt="2020-12-15T16:45:25.526" v="141" actId="14100"/>
        <pc:sldMkLst>
          <pc:docMk/>
          <pc:sldMk cId="3698192087" sldId="259"/>
        </pc:sldMkLst>
        <pc:spChg chg="mod">
          <ac:chgData name="Janet Wragge" userId="9c17e57b-05dc-4c19-abae-85023c845f31" providerId="ADAL" clId="{CE278918-86C0-4D61-808A-15801FBDB12B}" dt="2020-12-15T16:45:25.526" v="141" actId="14100"/>
          <ac:spMkLst>
            <pc:docMk/>
            <pc:sldMk cId="3698192087" sldId="259"/>
            <ac:spMk id="3" creationId="{61688B93-C7BD-4E6E-9256-C09F7D96D809}"/>
          </ac:spMkLst>
        </pc:spChg>
        <pc:picChg chg="mod">
          <ac:chgData name="Janet Wragge" userId="9c17e57b-05dc-4c19-abae-85023c845f31" providerId="ADAL" clId="{CE278918-86C0-4D61-808A-15801FBDB12B}" dt="2020-12-15T16:44:36.662" v="112" actId="1076"/>
          <ac:picMkLst>
            <pc:docMk/>
            <pc:sldMk cId="3698192087" sldId="259"/>
            <ac:picMk id="2" creationId="{1AA8C323-82FB-4A23-8B38-77A38ABEDA6D}"/>
          </ac:picMkLst>
        </pc:picChg>
      </pc:sldChg>
      <pc:sldChg chg="modSp ord">
        <pc:chgData name="Janet Wragge" userId="9c17e57b-05dc-4c19-abae-85023c845f31" providerId="ADAL" clId="{CE278918-86C0-4D61-808A-15801FBDB12B}" dt="2020-12-15T16:46:01.027" v="142" actId="20577"/>
        <pc:sldMkLst>
          <pc:docMk/>
          <pc:sldMk cId="2012941787" sldId="261"/>
        </pc:sldMkLst>
        <pc:spChg chg="mod">
          <ac:chgData name="Janet Wragge" userId="9c17e57b-05dc-4c19-abae-85023c845f31" providerId="ADAL" clId="{CE278918-86C0-4D61-808A-15801FBDB12B}" dt="2020-12-15T16:46:01.027" v="142" actId="20577"/>
          <ac:spMkLst>
            <pc:docMk/>
            <pc:sldMk cId="2012941787" sldId="261"/>
            <ac:spMk id="3" creationId="{61688B93-C7BD-4E6E-9256-C09F7D96D809}"/>
          </ac:spMkLst>
        </pc:spChg>
      </pc:sldChg>
      <pc:sldChg chg="modSp ord">
        <pc:chgData name="Janet Wragge" userId="9c17e57b-05dc-4c19-abae-85023c845f31" providerId="ADAL" clId="{CE278918-86C0-4D61-808A-15801FBDB12B}" dt="2020-12-15T16:40:10.533" v="106" actId="14826"/>
        <pc:sldMkLst>
          <pc:docMk/>
          <pc:sldMk cId="2210155177" sldId="264"/>
        </pc:sldMkLst>
        <pc:spChg chg="mod">
          <ac:chgData name="Janet Wragge" userId="9c17e57b-05dc-4c19-abae-85023c845f31" providerId="ADAL" clId="{CE278918-86C0-4D61-808A-15801FBDB12B}" dt="2020-12-15T16:38:30.932" v="81" actId="20577"/>
          <ac:spMkLst>
            <pc:docMk/>
            <pc:sldMk cId="2210155177" sldId="264"/>
            <ac:spMk id="6" creationId="{AF18E441-3C0B-44EE-9520-D0DE2E823999}"/>
          </ac:spMkLst>
        </pc:spChg>
        <pc:picChg chg="mod">
          <ac:chgData name="Janet Wragge" userId="9c17e57b-05dc-4c19-abae-85023c845f31" providerId="ADAL" clId="{CE278918-86C0-4D61-808A-15801FBDB12B}" dt="2020-12-15T16:40:10.533" v="106" actId="14826"/>
          <ac:picMkLst>
            <pc:docMk/>
            <pc:sldMk cId="2210155177" sldId="264"/>
            <ac:picMk id="4" creationId="{961FAF58-0FD5-4BFA-9A9A-227C0AF189C4}"/>
          </ac:picMkLst>
        </pc:picChg>
      </pc:sldChg>
      <pc:sldChg chg="del">
        <pc:chgData name="Janet Wragge" userId="9c17e57b-05dc-4c19-abae-85023c845f31" providerId="ADAL" clId="{CE278918-86C0-4D61-808A-15801FBDB12B}" dt="2020-12-15T16:35:32.398" v="19" actId="2696"/>
        <pc:sldMkLst>
          <pc:docMk/>
          <pc:sldMk cId="601722309" sldId="292"/>
        </pc:sldMkLst>
      </pc:sldChg>
      <pc:sldChg chg="del">
        <pc:chgData name="Janet Wragge" userId="9c17e57b-05dc-4c19-abae-85023c845f31" providerId="ADAL" clId="{CE278918-86C0-4D61-808A-15801FBDB12B}" dt="2020-12-15T16:35:32.399" v="21" actId="2696"/>
        <pc:sldMkLst>
          <pc:docMk/>
          <pc:sldMk cId="2790815028" sldId="295"/>
        </pc:sldMkLst>
      </pc:sldChg>
      <pc:sldChg chg="del">
        <pc:chgData name="Janet Wragge" userId="9c17e57b-05dc-4c19-abae-85023c845f31" providerId="ADAL" clId="{CE278918-86C0-4D61-808A-15801FBDB12B}" dt="2020-12-15T16:35:32.366" v="15" actId="2696"/>
        <pc:sldMkLst>
          <pc:docMk/>
          <pc:sldMk cId="1261924625" sldId="304"/>
        </pc:sldMkLst>
      </pc:sldChg>
      <pc:sldChg chg="del">
        <pc:chgData name="Janet Wragge" userId="9c17e57b-05dc-4c19-abae-85023c845f31" providerId="ADAL" clId="{CE278918-86C0-4D61-808A-15801FBDB12B}" dt="2020-12-15T16:35:32.399" v="20" actId="2696"/>
        <pc:sldMkLst>
          <pc:docMk/>
          <pc:sldMk cId="3264124615" sldId="306"/>
        </pc:sldMkLst>
      </pc:sldChg>
      <pc:sldChg chg="del">
        <pc:chgData name="Janet Wragge" userId="9c17e57b-05dc-4c19-abae-85023c845f31" providerId="ADAL" clId="{CE278918-86C0-4D61-808A-15801FBDB12B}" dt="2020-12-15T16:35:32.415" v="22" actId="2696"/>
        <pc:sldMkLst>
          <pc:docMk/>
          <pc:sldMk cId="1037130379" sldId="307"/>
        </pc:sldMkLst>
      </pc:sldChg>
      <pc:sldChg chg="del">
        <pc:chgData name="Janet Wragge" userId="9c17e57b-05dc-4c19-abae-85023c845f31" providerId="ADAL" clId="{CE278918-86C0-4D61-808A-15801FBDB12B}" dt="2020-12-15T16:35:32.420" v="23" actId="2696"/>
        <pc:sldMkLst>
          <pc:docMk/>
          <pc:sldMk cId="1374491682" sldId="308"/>
        </pc:sldMkLst>
      </pc:sldChg>
      <pc:sldChg chg="del">
        <pc:chgData name="Janet Wragge" userId="9c17e57b-05dc-4c19-abae-85023c845f31" providerId="ADAL" clId="{CE278918-86C0-4D61-808A-15801FBDB12B}" dt="2020-12-15T16:35:32.420" v="24" actId="2696"/>
        <pc:sldMkLst>
          <pc:docMk/>
          <pc:sldMk cId="3720622792" sldId="309"/>
        </pc:sldMkLst>
      </pc:sldChg>
      <pc:sldChg chg="ord">
        <pc:chgData name="Janet Wragge" userId="9c17e57b-05dc-4c19-abae-85023c845f31" providerId="ADAL" clId="{CE278918-86C0-4D61-808A-15801FBDB12B}" dt="2020-12-15T16:40:42.122" v="109"/>
        <pc:sldMkLst>
          <pc:docMk/>
          <pc:sldMk cId="379626279" sldId="313"/>
        </pc:sldMkLst>
      </pc:sldChg>
      <pc:sldChg chg="del">
        <pc:chgData name="Janet Wragge" userId="9c17e57b-05dc-4c19-abae-85023c845f31" providerId="ADAL" clId="{CE278918-86C0-4D61-808A-15801FBDB12B}" dt="2020-12-15T16:35:32.282" v="0" actId="2696"/>
        <pc:sldMkLst>
          <pc:docMk/>
          <pc:sldMk cId="498719239" sldId="317"/>
        </pc:sldMkLst>
      </pc:sldChg>
      <pc:sldChg chg="del">
        <pc:chgData name="Janet Wragge" userId="9c17e57b-05dc-4c19-abae-85023c845f31" providerId="ADAL" clId="{CE278918-86C0-4D61-808A-15801FBDB12B}" dt="2020-12-15T16:35:32.282" v="1" actId="2696"/>
        <pc:sldMkLst>
          <pc:docMk/>
          <pc:sldMk cId="3299351189" sldId="318"/>
        </pc:sldMkLst>
      </pc:sldChg>
      <pc:sldChg chg="del">
        <pc:chgData name="Janet Wragge" userId="9c17e57b-05dc-4c19-abae-85023c845f31" providerId="ADAL" clId="{CE278918-86C0-4D61-808A-15801FBDB12B}" dt="2020-12-15T16:35:32.313" v="3" actId="2696"/>
        <pc:sldMkLst>
          <pc:docMk/>
          <pc:sldMk cId="1508450718" sldId="319"/>
        </pc:sldMkLst>
      </pc:sldChg>
      <pc:sldChg chg="del">
        <pc:chgData name="Janet Wragge" userId="9c17e57b-05dc-4c19-abae-85023c845f31" providerId="ADAL" clId="{CE278918-86C0-4D61-808A-15801FBDB12B}" dt="2020-12-15T16:35:32.313" v="4" actId="2696"/>
        <pc:sldMkLst>
          <pc:docMk/>
          <pc:sldMk cId="3864829509" sldId="320"/>
        </pc:sldMkLst>
      </pc:sldChg>
      <pc:sldChg chg="del">
        <pc:chgData name="Janet Wragge" userId="9c17e57b-05dc-4c19-abae-85023c845f31" providerId="ADAL" clId="{CE278918-86C0-4D61-808A-15801FBDB12B}" dt="2020-12-15T16:35:32.320" v="5" actId="2696"/>
        <pc:sldMkLst>
          <pc:docMk/>
          <pc:sldMk cId="3558147573" sldId="322"/>
        </pc:sldMkLst>
      </pc:sldChg>
      <pc:sldChg chg="del">
        <pc:chgData name="Janet Wragge" userId="9c17e57b-05dc-4c19-abae-85023c845f31" providerId="ADAL" clId="{CE278918-86C0-4D61-808A-15801FBDB12B}" dt="2020-12-15T16:35:32.320" v="6" actId="2696"/>
        <pc:sldMkLst>
          <pc:docMk/>
          <pc:sldMk cId="2567031173" sldId="323"/>
        </pc:sldMkLst>
      </pc:sldChg>
      <pc:sldChg chg="del">
        <pc:chgData name="Janet Wragge" userId="9c17e57b-05dc-4c19-abae-85023c845f31" providerId="ADAL" clId="{CE278918-86C0-4D61-808A-15801FBDB12B}" dt="2020-12-15T16:35:32.335" v="7" actId="2696"/>
        <pc:sldMkLst>
          <pc:docMk/>
          <pc:sldMk cId="3952184488" sldId="324"/>
        </pc:sldMkLst>
      </pc:sldChg>
      <pc:sldChg chg="del">
        <pc:chgData name="Janet Wragge" userId="9c17e57b-05dc-4c19-abae-85023c845f31" providerId="ADAL" clId="{CE278918-86C0-4D61-808A-15801FBDB12B}" dt="2020-12-15T16:35:32.335" v="8" actId="2696"/>
        <pc:sldMkLst>
          <pc:docMk/>
          <pc:sldMk cId="3165550107" sldId="325"/>
        </pc:sldMkLst>
      </pc:sldChg>
      <pc:sldChg chg="del">
        <pc:chgData name="Janet Wragge" userId="9c17e57b-05dc-4c19-abae-85023c845f31" providerId="ADAL" clId="{CE278918-86C0-4D61-808A-15801FBDB12B}" dt="2020-12-15T16:35:32.335" v="9" actId="2696"/>
        <pc:sldMkLst>
          <pc:docMk/>
          <pc:sldMk cId="3491411240" sldId="326"/>
        </pc:sldMkLst>
      </pc:sldChg>
      <pc:sldChg chg="del">
        <pc:chgData name="Janet Wragge" userId="9c17e57b-05dc-4c19-abae-85023c845f31" providerId="ADAL" clId="{CE278918-86C0-4D61-808A-15801FBDB12B}" dt="2020-12-15T16:35:32.335" v="10" actId="2696"/>
        <pc:sldMkLst>
          <pc:docMk/>
          <pc:sldMk cId="1526004130" sldId="327"/>
        </pc:sldMkLst>
      </pc:sldChg>
      <pc:sldChg chg="del">
        <pc:chgData name="Janet Wragge" userId="9c17e57b-05dc-4c19-abae-85023c845f31" providerId="ADAL" clId="{CE278918-86C0-4D61-808A-15801FBDB12B}" dt="2020-12-15T16:35:32.351" v="11" actId="2696"/>
        <pc:sldMkLst>
          <pc:docMk/>
          <pc:sldMk cId="3316399574" sldId="328"/>
        </pc:sldMkLst>
      </pc:sldChg>
      <pc:sldChg chg="del">
        <pc:chgData name="Janet Wragge" userId="9c17e57b-05dc-4c19-abae-85023c845f31" providerId="ADAL" clId="{CE278918-86C0-4D61-808A-15801FBDB12B}" dt="2020-12-15T16:35:32.297" v="2" actId="2696"/>
        <pc:sldMkLst>
          <pc:docMk/>
          <pc:sldMk cId="2818104812" sldId="329"/>
        </pc:sldMkLst>
      </pc:sldChg>
      <pc:sldChg chg="del">
        <pc:chgData name="Janet Wragge" userId="9c17e57b-05dc-4c19-abae-85023c845f31" providerId="ADAL" clId="{CE278918-86C0-4D61-808A-15801FBDB12B}" dt="2020-12-15T16:35:32.366" v="16" actId="2696"/>
        <pc:sldMkLst>
          <pc:docMk/>
          <pc:sldMk cId="612727064" sldId="330"/>
        </pc:sldMkLst>
      </pc:sldChg>
      <pc:sldChg chg="del">
        <pc:chgData name="Janet Wragge" userId="9c17e57b-05dc-4c19-abae-85023c845f31" providerId="ADAL" clId="{CE278918-86C0-4D61-808A-15801FBDB12B}" dt="2020-12-15T16:35:32.351" v="14" actId="2696"/>
        <pc:sldMkLst>
          <pc:docMk/>
          <pc:sldMk cId="3383734571" sldId="331"/>
        </pc:sldMkLst>
      </pc:sldChg>
      <pc:sldChg chg="del">
        <pc:chgData name="Janet Wragge" userId="9c17e57b-05dc-4c19-abae-85023c845f31" providerId="ADAL" clId="{CE278918-86C0-4D61-808A-15801FBDB12B}" dt="2020-12-15T16:35:32.366" v="17" actId="2696"/>
        <pc:sldMkLst>
          <pc:docMk/>
          <pc:sldMk cId="1809100682" sldId="332"/>
        </pc:sldMkLst>
      </pc:sldChg>
      <pc:sldChg chg="del">
        <pc:chgData name="Janet Wragge" userId="9c17e57b-05dc-4c19-abae-85023c845f31" providerId="ADAL" clId="{CE278918-86C0-4D61-808A-15801FBDB12B}" dt="2020-12-15T16:35:32.382" v="18" actId="2696"/>
        <pc:sldMkLst>
          <pc:docMk/>
          <pc:sldMk cId="2554683749" sldId="334"/>
        </pc:sldMkLst>
      </pc:sldChg>
      <pc:sldChg chg="del">
        <pc:chgData name="Janet Wragge" userId="9c17e57b-05dc-4c19-abae-85023c845f31" providerId="ADAL" clId="{CE278918-86C0-4D61-808A-15801FBDB12B}" dt="2020-12-15T16:35:32.435" v="26" actId="2696"/>
        <pc:sldMkLst>
          <pc:docMk/>
          <pc:sldMk cId="1127386990" sldId="336"/>
        </pc:sldMkLst>
      </pc:sldChg>
      <pc:sldChg chg="del">
        <pc:chgData name="Janet Wragge" userId="9c17e57b-05dc-4c19-abae-85023c845f31" providerId="ADAL" clId="{CE278918-86C0-4D61-808A-15801FBDB12B}" dt="2020-12-15T16:35:32.435" v="25" actId="2696"/>
        <pc:sldMkLst>
          <pc:docMk/>
          <pc:sldMk cId="3499068775" sldId="337"/>
        </pc:sldMkLst>
      </pc:sldChg>
      <pc:sldChg chg="modSp add">
        <pc:chgData name="Janet Wragge" userId="9c17e57b-05dc-4c19-abae-85023c845f31" providerId="ADAL" clId="{CE278918-86C0-4D61-808A-15801FBDB12B}" dt="2020-12-15T16:41:12.416" v="110" actId="14826"/>
        <pc:sldMkLst>
          <pc:docMk/>
          <pc:sldMk cId="321014051" sldId="350"/>
        </pc:sldMkLst>
        <pc:picChg chg="mod">
          <ac:chgData name="Janet Wragge" userId="9c17e57b-05dc-4c19-abae-85023c845f31" providerId="ADAL" clId="{CE278918-86C0-4D61-808A-15801FBDB12B}" dt="2020-12-15T16:41:12.416" v="110" actId="14826"/>
          <ac:picMkLst>
            <pc:docMk/>
            <pc:sldMk cId="321014051" sldId="350"/>
            <ac:picMk id="4" creationId="{961FAF58-0FD5-4BFA-9A9A-227C0AF189C4}"/>
          </ac:picMkLst>
        </pc:picChg>
      </pc:sldChg>
      <pc:sldChg chg="modSp add ord">
        <pc:chgData name="Janet Wragge" userId="9c17e57b-05dc-4c19-abae-85023c845f31" providerId="ADAL" clId="{CE278918-86C0-4D61-808A-15801FBDB12B}" dt="2020-12-15T16:39:36.252" v="105" actId="20577"/>
        <pc:sldMkLst>
          <pc:docMk/>
          <pc:sldMk cId="244217222" sldId="351"/>
        </pc:sldMkLst>
        <pc:spChg chg="mod">
          <ac:chgData name="Janet Wragge" userId="9c17e57b-05dc-4c19-abae-85023c845f31" providerId="ADAL" clId="{CE278918-86C0-4D61-808A-15801FBDB12B}" dt="2020-12-15T16:39:36.252" v="105" actId="20577"/>
          <ac:spMkLst>
            <pc:docMk/>
            <pc:sldMk cId="244217222" sldId="351"/>
            <ac:spMk id="3" creationId="{61688B93-C7BD-4E6E-9256-C09F7D96D809}"/>
          </ac:spMkLst>
        </pc:spChg>
      </pc:sldChg>
      <pc:sldMasterChg chg="del delSldLayout">
        <pc:chgData name="Janet Wragge" userId="9c17e57b-05dc-4c19-abae-85023c845f31" providerId="ADAL" clId="{CE278918-86C0-4D61-808A-15801FBDB12B}" dt="2020-12-15T16:35:32.351" v="13" actId="2696"/>
        <pc:sldMasterMkLst>
          <pc:docMk/>
          <pc:sldMasterMk cId="3805914726" sldId="2147483815"/>
        </pc:sldMasterMkLst>
        <pc:sldLayoutChg chg="del">
          <pc:chgData name="Janet Wragge" userId="9c17e57b-05dc-4c19-abae-85023c845f31" providerId="ADAL" clId="{CE278918-86C0-4D61-808A-15801FBDB12B}" dt="2020-12-15T16:35:32.351" v="12" actId="2696"/>
          <pc:sldLayoutMkLst>
            <pc:docMk/>
            <pc:sldMasterMk cId="3805914726" sldId="2147483815"/>
            <pc:sldLayoutMk cId="2470128006" sldId="2147483655"/>
          </pc:sldLayoutMkLst>
        </pc:sldLayoutChg>
      </pc:sldMasterChg>
    </pc:docChg>
  </pc:docChgLst>
  <pc:docChgLst>
    <pc:chgData name="Dea Kobbe" userId="bdbb0326-6c46-4953-8f19-58851fc23d7b" providerId="ADAL" clId="{5F67A188-BA9C-457E-93F2-197780C848F4}"/>
    <pc:docChg chg="modSld">
      <pc:chgData name="Dea Kobbe" userId="bdbb0326-6c46-4953-8f19-58851fc23d7b" providerId="ADAL" clId="{5F67A188-BA9C-457E-93F2-197780C848F4}" dt="2020-12-15T21:08:44.684" v="0" actId="1076"/>
      <pc:docMkLst>
        <pc:docMk/>
      </pc:docMkLst>
      <pc:sldChg chg="modSp">
        <pc:chgData name="Dea Kobbe" userId="bdbb0326-6c46-4953-8f19-58851fc23d7b" providerId="ADAL" clId="{5F67A188-BA9C-457E-93F2-197780C848F4}" dt="2020-12-15T21:08:44.684" v="0" actId="1076"/>
        <pc:sldMkLst>
          <pc:docMk/>
          <pc:sldMk cId="379626279" sldId="313"/>
        </pc:sldMkLst>
        <pc:picChg chg="mod">
          <ac:chgData name="Dea Kobbe" userId="bdbb0326-6c46-4953-8f19-58851fc23d7b" providerId="ADAL" clId="{5F67A188-BA9C-457E-93F2-197780C848F4}" dt="2020-12-15T21:08:44.684" v="0" actId="1076"/>
          <ac:picMkLst>
            <pc:docMk/>
            <pc:sldMk cId="379626279" sldId="313"/>
            <ac:picMk id="4" creationId="{8764E098-8D5E-4C4F-961D-538A86BEDFD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029733-2550-4CA4-AE69-2CCB8BF89CE5}" type="datetimeFigureOut">
              <a:rPr lang="en-US" smtClean="0"/>
              <a:t>7/21/2021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5227B5-B47F-453B-9B7C-C34C43611AA2}" type="slidenum">
              <a:rPr lang="en-US" smtClean="0"/>
              <a:t>‹#›</a:t>
            </a:fld>
            <a:endParaRPr lang="en-US"/>
          </a:p>
        </p:txBody>
      </p:sp>
    </p:spTree>
    <p:extLst>
      <p:ext uri="{BB962C8B-B14F-4D97-AF65-F5344CB8AC3E}">
        <p14:creationId xmlns:p14="http://schemas.microsoft.com/office/powerpoint/2010/main" val="3978005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name of the lesson is a link to the Wyoming Agriculture in the Classroom website where the lesson can be downloaded.</a:t>
            </a:r>
          </a:p>
        </p:txBody>
      </p:sp>
      <p:sp>
        <p:nvSpPr>
          <p:cNvPr id="4" name="Slide Number Placeholder 3"/>
          <p:cNvSpPr>
            <a:spLocks noGrp="1"/>
          </p:cNvSpPr>
          <p:nvPr>
            <p:ph type="sldNum" sz="quarter" idx="5"/>
          </p:nvPr>
        </p:nvSpPr>
        <p:spPr/>
        <p:txBody>
          <a:bodyPr/>
          <a:lstStyle/>
          <a:p>
            <a:fld id="{2D5227B5-B47F-453B-9B7C-C34C43611AA2}" type="slidenum">
              <a:rPr lang="en-US" smtClean="0"/>
              <a:t>1</a:t>
            </a:fld>
            <a:endParaRPr lang="en-US"/>
          </a:p>
        </p:txBody>
      </p:sp>
    </p:spTree>
    <p:extLst>
      <p:ext uri="{BB962C8B-B14F-4D97-AF65-F5344CB8AC3E}">
        <p14:creationId xmlns:p14="http://schemas.microsoft.com/office/powerpoint/2010/main" val="4275960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227B5-B47F-453B-9B7C-C34C43611AA2}" type="slidenum">
              <a:rPr lang="en-US" smtClean="0"/>
              <a:t>17</a:t>
            </a:fld>
            <a:endParaRPr lang="en-US"/>
          </a:p>
        </p:txBody>
      </p:sp>
    </p:spTree>
    <p:extLst>
      <p:ext uri="{BB962C8B-B14F-4D97-AF65-F5344CB8AC3E}">
        <p14:creationId xmlns:p14="http://schemas.microsoft.com/office/powerpoint/2010/main" val="2703235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 back on the previous lesson and review the key ideas.</a:t>
            </a:r>
          </a:p>
          <a:p>
            <a:endParaRPr lang="en-US" dirty="0"/>
          </a:p>
        </p:txBody>
      </p:sp>
      <p:sp>
        <p:nvSpPr>
          <p:cNvPr id="4" name="Slide Number Placeholder 3"/>
          <p:cNvSpPr>
            <a:spLocks noGrp="1"/>
          </p:cNvSpPr>
          <p:nvPr>
            <p:ph type="sldNum" sz="quarter" idx="5"/>
          </p:nvPr>
        </p:nvSpPr>
        <p:spPr/>
        <p:txBody>
          <a:bodyPr/>
          <a:lstStyle/>
          <a:p>
            <a:fld id="{2D5227B5-B47F-453B-9B7C-C34C43611AA2}" type="slidenum">
              <a:rPr lang="en-US" smtClean="0"/>
              <a:t>18</a:t>
            </a:fld>
            <a:endParaRPr lang="en-US"/>
          </a:p>
        </p:txBody>
      </p:sp>
    </p:spTree>
    <p:extLst>
      <p:ext uri="{BB962C8B-B14F-4D97-AF65-F5344CB8AC3E}">
        <p14:creationId xmlns:p14="http://schemas.microsoft.com/office/powerpoint/2010/main" val="2858175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 procedure #6 &amp; #7</a:t>
            </a:r>
          </a:p>
        </p:txBody>
      </p:sp>
      <p:sp>
        <p:nvSpPr>
          <p:cNvPr id="4" name="Slide Number Placeholder 3"/>
          <p:cNvSpPr>
            <a:spLocks noGrp="1"/>
          </p:cNvSpPr>
          <p:nvPr>
            <p:ph type="sldNum" sz="quarter" idx="5"/>
          </p:nvPr>
        </p:nvSpPr>
        <p:spPr/>
        <p:txBody>
          <a:bodyPr/>
          <a:lstStyle/>
          <a:p>
            <a:fld id="{2D5227B5-B47F-453B-9B7C-C34C43611AA2}" type="slidenum">
              <a:rPr lang="en-US" smtClean="0"/>
              <a:t>19</a:t>
            </a:fld>
            <a:endParaRPr lang="en-US"/>
          </a:p>
        </p:txBody>
      </p:sp>
    </p:spTree>
    <p:extLst>
      <p:ext uri="{BB962C8B-B14F-4D97-AF65-F5344CB8AC3E}">
        <p14:creationId xmlns:p14="http://schemas.microsoft.com/office/powerpoint/2010/main" val="3724627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4/Procedure #7:</a:t>
            </a:r>
          </a:p>
          <a:p>
            <a:r>
              <a:rPr lang="en-US" dirty="0"/>
              <a:t>Optional activity</a:t>
            </a:r>
          </a:p>
        </p:txBody>
      </p:sp>
      <p:sp>
        <p:nvSpPr>
          <p:cNvPr id="4" name="Slide Number Placeholder 3"/>
          <p:cNvSpPr>
            <a:spLocks noGrp="1"/>
          </p:cNvSpPr>
          <p:nvPr>
            <p:ph type="sldNum" sz="quarter" idx="5"/>
          </p:nvPr>
        </p:nvSpPr>
        <p:spPr/>
        <p:txBody>
          <a:bodyPr/>
          <a:lstStyle/>
          <a:p>
            <a:fld id="{2D5227B5-B47F-453B-9B7C-C34C43611AA2}" type="slidenum">
              <a:rPr lang="en-US" smtClean="0"/>
              <a:t>20</a:t>
            </a:fld>
            <a:endParaRPr lang="en-US"/>
          </a:p>
        </p:txBody>
      </p:sp>
    </p:spTree>
    <p:extLst>
      <p:ext uri="{BB962C8B-B14F-4D97-AF65-F5344CB8AC3E}">
        <p14:creationId xmlns:p14="http://schemas.microsoft.com/office/powerpoint/2010/main" val="1077734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Provide the students an opportunity to explain their learning.</a:t>
            </a:r>
          </a:p>
          <a:p>
            <a:endParaRPr lang="en-US" dirty="0"/>
          </a:p>
        </p:txBody>
      </p:sp>
      <p:sp>
        <p:nvSpPr>
          <p:cNvPr id="4" name="Slide Number Placeholder 3"/>
          <p:cNvSpPr>
            <a:spLocks noGrp="1"/>
          </p:cNvSpPr>
          <p:nvPr>
            <p:ph type="sldNum" sz="quarter" idx="5"/>
          </p:nvPr>
        </p:nvSpPr>
        <p:spPr/>
        <p:txBody>
          <a:bodyPr/>
          <a:lstStyle/>
          <a:p>
            <a:fld id="{2D5227B5-B47F-453B-9B7C-C34C43611AA2}" type="slidenum">
              <a:rPr lang="en-US" smtClean="0"/>
              <a:t>21</a:t>
            </a:fld>
            <a:endParaRPr lang="en-US"/>
          </a:p>
        </p:txBody>
      </p:sp>
    </p:spTree>
    <p:extLst>
      <p:ext uri="{BB962C8B-B14F-4D97-AF65-F5344CB8AC3E}">
        <p14:creationId xmlns:p14="http://schemas.microsoft.com/office/powerpoint/2010/main" val="3686212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focus of today’s lesson.</a:t>
            </a:r>
          </a:p>
          <a:p>
            <a:endParaRPr lang="en-US" dirty="0"/>
          </a:p>
        </p:txBody>
      </p:sp>
      <p:sp>
        <p:nvSpPr>
          <p:cNvPr id="4" name="Slide Number Placeholder 3"/>
          <p:cNvSpPr>
            <a:spLocks noGrp="1"/>
          </p:cNvSpPr>
          <p:nvPr>
            <p:ph type="sldNum" sz="quarter" idx="5"/>
          </p:nvPr>
        </p:nvSpPr>
        <p:spPr/>
        <p:txBody>
          <a:bodyPr/>
          <a:lstStyle/>
          <a:p>
            <a:fld id="{2D5227B5-B47F-453B-9B7C-C34C43611AA2}" type="slidenum">
              <a:rPr lang="en-US" smtClean="0"/>
              <a:t>2</a:t>
            </a:fld>
            <a:endParaRPr lang="en-US"/>
          </a:p>
        </p:txBody>
      </p:sp>
    </p:spTree>
    <p:extLst>
      <p:ext uri="{BB962C8B-B14F-4D97-AF65-F5344CB8AC3E}">
        <p14:creationId xmlns:p14="http://schemas.microsoft.com/office/powerpoint/2010/main" val="1318476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the new vocabulary words for this lesson.  You may need to adjust this list according to the needs of your students.</a:t>
            </a:r>
          </a:p>
          <a:p>
            <a:endParaRPr lang="en-US" dirty="0"/>
          </a:p>
        </p:txBody>
      </p:sp>
      <p:sp>
        <p:nvSpPr>
          <p:cNvPr id="4" name="Slide Number Placeholder 3"/>
          <p:cNvSpPr>
            <a:spLocks noGrp="1"/>
          </p:cNvSpPr>
          <p:nvPr>
            <p:ph type="sldNum" sz="quarter" idx="5"/>
          </p:nvPr>
        </p:nvSpPr>
        <p:spPr/>
        <p:txBody>
          <a:bodyPr/>
          <a:lstStyle/>
          <a:p>
            <a:fld id="{2D5227B5-B47F-453B-9B7C-C34C43611AA2}" type="slidenum">
              <a:rPr lang="en-US" smtClean="0"/>
              <a:t>3</a:t>
            </a:fld>
            <a:endParaRPr lang="en-US"/>
          </a:p>
        </p:txBody>
      </p:sp>
    </p:spTree>
    <p:extLst>
      <p:ext uri="{BB962C8B-B14F-4D97-AF65-F5344CB8AC3E}">
        <p14:creationId xmlns:p14="http://schemas.microsoft.com/office/powerpoint/2010/main" val="1476094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227B5-B47F-453B-9B7C-C34C43611AA2}" type="slidenum">
              <a:rPr lang="en-US" smtClean="0"/>
              <a:t>4</a:t>
            </a:fld>
            <a:endParaRPr lang="en-US"/>
          </a:p>
        </p:txBody>
      </p:sp>
    </p:spTree>
    <p:extLst>
      <p:ext uri="{BB962C8B-B14F-4D97-AF65-F5344CB8AC3E}">
        <p14:creationId xmlns:p14="http://schemas.microsoft.com/office/powerpoint/2010/main" val="3228819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 back on the previous lesson and review the key ideas.</a:t>
            </a:r>
          </a:p>
          <a:p>
            <a:endParaRPr lang="en-US" dirty="0"/>
          </a:p>
        </p:txBody>
      </p:sp>
      <p:sp>
        <p:nvSpPr>
          <p:cNvPr id="4" name="Slide Number Placeholder 3"/>
          <p:cNvSpPr>
            <a:spLocks noGrp="1"/>
          </p:cNvSpPr>
          <p:nvPr>
            <p:ph type="sldNum" sz="quarter" idx="5"/>
          </p:nvPr>
        </p:nvSpPr>
        <p:spPr/>
        <p:txBody>
          <a:bodyPr/>
          <a:lstStyle/>
          <a:p>
            <a:fld id="{2D5227B5-B47F-453B-9B7C-C34C43611AA2}" type="slidenum">
              <a:rPr lang="en-US" smtClean="0"/>
              <a:t>5</a:t>
            </a:fld>
            <a:endParaRPr lang="en-US"/>
          </a:p>
        </p:txBody>
      </p:sp>
    </p:spTree>
    <p:extLst>
      <p:ext uri="{BB962C8B-B14F-4D97-AF65-F5344CB8AC3E}">
        <p14:creationId xmlns:p14="http://schemas.microsoft.com/office/powerpoint/2010/main" val="70781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#3/Procedure #4</a:t>
            </a:r>
          </a:p>
          <a:p>
            <a:r>
              <a:rPr lang="en-US" dirty="0"/>
              <a:t>Students will watch the Power Point while being provided the information about this professional’s job duties.  These are included in this slideshow. The link will take you to the lesson page, where you can also download an original copy of the PowerPoint.</a:t>
            </a:r>
          </a:p>
        </p:txBody>
      </p:sp>
      <p:sp>
        <p:nvSpPr>
          <p:cNvPr id="4" name="Slide Number Placeholder 3"/>
          <p:cNvSpPr>
            <a:spLocks noGrp="1"/>
          </p:cNvSpPr>
          <p:nvPr>
            <p:ph type="sldNum" sz="quarter" idx="5"/>
          </p:nvPr>
        </p:nvSpPr>
        <p:spPr/>
        <p:txBody>
          <a:bodyPr/>
          <a:lstStyle/>
          <a:p>
            <a:fld id="{2D5227B5-B47F-453B-9B7C-C34C43611AA2}" type="slidenum">
              <a:rPr lang="en-US" smtClean="0"/>
              <a:t>6</a:t>
            </a:fld>
            <a:endParaRPr lang="en-US"/>
          </a:p>
        </p:txBody>
      </p:sp>
    </p:spTree>
    <p:extLst>
      <p:ext uri="{BB962C8B-B14F-4D97-AF65-F5344CB8AC3E}">
        <p14:creationId xmlns:p14="http://schemas.microsoft.com/office/powerpoint/2010/main" val="1252847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3/Procedure #5</a:t>
            </a:r>
          </a:p>
        </p:txBody>
      </p:sp>
      <p:sp>
        <p:nvSpPr>
          <p:cNvPr id="4" name="Slide Number Placeholder 3"/>
          <p:cNvSpPr>
            <a:spLocks noGrp="1"/>
          </p:cNvSpPr>
          <p:nvPr>
            <p:ph type="sldNum" sz="quarter" idx="5"/>
          </p:nvPr>
        </p:nvSpPr>
        <p:spPr/>
        <p:txBody>
          <a:bodyPr/>
          <a:lstStyle/>
          <a:p>
            <a:fld id="{2D5227B5-B47F-453B-9B7C-C34C43611AA2}" type="slidenum">
              <a:rPr lang="en-US" smtClean="0"/>
              <a:t>14</a:t>
            </a:fld>
            <a:endParaRPr lang="en-US"/>
          </a:p>
        </p:txBody>
      </p:sp>
    </p:spTree>
    <p:extLst>
      <p:ext uri="{BB962C8B-B14F-4D97-AF65-F5344CB8AC3E}">
        <p14:creationId xmlns:p14="http://schemas.microsoft.com/office/powerpoint/2010/main" val="3010771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#3/Procedure #5</a:t>
            </a:r>
          </a:p>
          <a:p>
            <a:r>
              <a:rPr lang="en-US" dirty="0"/>
              <a:t>Students will provide answers to the posted questions to explain their thinking. </a:t>
            </a:r>
          </a:p>
        </p:txBody>
      </p:sp>
      <p:sp>
        <p:nvSpPr>
          <p:cNvPr id="4" name="Slide Number Placeholder 3"/>
          <p:cNvSpPr>
            <a:spLocks noGrp="1"/>
          </p:cNvSpPr>
          <p:nvPr>
            <p:ph type="sldNum" sz="quarter" idx="5"/>
          </p:nvPr>
        </p:nvSpPr>
        <p:spPr/>
        <p:txBody>
          <a:bodyPr/>
          <a:lstStyle/>
          <a:p>
            <a:fld id="{2D5227B5-B47F-453B-9B7C-C34C43611AA2}" type="slidenum">
              <a:rPr lang="en-US" smtClean="0"/>
              <a:t>15</a:t>
            </a:fld>
            <a:endParaRPr lang="en-US"/>
          </a:p>
        </p:txBody>
      </p:sp>
    </p:spTree>
    <p:extLst>
      <p:ext uri="{BB962C8B-B14F-4D97-AF65-F5344CB8AC3E}">
        <p14:creationId xmlns:p14="http://schemas.microsoft.com/office/powerpoint/2010/main" val="3421292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Provide the students an opportunity to explain their learning.</a:t>
            </a:r>
          </a:p>
          <a:p>
            <a:endParaRPr lang="en-US" dirty="0"/>
          </a:p>
        </p:txBody>
      </p:sp>
      <p:sp>
        <p:nvSpPr>
          <p:cNvPr id="4" name="Slide Number Placeholder 3"/>
          <p:cNvSpPr>
            <a:spLocks noGrp="1"/>
          </p:cNvSpPr>
          <p:nvPr>
            <p:ph type="sldNum" sz="quarter" idx="5"/>
          </p:nvPr>
        </p:nvSpPr>
        <p:spPr/>
        <p:txBody>
          <a:bodyPr/>
          <a:lstStyle/>
          <a:p>
            <a:fld id="{2D5227B5-B47F-453B-9B7C-C34C43611AA2}" type="slidenum">
              <a:rPr lang="en-US" smtClean="0"/>
              <a:t>16</a:t>
            </a:fld>
            <a:endParaRPr lang="en-US"/>
          </a:p>
        </p:txBody>
      </p:sp>
    </p:spTree>
    <p:extLst>
      <p:ext uri="{BB962C8B-B14F-4D97-AF65-F5344CB8AC3E}">
        <p14:creationId xmlns:p14="http://schemas.microsoft.com/office/powerpoint/2010/main" val="2454711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D5EBC-D9DA-444D-9BB5-9F0CAA8BDE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FE452C-1B0D-43CE-9533-E6B325A188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CC5F9B-02E6-4B68-8880-6B58D0DF18FC}"/>
              </a:ext>
            </a:extLst>
          </p:cNvPr>
          <p:cNvSpPr>
            <a:spLocks noGrp="1"/>
          </p:cNvSpPr>
          <p:nvPr>
            <p:ph type="dt" sz="half" idx="10"/>
          </p:nvPr>
        </p:nvSpPr>
        <p:spPr/>
        <p:txBody>
          <a:bodyPr/>
          <a:lstStyle/>
          <a:p>
            <a:fld id="{2EB37116-13DF-4548-98E2-A25E16FC6DCD}" type="datetimeFigureOut">
              <a:rPr lang="en-US" smtClean="0"/>
              <a:t>7/21/2021</a:t>
            </a:fld>
            <a:endParaRPr lang="en-US"/>
          </a:p>
        </p:txBody>
      </p:sp>
      <p:sp>
        <p:nvSpPr>
          <p:cNvPr id="5" name="Footer Placeholder 4">
            <a:extLst>
              <a:ext uri="{FF2B5EF4-FFF2-40B4-BE49-F238E27FC236}">
                <a16:creationId xmlns:a16="http://schemas.microsoft.com/office/drawing/2014/main" id="{A1563AD0-33D3-4FCC-A0F4-5581AB87A7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9C9353-D403-4667-B046-6CBE892972A2}"/>
              </a:ext>
            </a:extLst>
          </p:cNvPr>
          <p:cNvSpPr>
            <a:spLocks noGrp="1"/>
          </p:cNvSpPr>
          <p:nvPr>
            <p:ph type="sldNum" sz="quarter" idx="12"/>
          </p:nvPr>
        </p:nvSpPr>
        <p:spPr/>
        <p:txBody>
          <a:bodyPr/>
          <a:lstStyle/>
          <a:p>
            <a:fld id="{C618F391-85ED-49D7-9E57-0B9EA65BBAFF}" type="slidenum">
              <a:rPr lang="en-US" smtClean="0"/>
              <a:t>‹#›</a:t>
            </a:fld>
            <a:endParaRPr lang="en-US"/>
          </a:p>
        </p:txBody>
      </p:sp>
    </p:spTree>
    <p:extLst>
      <p:ext uri="{BB962C8B-B14F-4D97-AF65-F5344CB8AC3E}">
        <p14:creationId xmlns:p14="http://schemas.microsoft.com/office/powerpoint/2010/main" val="195605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5DE1D-7646-4B03-A15D-0AE7D5DE22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2B04A4-412A-4A7F-9E66-04D7374665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27FBF-7F9B-4F57-A830-5D3B92EEB976}"/>
              </a:ext>
            </a:extLst>
          </p:cNvPr>
          <p:cNvSpPr>
            <a:spLocks noGrp="1"/>
          </p:cNvSpPr>
          <p:nvPr>
            <p:ph type="dt" sz="half" idx="10"/>
          </p:nvPr>
        </p:nvSpPr>
        <p:spPr/>
        <p:txBody>
          <a:bodyPr/>
          <a:lstStyle/>
          <a:p>
            <a:fld id="{2EB37116-13DF-4548-98E2-A25E16FC6DCD}" type="datetimeFigureOut">
              <a:rPr lang="en-US" smtClean="0"/>
              <a:t>7/21/2021</a:t>
            </a:fld>
            <a:endParaRPr lang="en-US"/>
          </a:p>
        </p:txBody>
      </p:sp>
      <p:sp>
        <p:nvSpPr>
          <p:cNvPr id="5" name="Footer Placeholder 4">
            <a:extLst>
              <a:ext uri="{FF2B5EF4-FFF2-40B4-BE49-F238E27FC236}">
                <a16:creationId xmlns:a16="http://schemas.microsoft.com/office/drawing/2014/main" id="{E9AE06F9-9E05-4C39-9328-7A55524DBB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706EE0-B855-4FC9-9FB5-886E0A7317EF}"/>
              </a:ext>
            </a:extLst>
          </p:cNvPr>
          <p:cNvSpPr>
            <a:spLocks noGrp="1"/>
          </p:cNvSpPr>
          <p:nvPr>
            <p:ph type="sldNum" sz="quarter" idx="12"/>
          </p:nvPr>
        </p:nvSpPr>
        <p:spPr/>
        <p:txBody>
          <a:bodyPr/>
          <a:lstStyle/>
          <a:p>
            <a:fld id="{C618F391-85ED-49D7-9E57-0B9EA65BBAFF}" type="slidenum">
              <a:rPr lang="en-US" smtClean="0"/>
              <a:t>‹#›</a:t>
            </a:fld>
            <a:endParaRPr lang="en-US"/>
          </a:p>
        </p:txBody>
      </p:sp>
    </p:spTree>
    <p:extLst>
      <p:ext uri="{BB962C8B-B14F-4D97-AF65-F5344CB8AC3E}">
        <p14:creationId xmlns:p14="http://schemas.microsoft.com/office/powerpoint/2010/main" val="4020266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8846C6-687B-4636-934D-C6BFC56BC8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8BAD0A-2D0E-4946-8B62-A8C5118FCF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4CBE08-6CC2-487A-A459-C1F1AAC9690A}"/>
              </a:ext>
            </a:extLst>
          </p:cNvPr>
          <p:cNvSpPr>
            <a:spLocks noGrp="1"/>
          </p:cNvSpPr>
          <p:nvPr>
            <p:ph type="dt" sz="half" idx="10"/>
          </p:nvPr>
        </p:nvSpPr>
        <p:spPr/>
        <p:txBody>
          <a:bodyPr/>
          <a:lstStyle/>
          <a:p>
            <a:fld id="{2EB37116-13DF-4548-98E2-A25E16FC6DCD}" type="datetimeFigureOut">
              <a:rPr lang="en-US" smtClean="0"/>
              <a:t>7/21/2021</a:t>
            </a:fld>
            <a:endParaRPr lang="en-US"/>
          </a:p>
        </p:txBody>
      </p:sp>
      <p:sp>
        <p:nvSpPr>
          <p:cNvPr id="5" name="Footer Placeholder 4">
            <a:extLst>
              <a:ext uri="{FF2B5EF4-FFF2-40B4-BE49-F238E27FC236}">
                <a16:creationId xmlns:a16="http://schemas.microsoft.com/office/drawing/2014/main" id="{41301667-0294-49DA-8619-D2A4F3DC2B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DC6DAD-7F5B-4637-B7F7-3E36EDAA80CC}"/>
              </a:ext>
            </a:extLst>
          </p:cNvPr>
          <p:cNvSpPr>
            <a:spLocks noGrp="1"/>
          </p:cNvSpPr>
          <p:nvPr>
            <p:ph type="sldNum" sz="quarter" idx="12"/>
          </p:nvPr>
        </p:nvSpPr>
        <p:spPr/>
        <p:txBody>
          <a:bodyPr/>
          <a:lstStyle/>
          <a:p>
            <a:fld id="{C618F391-85ED-49D7-9E57-0B9EA65BBAFF}" type="slidenum">
              <a:rPr lang="en-US" smtClean="0"/>
              <a:t>‹#›</a:t>
            </a:fld>
            <a:endParaRPr lang="en-US"/>
          </a:p>
        </p:txBody>
      </p:sp>
    </p:spTree>
    <p:extLst>
      <p:ext uri="{BB962C8B-B14F-4D97-AF65-F5344CB8AC3E}">
        <p14:creationId xmlns:p14="http://schemas.microsoft.com/office/powerpoint/2010/main" val="1043417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53E29-4A86-42C6-953D-06D3FCF750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23A196-3C1F-4A7B-A6E8-73A04420774C}"/>
              </a:ext>
            </a:extLst>
          </p:cNvPr>
          <p:cNvSpPr>
            <a:spLocks noGrp="1"/>
          </p:cNvSpPr>
          <p:nvPr>
            <p:ph type="dt" sz="half" idx="10"/>
          </p:nvPr>
        </p:nvSpPr>
        <p:spPr/>
        <p:txBody>
          <a:bodyPr/>
          <a:lstStyle/>
          <a:p>
            <a:fld id="{06892BDF-F690-4916-B16C-E911AB33FBDC}" type="datetimeFigureOut">
              <a:rPr lang="en-US" smtClean="0"/>
              <a:t>7/21/2021</a:t>
            </a:fld>
            <a:endParaRPr lang="en-US"/>
          </a:p>
        </p:txBody>
      </p:sp>
      <p:sp>
        <p:nvSpPr>
          <p:cNvPr id="4" name="Footer Placeholder 3">
            <a:extLst>
              <a:ext uri="{FF2B5EF4-FFF2-40B4-BE49-F238E27FC236}">
                <a16:creationId xmlns:a16="http://schemas.microsoft.com/office/drawing/2014/main" id="{8777DEF9-FDF6-4FAB-BF64-98E77C8BAB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80AF08-A7F5-4158-9A97-391D0DC4094D}"/>
              </a:ext>
            </a:extLst>
          </p:cNvPr>
          <p:cNvSpPr>
            <a:spLocks noGrp="1"/>
          </p:cNvSpPr>
          <p:nvPr>
            <p:ph type="sldNum" sz="quarter" idx="12"/>
          </p:nvPr>
        </p:nvSpPr>
        <p:spPr/>
        <p:txBody>
          <a:bodyPr/>
          <a:lstStyle/>
          <a:p>
            <a:fld id="{E25F5CC7-A8BC-4E66-B8A1-C0B53DB8C371}" type="slidenum">
              <a:rPr lang="en-US" smtClean="0"/>
              <a:t>‹#›</a:t>
            </a:fld>
            <a:endParaRPr lang="en-US"/>
          </a:p>
        </p:txBody>
      </p:sp>
    </p:spTree>
    <p:extLst>
      <p:ext uri="{BB962C8B-B14F-4D97-AF65-F5344CB8AC3E}">
        <p14:creationId xmlns:p14="http://schemas.microsoft.com/office/powerpoint/2010/main" val="3805900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338C7-477D-4D13-8BF3-79323B0E11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453107-CE05-491E-A8CB-064C36EEFE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5BE93B-1FC9-4CBF-8A6F-B67E2C8854CC}"/>
              </a:ext>
            </a:extLst>
          </p:cNvPr>
          <p:cNvSpPr>
            <a:spLocks noGrp="1"/>
          </p:cNvSpPr>
          <p:nvPr>
            <p:ph type="dt" sz="half" idx="10"/>
          </p:nvPr>
        </p:nvSpPr>
        <p:spPr/>
        <p:txBody>
          <a:bodyPr/>
          <a:lstStyle/>
          <a:p>
            <a:fld id="{2EB37116-13DF-4548-98E2-A25E16FC6DCD}" type="datetimeFigureOut">
              <a:rPr lang="en-US" smtClean="0"/>
              <a:t>7/21/2021</a:t>
            </a:fld>
            <a:endParaRPr lang="en-US"/>
          </a:p>
        </p:txBody>
      </p:sp>
      <p:sp>
        <p:nvSpPr>
          <p:cNvPr id="5" name="Footer Placeholder 4">
            <a:extLst>
              <a:ext uri="{FF2B5EF4-FFF2-40B4-BE49-F238E27FC236}">
                <a16:creationId xmlns:a16="http://schemas.microsoft.com/office/drawing/2014/main" id="{617A76B4-252B-4AB7-ABDF-1CCE72DC7F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1DDC96-AE45-455F-B11D-E49C858442D6}"/>
              </a:ext>
            </a:extLst>
          </p:cNvPr>
          <p:cNvSpPr>
            <a:spLocks noGrp="1"/>
          </p:cNvSpPr>
          <p:nvPr>
            <p:ph type="sldNum" sz="quarter" idx="12"/>
          </p:nvPr>
        </p:nvSpPr>
        <p:spPr/>
        <p:txBody>
          <a:bodyPr/>
          <a:lstStyle/>
          <a:p>
            <a:fld id="{C618F391-85ED-49D7-9E57-0B9EA65BBAFF}" type="slidenum">
              <a:rPr lang="en-US" smtClean="0"/>
              <a:t>‹#›</a:t>
            </a:fld>
            <a:endParaRPr lang="en-US"/>
          </a:p>
        </p:txBody>
      </p:sp>
    </p:spTree>
    <p:extLst>
      <p:ext uri="{BB962C8B-B14F-4D97-AF65-F5344CB8AC3E}">
        <p14:creationId xmlns:p14="http://schemas.microsoft.com/office/powerpoint/2010/main" val="405069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D43B0-DA1F-4A64-B4A9-E2A983927A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1A0768-DC5D-4A53-B399-A7EFB40CFE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6BF6C9-1670-4ABC-A33E-D0655D95B106}"/>
              </a:ext>
            </a:extLst>
          </p:cNvPr>
          <p:cNvSpPr>
            <a:spLocks noGrp="1"/>
          </p:cNvSpPr>
          <p:nvPr>
            <p:ph type="dt" sz="half" idx="10"/>
          </p:nvPr>
        </p:nvSpPr>
        <p:spPr/>
        <p:txBody>
          <a:bodyPr/>
          <a:lstStyle/>
          <a:p>
            <a:fld id="{2EB37116-13DF-4548-98E2-A25E16FC6DCD}" type="datetimeFigureOut">
              <a:rPr lang="en-US" smtClean="0"/>
              <a:t>7/21/2021</a:t>
            </a:fld>
            <a:endParaRPr lang="en-US"/>
          </a:p>
        </p:txBody>
      </p:sp>
      <p:sp>
        <p:nvSpPr>
          <p:cNvPr id="5" name="Footer Placeholder 4">
            <a:extLst>
              <a:ext uri="{FF2B5EF4-FFF2-40B4-BE49-F238E27FC236}">
                <a16:creationId xmlns:a16="http://schemas.microsoft.com/office/drawing/2014/main" id="{1EF5E7A4-779D-48F1-A898-6BC9AE35D1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EDD3D-E1F9-407F-8CD6-FABD0DE8BE5C}"/>
              </a:ext>
            </a:extLst>
          </p:cNvPr>
          <p:cNvSpPr>
            <a:spLocks noGrp="1"/>
          </p:cNvSpPr>
          <p:nvPr>
            <p:ph type="sldNum" sz="quarter" idx="12"/>
          </p:nvPr>
        </p:nvSpPr>
        <p:spPr/>
        <p:txBody>
          <a:bodyPr/>
          <a:lstStyle/>
          <a:p>
            <a:fld id="{C618F391-85ED-49D7-9E57-0B9EA65BBAFF}" type="slidenum">
              <a:rPr lang="en-US" smtClean="0"/>
              <a:t>‹#›</a:t>
            </a:fld>
            <a:endParaRPr lang="en-US"/>
          </a:p>
        </p:txBody>
      </p:sp>
    </p:spTree>
    <p:extLst>
      <p:ext uri="{BB962C8B-B14F-4D97-AF65-F5344CB8AC3E}">
        <p14:creationId xmlns:p14="http://schemas.microsoft.com/office/powerpoint/2010/main" val="2964246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131AD-E5A0-479B-B401-7A352AD7A2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7B9187-22A2-46E0-8FB9-8B33604E20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CFC8BF-79F7-4086-9AAF-16FC732153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9294F8-3836-49F8-B0CE-2C6E3EF555D7}"/>
              </a:ext>
            </a:extLst>
          </p:cNvPr>
          <p:cNvSpPr>
            <a:spLocks noGrp="1"/>
          </p:cNvSpPr>
          <p:nvPr>
            <p:ph type="dt" sz="half" idx="10"/>
          </p:nvPr>
        </p:nvSpPr>
        <p:spPr/>
        <p:txBody>
          <a:bodyPr/>
          <a:lstStyle/>
          <a:p>
            <a:fld id="{2EB37116-13DF-4548-98E2-A25E16FC6DCD}" type="datetimeFigureOut">
              <a:rPr lang="en-US" smtClean="0"/>
              <a:t>7/21/2021</a:t>
            </a:fld>
            <a:endParaRPr lang="en-US"/>
          </a:p>
        </p:txBody>
      </p:sp>
      <p:sp>
        <p:nvSpPr>
          <p:cNvPr id="6" name="Footer Placeholder 5">
            <a:extLst>
              <a:ext uri="{FF2B5EF4-FFF2-40B4-BE49-F238E27FC236}">
                <a16:creationId xmlns:a16="http://schemas.microsoft.com/office/drawing/2014/main" id="{723F24F3-A115-4783-8BDC-24B53EB8B0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62F61D-55C2-4147-9DEF-EB175A17C94F}"/>
              </a:ext>
            </a:extLst>
          </p:cNvPr>
          <p:cNvSpPr>
            <a:spLocks noGrp="1"/>
          </p:cNvSpPr>
          <p:nvPr>
            <p:ph type="sldNum" sz="quarter" idx="12"/>
          </p:nvPr>
        </p:nvSpPr>
        <p:spPr/>
        <p:txBody>
          <a:bodyPr/>
          <a:lstStyle/>
          <a:p>
            <a:fld id="{C618F391-85ED-49D7-9E57-0B9EA65BBAFF}" type="slidenum">
              <a:rPr lang="en-US" smtClean="0"/>
              <a:t>‹#›</a:t>
            </a:fld>
            <a:endParaRPr lang="en-US"/>
          </a:p>
        </p:txBody>
      </p:sp>
    </p:spTree>
    <p:extLst>
      <p:ext uri="{BB962C8B-B14F-4D97-AF65-F5344CB8AC3E}">
        <p14:creationId xmlns:p14="http://schemas.microsoft.com/office/powerpoint/2010/main" val="106637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E46CF-7F18-45D0-98F3-4806AF91C5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A8DAAD-5F9B-4459-8301-1209AE552D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89B734-A69A-40D3-9BDA-CB9D3EBA5F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DA8498-F20C-4EB4-B8A3-C7BE103D23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0833EF-530F-474B-A1CB-6AE598CD9B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DAE0CD-297B-4119-A361-0BF9E204A654}"/>
              </a:ext>
            </a:extLst>
          </p:cNvPr>
          <p:cNvSpPr>
            <a:spLocks noGrp="1"/>
          </p:cNvSpPr>
          <p:nvPr>
            <p:ph type="dt" sz="half" idx="10"/>
          </p:nvPr>
        </p:nvSpPr>
        <p:spPr/>
        <p:txBody>
          <a:bodyPr/>
          <a:lstStyle/>
          <a:p>
            <a:fld id="{2EB37116-13DF-4548-98E2-A25E16FC6DCD}" type="datetimeFigureOut">
              <a:rPr lang="en-US" smtClean="0"/>
              <a:t>7/21/2021</a:t>
            </a:fld>
            <a:endParaRPr lang="en-US"/>
          </a:p>
        </p:txBody>
      </p:sp>
      <p:sp>
        <p:nvSpPr>
          <p:cNvPr id="8" name="Footer Placeholder 7">
            <a:extLst>
              <a:ext uri="{FF2B5EF4-FFF2-40B4-BE49-F238E27FC236}">
                <a16:creationId xmlns:a16="http://schemas.microsoft.com/office/drawing/2014/main" id="{3E74E829-00AE-47BC-9515-CC18C79C06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B50B55-77DB-4244-90DE-396F1EA3E765}"/>
              </a:ext>
            </a:extLst>
          </p:cNvPr>
          <p:cNvSpPr>
            <a:spLocks noGrp="1"/>
          </p:cNvSpPr>
          <p:nvPr>
            <p:ph type="sldNum" sz="quarter" idx="12"/>
          </p:nvPr>
        </p:nvSpPr>
        <p:spPr/>
        <p:txBody>
          <a:bodyPr/>
          <a:lstStyle/>
          <a:p>
            <a:fld id="{C618F391-85ED-49D7-9E57-0B9EA65BBAFF}" type="slidenum">
              <a:rPr lang="en-US" smtClean="0"/>
              <a:t>‹#›</a:t>
            </a:fld>
            <a:endParaRPr lang="en-US"/>
          </a:p>
        </p:txBody>
      </p:sp>
    </p:spTree>
    <p:extLst>
      <p:ext uri="{BB962C8B-B14F-4D97-AF65-F5344CB8AC3E}">
        <p14:creationId xmlns:p14="http://schemas.microsoft.com/office/powerpoint/2010/main" val="2349584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95388-E7F4-4CC5-A515-70EAB2409A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123C7E-BDB5-41FD-916F-11ADD1C055CA}"/>
              </a:ext>
            </a:extLst>
          </p:cNvPr>
          <p:cNvSpPr>
            <a:spLocks noGrp="1"/>
          </p:cNvSpPr>
          <p:nvPr>
            <p:ph type="dt" sz="half" idx="10"/>
          </p:nvPr>
        </p:nvSpPr>
        <p:spPr/>
        <p:txBody>
          <a:bodyPr/>
          <a:lstStyle/>
          <a:p>
            <a:fld id="{2EB37116-13DF-4548-98E2-A25E16FC6DCD}" type="datetimeFigureOut">
              <a:rPr lang="en-US" smtClean="0"/>
              <a:t>7/21/2021</a:t>
            </a:fld>
            <a:endParaRPr lang="en-US"/>
          </a:p>
        </p:txBody>
      </p:sp>
      <p:sp>
        <p:nvSpPr>
          <p:cNvPr id="4" name="Footer Placeholder 3">
            <a:extLst>
              <a:ext uri="{FF2B5EF4-FFF2-40B4-BE49-F238E27FC236}">
                <a16:creationId xmlns:a16="http://schemas.microsoft.com/office/drawing/2014/main" id="{DC8DC23D-3385-41C2-824F-3D6F36F800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DA5AB9-7439-4CE7-97D7-D426BAD1EB6B}"/>
              </a:ext>
            </a:extLst>
          </p:cNvPr>
          <p:cNvSpPr>
            <a:spLocks noGrp="1"/>
          </p:cNvSpPr>
          <p:nvPr>
            <p:ph type="sldNum" sz="quarter" idx="12"/>
          </p:nvPr>
        </p:nvSpPr>
        <p:spPr/>
        <p:txBody>
          <a:bodyPr/>
          <a:lstStyle/>
          <a:p>
            <a:fld id="{C618F391-85ED-49D7-9E57-0B9EA65BBAFF}" type="slidenum">
              <a:rPr lang="en-US" smtClean="0"/>
              <a:t>‹#›</a:t>
            </a:fld>
            <a:endParaRPr lang="en-US"/>
          </a:p>
        </p:txBody>
      </p:sp>
    </p:spTree>
    <p:extLst>
      <p:ext uri="{BB962C8B-B14F-4D97-AF65-F5344CB8AC3E}">
        <p14:creationId xmlns:p14="http://schemas.microsoft.com/office/powerpoint/2010/main" val="3139653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59A7AD-F0CD-40FC-B278-20E008EC7214}"/>
              </a:ext>
            </a:extLst>
          </p:cNvPr>
          <p:cNvSpPr>
            <a:spLocks noGrp="1"/>
          </p:cNvSpPr>
          <p:nvPr>
            <p:ph type="dt" sz="half" idx="10"/>
          </p:nvPr>
        </p:nvSpPr>
        <p:spPr/>
        <p:txBody>
          <a:bodyPr/>
          <a:lstStyle/>
          <a:p>
            <a:fld id="{2EB37116-13DF-4548-98E2-A25E16FC6DCD}" type="datetimeFigureOut">
              <a:rPr lang="en-US" smtClean="0"/>
              <a:t>7/21/2021</a:t>
            </a:fld>
            <a:endParaRPr lang="en-US"/>
          </a:p>
        </p:txBody>
      </p:sp>
      <p:sp>
        <p:nvSpPr>
          <p:cNvPr id="3" name="Footer Placeholder 2">
            <a:extLst>
              <a:ext uri="{FF2B5EF4-FFF2-40B4-BE49-F238E27FC236}">
                <a16:creationId xmlns:a16="http://schemas.microsoft.com/office/drawing/2014/main" id="{F3D6BBD3-50E4-4591-8FD7-C23CB72F3D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07B724-32DA-4FC9-A2B4-18A656227383}"/>
              </a:ext>
            </a:extLst>
          </p:cNvPr>
          <p:cNvSpPr>
            <a:spLocks noGrp="1"/>
          </p:cNvSpPr>
          <p:nvPr>
            <p:ph type="sldNum" sz="quarter" idx="12"/>
          </p:nvPr>
        </p:nvSpPr>
        <p:spPr/>
        <p:txBody>
          <a:bodyPr/>
          <a:lstStyle/>
          <a:p>
            <a:fld id="{C618F391-85ED-49D7-9E57-0B9EA65BBAFF}" type="slidenum">
              <a:rPr lang="en-US" smtClean="0"/>
              <a:t>‹#›</a:t>
            </a:fld>
            <a:endParaRPr lang="en-US"/>
          </a:p>
        </p:txBody>
      </p:sp>
    </p:spTree>
    <p:extLst>
      <p:ext uri="{BB962C8B-B14F-4D97-AF65-F5344CB8AC3E}">
        <p14:creationId xmlns:p14="http://schemas.microsoft.com/office/powerpoint/2010/main" val="1049697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1C9D8-21CE-4202-97F1-E221C5720B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2721A4-BA27-4DC6-87AD-4987DEE26F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186C10-D81D-4BAA-82D4-E2913B9884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72B24C-DCE0-40C0-858A-D482F717F6B0}"/>
              </a:ext>
            </a:extLst>
          </p:cNvPr>
          <p:cNvSpPr>
            <a:spLocks noGrp="1"/>
          </p:cNvSpPr>
          <p:nvPr>
            <p:ph type="dt" sz="half" idx="10"/>
          </p:nvPr>
        </p:nvSpPr>
        <p:spPr/>
        <p:txBody>
          <a:bodyPr/>
          <a:lstStyle/>
          <a:p>
            <a:fld id="{2EB37116-13DF-4548-98E2-A25E16FC6DCD}" type="datetimeFigureOut">
              <a:rPr lang="en-US" smtClean="0"/>
              <a:t>7/21/2021</a:t>
            </a:fld>
            <a:endParaRPr lang="en-US"/>
          </a:p>
        </p:txBody>
      </p:sp>
      <p:sp>
        <p:nvSpPr>
          <p:cNvPr id="6" name="Footer Placeholder 5">
            <a:extLst>
              <a:ext uri="{FF2B5EF4-FFF2-40B4-BE49-F238E27FC236}">
                <a16:creationId xmlns:a16="http://schemas.microsoft.com/office/drawing/2014/main" id="{33CBF1AA-47C9-4334-8433-7AA6456FCF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3DBA89-EE1F-47D8-B9B2-CE0B5B729025}"/>
              </a:ext>
            </a:extLst>
          </p:cNvPr>
          <p:cNvSpPr>
            <a:spLocks noGrp="1"/>
          </p:cNvSpPr>
          <p:nvPr>
            <p:ph type="sldNum" sz="quarter" idx="12"/>
          </p:nvPr>
        </p:nvSpPr>
        <p:spPr/>
        <p:txBody>
          <a:bodyPr/>
          <a:lstStyle/>
          <a:p>
            <a:fld id="{C618F391-85ED-49D7-9E57-0B9EA65BBAFF}" type="slidenum">
              <a:rPr lang="en-US" smtClean="0"/>
              <a:t>‹#›</a:t>
            </a:fld>
            <a:endParaRPr lang="en-US"/>
          </a:p>
        </p:txBody>
      </p:sp>
    </p:spTree>
    <p:extLst>
      <p:ext uri="{BB962C8B-B14F-4D97-AF65-F5344CB8AC3E}">
        <p14:creationId xmlns:p14="http://schemas.microsoft.com/office/powerpoint/2010/main" val="3246643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2C9A2-631B-4787-9239-772F3FDBEF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8C63DC-FE60-4B0B-89F5-8D178572C2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2156BC-A42B-4885-99A5-3025923138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078085-1F31-4146-8E2D-B5F719A07939}"/>
              </a:ext>
            </a:extLst>
          </p:cNvPr>
          <p:cNvSpPr>
            <a:spLocks noGrp="1"/>
          </p:cNvSpPr>
          <p:nvPr>
            <p:ph type="dt" sz="half" idx="10"/>
          </p:nvPr>
        </p:nvSpPr>
        <p:spPr/>
        <p:txBody>
          <a:bodyPr/>
          <a:lstStyle/>
          <a:p>
            <a:fld id="{2EB37116-13DF-4548-98E2-A25E16FC6DCD}" type="datetimeFigureOut">
              <a:rPr lang="en-US" smtClean="0"/>
              <a:t>7/21/2021</a:t>
            </a:fld>
            <a:endParaRPr lang="en-US"/>
          </a:p>
        </p:txBody>
      </p:sp>
      <p:sp>
        <p:nvSpPr>
          <p:cNvPr id="6" name="Footer Placeholder 5">
            <a:extLst>
              <a:ext uri="{FF2B5EF4-FFF2-40B4-BE49-F238E27FC236}">
                <a16:creationId xmlns:a16="http://schemas.microsoft.com/office/drawing/2014/main" id="{8BAA36FC-F053-4C03-B8CF-1167B6EC25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AD35B8-0A23-40AB-A82F-82551F7690B4}"/>
              </a:ext>
            </a:extLst>
          </p:cNvPr>
          <p:cNvSpPr>
            <a:spLocks noGrp="1"/>
          </p:cNvSpPr>
          <p:nvPr>
            <p:ph type="sldNum" sz="quarter" idx="12"/>
          </p:nvPr>
        </p:nvSpPr>
        <p:spPr/>
        <p:txBody>
          <a:bodyPr/>
          <a:lstStyle/>
          <a:p>
            <a:fld id="{C618F391-85ED-49D7-9E57-0B9EA65BBAFF}" type="slidenum">
              <a:rPr lang="en-US" smtClean="0"/>
              <a:t>‹#›</a:t>
            </a:fld>
            <a:endParaRPr lang="en-US"/>
          </a:p>
        </p:txBody>
      </p:sp>
    </p:spTree>
    <p:extLst>
      <p:ext uri="{BB962C8B-B14F-4D97-AF65-F5344CB8AC3E}">
        <p14:creationId xmlns:p14="http://schemas.microsoft.com/office/powerpoint/2010/main" val="4230000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A11D5-FB5E-42C1-A1EB-817E95FD1C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104FB0-6310-4907-A823-EC4AC21C4C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52A71-97A6-47E8-96C3-D256AE4C71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B37116-13DF-4548-98E2-A25E16FC6DCD}" type="datetimeFigureOut">
              <a:rPr lang="en-US" smtClean="0"/>
              <a:t>7/21/2021</a:t>
            </a:fld>
            <a:endParaRPr lang="en-US"/>
          </a:p>
        </p:txBody>
      </p:sp>
      <p:sp>
        <p:nvSpPr>
          <p:cNvPr id="5" name="Footer Placeholder 4">
            <a:extLst>
              <a:ext uri="{FF2B5EF4-FFF2-40B4-BE49-F238E27FC236}">
                <a16:creationId xmlns:a16="http://schemas.microsoft.com/office/drawing/2014/main" id="{A639DA45-4889-4C43-B72B-8C09873D86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5E2C3F-1A85-401F-A855-5C1A723BDA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18F391-85ED-49D7-9E57-0B9EA65BBAFF}" type="slidenum">
              <a:rPr lang="en-US" smtClean="0"/>
              <a:t>‹#›</a:t>
            </a:fld>
            <a:endParaRPr lang="en-US"/>
          </a:p>
        </p:txBody>
      </p:sp>
    </p:spTree>
    <p:extLst>
      <p:ext uri="{BB962C8B-B14F-4D97-AF65-F5344CB8AC3E}">
        <p14:creationId xmlns:p14="http://schemas.microsoft.com/office/powerpoint/2010/main" val="2646664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816" r:id="rId6"/>
    <p:sldLayoutId id="2147483814"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6E292F-20F3-4595-8F98-62A226D5AB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913079-4E94-46DE-A2D1-DA2E316851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6015AA-26FE-47FD-B799-B7B12D4FA4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892BDF-F690-4916-B16C-E911AB33FBDC}" type="datetimeFigureOut">
              <a:rPr lang="en-US" smtClean="0"/>
              <a:t>7/21/2021</a:t>
            </a:fld>
            <a:endParaRPr lang="en-US"/>
          </a:p>
        </p:txBody>
      </p:sp>
      <p:sp>
        <p:nvSpPr>
          <p:cNvPr id="5" name="Footer Placeholder 4">
            <a:extLst>
              <a:ext uri="{FF2B5EF4-FFF2-40B4-BE49-F238E27FC236}">
                <a16:creationId xmlns:a16="http://schemas.microsoft.com/office/drawing/2014/main" id="{39505E32-1817-432D-A422-10DB5EB89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9F0041-F857-42A7-938C-6113B8A0BD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F5CC7-A8BC-4E66-B8A1-C0B53DB8C371}" type="slidenum">
              <a:rPr lang="en-US" smtClean="0"/>
              <a:t>‹#›</a:t>
            </a:fld>
            <a:endParaRPr lang="en-US"/>
          </a:p>
        </p:txBody>
      </p:sp>
    </p:spTree>
    <p:extLst>
      <p:ext uri="{BB962C8B-B14F-4D97-AF65-F5344CB8AC3E}">
        <p14:creationId xmlns:p14="http://schemas.microsoft.com/office/powerpoint/2010/main" val="2724005561"/>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tiff"/><Relationship Id="rId4" Type="http://schemas.openxmlformats.org/officeDocument/2006/relationships/hyperlink" Target="https://wyaitc.org/lesson/lesson-six-when-i-grow-up"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wyoparks.wyo.gov/index.php/places-to-go/view-full-list-of-wyoming-state-parks" TargetMode="External"/><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hyperlink" Target="https://creativecommons.org/licenses/by/3.0/" TargetMode="External"/><Relationship Id="rId5" Type="http://schemas.openxmlformats.org/officeDocument/2006/relationships/image" Target="../media/image26.png"/><Relationship Id="rId4" Type="http://schemas.openxmlformats.org/officeDocument/2006/relationships/hyperlink" Target="https://www.flickr.com/photos/mypubliclands/1926060480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s://creativecommons.org/licenses/by-sa/3.0/" TargetMode="External"/><Relationship Id="rId4" Type="http://schemas.openxmlformats.org/officeDocument/2006/relationships/hyperlink" Target="https://courses.lumenlearning.com/geophysical/chapter/types-of-volcanoes/"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en.wikipedia.org/wiki/Smokey_Bear" TargetMode="External"/><Relationship Id="rId3" Type="http://schemas.openxmlformats.org/officeDocument/2006/relationships/hyperlink" Target="https://smokeybear.com/en/prevention-how-tos" TargetMode="External"/><Relationship Id="rId7"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gfd.wyo.gov/Fishing-and-Boating/Aquatic-Invasive-Species-Prevention/Threats" TargetMode="External"/><Relationship Id="rId5" Type="http://schemas.openxmlformats.org/officeDocument/2006/relationships/hyperlink" Target="https://www.treadlightly.org/learn/" TargetMode="External"/><Relationship Id="rId10" Type="http://schemas.openxmlformats.org/officeDocument/2006/relationships/image" Target="../media/image28.png"/><Relationship Id="rId4" Type="http://schemas.openxmlformats.org/officeDocument/2006/relationships/hyperlink" Target="https://www.playcleango.org/help-stop-invasive-species-with-playcleango" TargetMode="External"/><Relationship Id="rId9" Type="http://schemas.openxmlformats.org/officeDocument/2006/relationships/hyperlink" Target="https://creativecommons.org/licenses/by-sa/3.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Landscape_of_Jackson_Hole,_October_2010.j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hyperlink" Target="https://wyaitc.org/archives/lesson/lesson-six-when-i-grow-up" TargetMode="External"/><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AA8C323-82FB-4A23-8B38-77A38ABEDA6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p:blipFill>
        <p:spPr bwMode="auto">
          <a:xfrm>
            <a:off x="-126590" y="83677"/>
            <a:ext cx="7835685" cy="6469734"/>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ffectLst>
            <a:softEdge rad="317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1688B93-C7BD-4E6E-9256-C09F7D96D809}"/>
              </a:ext>
            </a:extLst>
          </p:cNvPr>
          <p:cNvSpPr txBox="1"/>
          <p:nvPr/>
        </p:nvSpPr>
        <p:spPr>
          <a:xfrm>
            <a:off x="5763802" y="3208805"/>
            <a:ext cx="6313707" cy="3046988"/>
          </a:xfrm>
          <a:prstGeom prst="rect">
            <a:avLst/>
          </a:prstGeom>
          <a:noFill/>
        </p:spPr>
        <p:txBody>
          <a:bodyPr wrap="square" rtlCol="0">
            <a:spAutoFit/>
          </a:bodyPr>
          <a:lstStyle/>
          <a:p>
            <a:pPr algn="ctr"/>
            <a:r>
              <a:rPr lang="en-US" sz="4400" dirty="0">
                <a:latin typeface="Arial" panose="020B0604020202020204" pitchFamily="34" charset="0"/>
                <a:cs typeface="Arial" panose="020B0604020202020204" pitchFamily="34" charset="0"/>
              </a:rPr>
              <a:t>Outdoor Recreation &amp; Tourism</a:t>
            </a:r>
          </a:p>
          <a:p>
            <a:pPr algn="ctr"/>
            <a:r>
              <a:rPr lang="en-US" sz="4000" dirty="0">
                <a:latin typeface="Arial" panose="020B0604020202020204" pitchFamily="34" charset="0"/>
                <a:cs typeface="Arial" panose="020B0604020202020204" pitchFamily="34" charset="0"/>
              </a:rPr>
              <a:t>2</a:t>
            </a:r>
            <a:r>
              <a:rPr lang="en-US" sz="4000" baseline="30000" dirty="0">
                <a:latin typeface="Arial" panose="020B0604020202020204" pitchFamily="34" charset="0"/>
                <a:cs typeface="Arial" panose="020B0604020202020204" pitchFamily="34" charset="0"/>
              </a:rPr>
              <a:t>nd</a:t>
            </a:r>
            <a:r>
              <a:rPr lang="en-US" sz="4000" dirty="0">
                <a:latin typeface="Arial" panose="020B0604020202020204" pitchFamily="34" charset="0"/>
                <a:cs typeface="Arial" panose="020B0604020202020204" pitchFamily="34" charset="0"/>
              </a:rPr>
              <a:t> Grade</a:t>
            </a:r>
          </a:p>
          <a:p>
            <a:pPr algn="ctr"/>
            <a:r>
              <a:rPr lang="en-US" sz="3200" dirty="0">
                <a:latin typeface="Arial" panose="020B0604020202020204" pitchFamily="34" charset="0"/>
                <a:cs typeface="Arial" panose="020B0604020202020204" pitchFamily="34" charset="0"/>
              </a:rPr>
              <a:t>Lesson 6: </a:t>
            </a:r>
          </a:p>
          <a:p>
            <a:pPr algn="ctr"/>
            <a:r>
              <a:rPr lang="en-US" sz="3200" dirty="0">
                <a:latin typeface="Arial" panose="020B0604020202020204" pitchFamily="34" charset="0"/>
                <a:cs typeface="Arial" panose="020B0604020202020204" pitchFamily="34" charset="0"/>
                <a:hlinkClick r:id="rId4"/>
              </a:rPr>
              <a:t>How to be a Steward?</a:t>
            </a:r>
            <a:endParaRPr lang="en-US" sz="3200" dirty="0">
              <a:latin typeface="Arial" panose="020B0604020202020204" pitchFamily="34" charset="0"/>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A3B961C1-3912-42B9-A3D4-48E8A90163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09095" y="253218"/>
            <a:ext cx="2791265" cy="2791265"/>
          </a:xfrm>
          <a:prstGeom prst="rect">
            <a:avLst/>
          </a:prstGeom>
        </p:spPr>
      </p:pic>
    </p:spTree>
    <p:extLst>
      <p:ext uri="{BB962C8B-B14F-4D97-AF65-F5344CB8AC3E}">
        <p14:creationId xmlns:p14="http://schemas.microsoft.com/office/powerpoint/2010/main" val="832255523"/>
      </p:ext>
    </p:extLst>
  </p:cSld>
  <p:clrMapOvr>
    <a:masterClrMapping/>
  </p:clrMapOvr>
  <mc:AlternateContent xmlns:mc="http://schemas.openxmlformats.org/markup-compatibility/2006" xmlns:p14="http://schemas.microsoft.com/office/powerpoint/2010/main">
    <mc:Choice Requires="p14">
      <p:transition spd="slow" p14:dur="2000" advTm="3667"/>
    </mc:Choice>
    <mc:Fallback xmlns="">
      <p:transition spd="slow" advTm="366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ow is walking down the street&#10;&#10;Description generated with very high confidence">
            <a:extLst>
              <a:ext uri="{FF2B5EF4-FFF2-40B4-BE49-F238E27FC236}">
                <a16:creationId xmlns:a16="http://schemas.microsoft.com/office/drawing/2014/main" id="{B85BE0AD-1D20-4AE2-82C7-FEA2F781AEE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203E3B-C39F-460F-BCAF-46A02B876E08}"/>
              </a:ext>
            </a:extLst>
          </p:cNvPr>
          <p:cNvSpPr>
            <a:spLocks noGrp="1"/>
          </p:cNvSpPr>
          <p:nvPr>
            <p:ph type="title"/>
          </p:nvPr>
        </p:nvSpPr>
        <p:spPr>
          <a:xfrm>
            <a:off x="523875" y="5317240"/>
            <a:ext cx="11210925" cy="744836"/>
          </a:xfrm>
        </p:spPr>
        <p:txBody>
          <a:bodyPr>
            <a:normAutofit/>
          </a:bodyPr>
          <a:lstStyle/>
          <a:p>
            <a:pPr algn="ctr"/>
            <a:r>
              <a:rPr lang="en-US" dirty="0">
                <a:solidFill>
                  <a:schemeClr val="tx1">
                    <a:lumMod val="85000"/>
                    <a:lumOff val="15000"/>
                  </a:schemeClr>
                </a:solidFill>
                <a:latin typeface="Bree Rg" panose="02000503000000020004" pitchFamily="50" charset="0"/>
              </a:rPr>
              <a:t>Park Ranger</a:t>
            </a:r>
          </a:p>
        </p:txBody>
      </p:sp>
      <p:cxnSp>
        <p:nvCxnSpPr>
          <p:cNvPr id="20" name="Straight Connector 1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F94AE32-2338-4548-B29C-ADF6FFF00172}"/>
              </a:ext>
            </a:extLst>
          </p:cNvPr>
          <p:cNvSpPr txBox="1"/>
          <p:nvPr/>
        </p:nvSpPr>
        <p:spPr>
          <a:xfrm>
            <a:off x="9641650" y="6611779"/>
            <a:ext cx="2757267" cy="246221"/>
          </a:xfrm>
          <a:prstGeom prst="rect">
            <a:avLst/>
          </a:prstGeom>
          <a:noFill/>
        </p:spPr>
        <p:txBody>
          <a:bodyPr wrap="square" rtlCol="0">
            <a:spAutoFit/>
          </a:bodyPr>
          <a:lstStyle/>
          <a:p>
            <a:r>
              <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Photo courtesy of National Park Service</a:t>
            </a:r>
          </a:p>
        </p:txBody>
      </p:sp>
    </p:spTree>
    <p:extLst>
      <p:ext uri="{BB962C8B-B14F-4D97-AF65-F5344CB8AC3E}">
        <p14:creationId xmlns:p14="http://schemas.microsoft.com/office/powerpoint/2010/main" val="4020488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9293"/>
        </a:solidFill>
        <a:effectLst/>
      </p:bgPr>
    </p:bg>
    <p:spTree>
      <p:nvGrpSpPr>
        <p:cNvPr id="1" name=""/>
        <p:cNvGrpSpPr/>
        <p:nvPr/>
      </p:nvGrpSpPr>
      <p:grpSpPr>
        <a:xfrm>
          <a:off x="0" y="0"/>
          <a:ext cx="0" cy="0"/>
          <a:chOff x="0" y="0"/>
          <a:chExt cx="0" cy="0"/>
        </a:xfrm>
      </p:grpSpPr>
      <p:pic>
        <p:nvPicPr>
          <p:cNvPr id="4" name="Picture 3" descr="A picture containing outdoor, sky, fence, grass&#10;&#10;Description generated with very high confidence">
            <a:extLst>
              <a:ext uri="{FF2B5EF4-FFF2-40B4-BE49-F238E27FC236}">
                <a16:creationId xmlns:a16="http://schemas.microsoft.com/office/drawing/2014/main" id="{9F356FB9-47FD-40BC-B1BB-B613F12566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AFDAFC71-2505-4FE7-955F-8A178698318D}"/>
              </a:ext>
            </a:extLst>
          </p:cNvPr>
          <p:cNvSpPr>
            <a:spLocks noGrp="1"/>
          </p:cNvSpPr>
          <p:nvPr>
            <p:ph type="title"/>
          </p:nvPr>
        </p:nvSpPr>
        <p:spPr>
          <a:xfrm>
            <a:off x="588123" y="597390"/>
            <a:ext cx="4818763" cy="1071062"/>
          </a:xfrm>
          <a:solidFill>
            <a:srgbClr val="009293"/>
          </a:solidFill>
          <a:ln w="257175" cap="sq" cmpd="sng" algn="ctr">
            <a:solidFill>
              <a:srgbClr val="262626">
                <a:alpha val="60000"/>
              </a:srgbClr>
            </a:solidFill>
            <a:prstDash val="solid"/>
            <a:miter lim="800000"/>
          </a:ln>
        </p:spPr>
        <p:txBody>
          <a:bodyPr wrap="square" anchor="ctr">
            <a:noAutofit/>
          </a:bodyPr>
          <a:lstStyle/>
          <a:p>
            <a:pPr algn="ctr"/>
            <a:r>
              <a:rPr lang="en-US" sz="4000" dirty="0">
                <a:solidFill>
                  <a:schemeClr val="lt1"/>
                </a:solidFill>
                <a:latin typeface="Bree Rg" panose="02000503000000020004" pitchFamily="50" charset="0"/>
              </a:rPr>
              <a:t>Maintenance Worker</a:t>
            </a:r>
          </a:p>
        </p:txBody>
      </p:sp>
      <p:sp>
        <p:nvSpPr>
          <p:cNvPr id="7" name="TextBox 6">
            <a:extLst>
              <a:ext uri="{FF2B5EF4-FFF2-40B4-BE49-F238E27FC236}">
                <a16:creationId xmlns:a16="http://schemas.microsoft.com/office/drawing/2014/main" id="{29684168-3371-4996-9A17-867F82927108}"/>
              </a:ext>
            </a:extLst>
          </p:cNvPr>
          <p:cNvSpPr txBox="1"/>
          <p:nvPr/>
        </p:nvSpPr>
        <p:spPr>
          <a:xfrm>
            <a:off x="9575390" y="6611779"/>
            <a:ext cx="2757267" cy="246221"/>
          </a:xfrm>
          <a:prstGeom prst="rect">
            <a:avLst/>
          </a:prstGeom>
          <a:noFill/>
        </p:spPr>
        <p:txBody>
          <a:bodyPr wrap="squar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Photo courtesy of National Park Service</a:t>
            </a:r>
          </a:p>
        </p:txBody>
      </p:sp>
    </p:spTree>
    <p:extLst>
      <p:ext uri="{BB962C8B-B14F-4D97-AF65-F5344CB8AC3E}">
        <p14:creationId xmlns:p14="http://schemas.microsoft.com/office/powerpoint/2010/main" val="126215167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grass, outdoor, ground, person&#10;&#10;Description generated with very high confidence">
            <a:extLst>
              <a:ext uri="{FF2B5EF4-FFF2-40B4-BE49-F238E27FC236}">
                <a16:creationId xmlns:a16="http://schemas.microsoft.com/office/drawing/2014/main" id="{7416B75C-F1F6-41E1-AFA4-80F07EDDC3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F14D27CF-D8BC-4990-A41E-69CB091A9E80}"/>
              </a:ext>
            </a:extLst>
          </p:cNvPr>
          <p:cNvSpPr>
            <a:spLocks noGrp="1"/>
          </p:cNvSpPr>
          <p:nvPr>
            <p:ph type="title"/>
          </p:nvPr>
        </p:nvSpPr>
        <p:spPr>
          <a:xfrm>
            <a:off x="925749" y="4831765"/>
            <a:ext cx="3200400" cy="1071062"/>
          </a:xfrm>
          <a:solidFill>
            <a:srgbClr val="009293"/>
          </a:solidFill>
          <a:ln w="257175" cap="sq" cmpd="sng" algn="ctr">
            <a:solidFill>
              <a:srgbClr val="262626">
                <a:alpha val="60000"/>
              </a:srgbClr>
            </a:solidFill>
            <a:prstDash val="solid"/>
            <a:miter lim="800000"/>
          </a:ln>
        </p:spPr>
        <p:txBody>
          <a:bodyPr wrap="square" anchor="ctr">
            <a:normAutofit/>
          </a:bodyPr>
          <a:lstStyle/>
          <a:p>
            <a:pPr algn="ctr"/>
            <a:r>
              <a:rPr lang="en-US" sz="4800" dirty="0">
                <a:solidFill>
                  <a:schemeClr val="lt1"/>
                </a:solidFill>
                <a:latin typeface="Bree Rg" panose="02000503000000020004" pitchFamily="50" charset="0"/>
              </a:rPr>
              <a:t>Forester</a:t>
            </a:r>
          </a:p>
        </p:txBody>
      </p:sp>
      <p:sp>
        <p:nvSpPr>
          <p:cNvPr id="5" name="TextBox 4">
            <a:extLst>
              <a:ext uri="{FF2B5EF4-FFF2-40B4-BE49-F238E27FC236}">
                <a16:creationId xmlns:a16="http://schemas.microsoft.com/office/drawing/2014/main" id="{0A747A6B-14B3-4EF0-8A36-D3A44DB033A5}"/>
              </a:ext>
            </a:extLst>
          </p:cNvPr>
          <p:cNvSpPr txBox="1"/>
          <p:nvPr/>
        </p:nvSpPr>
        <p:spPr>
          <a:xfrm>
            <a:off x="9588642" y="6585275"/>
            <a:ext cx="2757267" cy="246221"/>
          </a:xfrm>
          <a:prstGeom prst="rect">
            <a:avLst/>
          </a:prstGeom>
          <a:noFill/>
        </p:spPr>
        <p:txBody>
          <a:bodyPr wrap="squar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Photo courtesy of National Park Service</a:t>
            </a:r>
          </a:p>
        </p:txBody>
      </p:sp>
    </p:spTree>
    <p:extLst>
      <p:ext uri="{BB962C8B-B14F-4D97-AF65-F5344CB8AC3E}">
        <p14:creationId xmlns:p14="http://schemas.microsoft.com/office/powerpoint/2010/main" val="179002264"/>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929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352FC-D813-4DAD-8DE1-3FF83F437D8E}"/>
              </a:ext>
            </a:extLst>
          </p:cNvPr>
          <p:cNvSpPr>
            <a:spLocks noGrp="1"/>
          </p:cNvSpPr>
          <p:nvPr>
            <p:ph type="title"/>
          </p:nvPr>
        </p:nvSpPr>
        <p:spPr>
          <a:xfrm>
            <a:off x="6745735" y="640081"/>
            <a:ext cx="4806184" cy="3637373"/>
          </a:xfrm>
          <a:noFill/>
        </p:spPr>
        <p:txBody>
          <a:bodyPr vert="horz" lIns="91440" tIns="45720" rIns="91440" bIns="45720" rtlCol="0" anchor="b">
            <a:normAutofit/>
          </a:bodyPr>
          <a:lstStyle/>
          <a:p>
            <a:pPr algn="ctr"/>
            <a:r>
              <a:rPr lang="en-US" sz="6000" dirty="0">
                <a:solidFill>
                  <a:schemeClr val="bg1"/>
                </a:solidFill>
                <a:latin typeface="Bree Rg" panose="02000503000000020004" pitchFamily="50" charset="0"/>
              </a:rPr>
              <a:t>Wildland Firefighter</a:t>
            </a:r>
          </a:p>
        </p:txBody>
      </p:sp>
      <p:pic>
        <p:nvPicPr>
          <p:cNvPr id="4" name="Picture 3" descr="A person standing in front of a fence&#10;&#10;Description generated with high confidence">
            <a:extLst>
              <a:ext uri="{FF2B5EF4-FFF2-40B4-BE49-F238E27FC236}">
                <a16:creationId xmlns:a16="http://schemas.microsoft.com/office/drawing/2014/main" id="{7493DCF0-7193-40B4-8ACD-223147378D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20" y="10"/>
            <a:ext cx="6105635" cy="6857990"/>
          </a:xfrm>
          <a:prstGeom prst="rect">
            <a:avLst/>
          </a:prstGeom>
        </p:spPr>
      </p:pic>
    </p:spTree>
    <p:extLst>
      <p:ext uri="{BB962C8B-B14F-4D97-AF65-F5344CB8AC3E}">
        <p14:creationId xmlns:p14="http://schemas.microsoft.com/office/powerpoint/2010/main" val="582139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30D9-C4F5-49FE-87FF-7BC6B0B96392}"/>
              </a:ext>
            </a:extLst>
          </p:cNvPr>
          <p:cNvSpPr>
            <a:spLocks noGrp="1"/>
          </p:cNvSpPr>
          <p:nvPr>
            <p:ph type="title"/>
          </p:nvPr>
        </p:nvSpPr>
        <p:spPr>
          <a:xfrm>
            <a:off x="482886" y="598694"/>
            <a:ext cx="7962472" cy="1325563"/>
          </a:xfrm>
        </p:spPr>
        <p:style>
          <a:lnRef idx="2">
            <a:schemeClr val="accent3">
              <a:shade val="50000"/>
            </a:schemeClr>
          </a:lnRef>
          <a:fillRef idx="1">
            <a:schemeClr val="accent3"/>
          </a:fillRef>
          <a:effectRef idx="0">
            <a:schemeClr val="accent3"/>
          </a:effectRef>
          <a:fontRef idx="minor">
            <a:schemeClr val="lt1"/>
          </a:fontRef>
        </p:style>
        <p:txBody>
          <a:bodyPr/>
          <a:lstStyle/>
          <a:p>
            <a:r>
              <a:rPr lang="en-US" dirty="0"/>
              <a:t>Where do these people work?</a:t>
            </a:r>
          </a:p>
        </p:txBody>
      </p:sp>
      <p:sp>
        <p:nvSpPr>
          <p:cNvPr id="3" name="Content Placeholder 2">
            <a:extLst>
              <a:ext uri="{FF2B5EF4-FFF2-40B4-BE49-F238E27FC236}">
                <a16:creationId xmlns:a16="http://schemas.microsoft.com/office/drawing/2014/main" id="{24A43D7F-EA27-4EF8-BF1F-A4AB92092BC3}"/>
              </a:ext>
            </a:extLst>
          </p:cNvPr>
          <p:cNvSpPr>
            <a:spLocks noGrp="1"/>
          </p:cNvSpPr>
          <p:nvPr>
            <p:ph sz="half" idx="1"/>
          </p:nvPr>
        </p:nvSpPr>
        <p:spPr>
          <a:xfrm>
            <a:off x="482886" y="2289060"/>
            <a:ext cx="4031751" cy="3198438"/>
          </a:xfrm>
        </p:spPr>
        <p:txBody>
          <a:bodyPr>
            <a:normAutofit fontScale="62500" lnSpcReduction="20000"/>
          </a:bodyPr>
          <a:lstStyle/>
          <a:p>
            <a:pPr marL="0" indent="0">
              <a:buNone/>
            </a:pPr>
            <a:r>
              <a:rPr lang="en-US" sz="4500" b="1" dirty="0"/>
              <a:t>Wyoming has:</a:t>
            </a:r>
          </a:p>
          <a:p>
            <a:pPr marL="0" indent="0">
              <a:buNone/>
            </a:pPr>
            <a:endParaRPr lang="en-US" sz="3800" b="1" dirty="0"/>
          </a:p>
          <a:p>
            <a:pPr lvl="1">
              <a:lnSpc>
                <a:spcPct val="150000"/>
              </a:lnSpc>
            </a:pPr>
            <a:r>
              <a:rPr lang="en-US" sz="3800" dirty="0"/>
              <a:t>12 State Parks</a:t>
            </a:r>
          </a:p>
          <a:p>
            <a:pPr lvl="1">
              <a:lnSpc>
                <a:spcPct val="150000"/>
              </a:lnSpc>
            </a:pPr>
            <a:r>
              <a:rPr lang="en-US" sz="3800" dirty="0"/>
              <a:t>2 National Parks</a:t>
            </a:r>
          </a:p>
          <a:p>
            <a:pPr lvl="1">
              <a:lnSpc>
                <a:spcPct val="150000"/>
              </a:lnSpc>
            </a:pPr>
            <a:r>
              <a:rPr lang="en-US" sz="3800" dirty="0"/>
              <a:t>5 National Forests</a:t>
            </a:r>
          </a:p>
          <a:p>
            <a:pPr lvl="1">
              <a:lnSpc>
                <a:spcPct val="150000"/>
              </a:lnSpc>
            </a:pPr>
            <a:r>
              <a:rPr lang="en-US" sz="3800" dirty="0"/>
              <a:t>1 National Grassland</a:t>
            </a:r>
          </a:p>
          <a:p>
            <a:pPr lvl="1">
              <a:lnSpc>
                <a:spcPct val="150000"/>
              </a:lnSpc>
            </a:pPr>
            <a:endParaRPr lang="en-US" dirty="0"/>
          </a:p>
          <a:p>
            <a:pPr lvl="1">
              <a:lnSpc>
                <a:spcPct val="150000"/>
              </a:lnSpc>
            </a:pPr>
            <a:endParaRPr lang="en-US" dirty="0"/>
          </a:p>
          <a:p>
            <a:pPr marL="457200" lvl="1" indent="0">
              <a:lnSpc>
                <a:spcPct val="150000"/>
              </a:lnSpc>
              <a:buNone/>
            </a:pPr>
            <a:endParaRPr lang="en-US" dirty="0"/>
          </a:p>
        </p:txBody>
      </p:sp>
      <p:sp>
        <p:nvSpPr>
          <p:cNvPr id="4" name="Content Placeholder 3">
            <a:extLst>
              <a:ext uri="{FF2B5EF4-FFF2-40B4-BE49-F238E27FC236}">
                <a16:creationId xmlns:a16="http://schemas.microsoft.com/office/drawing/2014/main" id="{8A1B1238-874F-4DC0-A970-640DEE92656F}"/>
              </a:ext>
            </a:extLst>
          </p:cNvPr>
          <p:cNvSpPr>
            <a:spLocks noGrp="1"/>
          </p:cNvSpPr>
          <p:nvPr>
            <p:ph sz="half" idx="2"/>
          </p:nvPr>
        </p:nvSpPr>
        <p:spPr>
          <a:xfrm>
            <a:off x="765426" y="5747970"/>
            <a:ext cx="3698696" cy="511336"/>
          </a:xfrm>
        </p:spPr>
        <p:txBody>
          <a:bodyPr>
            <a:normAutofit fontScale="62500" lnSpcReduction="20000"/>
          </a:bodyPr>
          <a:lstStyle/>
          <a:p>
            <a:r>
              <a:rPr lang="en-US" dirty="0">
                <a:hlinkClick r:id="rId3"/>
              </a:rPr>
              <a:t>Wyoming State Parks website</a:t>
            </a:r>
            <a:endParaRPr lang="en-US" dirty="0"/>
          </a:p>
        </p:txBody>
      </p:sp>
      <p:pic>
        <p:nvPicPr>
          <p:cNvPr id="6" name="Picture 5" descr="A picture containing tree, outdoor, sky, hill&#10;&#10;Description automatically generated">
            <a:extLst>
              <a:ext uri="{FF2B5EF4-FFF2-40B4-BE49-F238E27FC236}">
                <a16:creationId xmlns:a16="http://schemas.microsoft.com/office/drawing/2014/main" id="{FB1D7D90-0876-4D0B-A5DE-9DC7E164D3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04953" y="365125"/>
            <a:ext cx="2697153" cy="1792702"/>
          </a:xfrm>
          <a:prstGeom prst="rect">
            <a:avLst/>
          </a:prstGeom>
        </p:spPr>
      </p:pic>
      <p:pic>
        <p:nvPicPr>
          <p:cNvPr id="8" name="Picture 7" descr="A picture containing grass, outdoor, sky, field&#10;&#10;Description automatically generated">
            <a:extLst>
              <a:ext uri="{FF2B5EF4-FFF2-40B4-BE49-F238E27FC236}">
                <a16:creationId xmlns:a16="http://schemas.microsoft.com/office/drawing/2014/main" id="{76C775B1-56A8-4820-8D6F-EB5D6BDB42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28667" y="4482121"/>
            <a:ext cx="3573439" cy="2010754"/>
          </a:xfrm>
          <a:prstGeom prst="rect">
            <a:avLst/>
          </a:prstGeom>
        </p:spPr>
      </p:pic>
      <p:pic>
        <p:nvPicPr>
          <p:cNvPr id="10" name="Picture 9" descr="A picture containing tree, grass, outdoor, plant&#10;&#10;Description automatically generated">
            <a:extLst>
              <a:ext uri="{FF2B5EF4-FFF2-40B4-BE49-F238E27FC236}">
                <a16:creationId xmlns:a16="http://schemas.microsoft.com/office/drawing/2014/main" id="{280DECDA-C948-4C52-AE40-0182DA98029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80520" y="2375879"/>
            <a:ext cx="2756005" cy="4116996"/>
          </a:xfrm>
          <a:prstGeom prst="rect">
            <a:avLst/>
          </a:prstGeom>
        </p:spPr>
      </p:pic>
      <p:pic>
        <p:nvPicPr>
          <p:cNvPr id="14" name="Picture 13">
            <a:extLst>
              <a:ext uri="{FF2B5EF4-FFF2-40B4-BE49-F238E27FC236}">
                <a16:creationId xmlns:a16="http://schemas.microsoft.com/office/drawing/2014/main" id="{2D97ECF0-D8C6-4D31-A0E3-5D774368EFF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8780588" y="1523958"/>
            <a:ext cx="1869597" cy="3573439"/>
          </a:xfrm>
          <a:prstGeom prst="rect">
            <a:avLst/>
          </a:prstGeom>
        </p:spPr>
      </p:pic>
    </p:spTree>
    <p:extLst>
      <p:ext uri="{BB962C8B-B14F-4D97-AF65-F5344CB8AC3E}">
        <p14:creationId xmlns:p14="http://schemas.microsoft.com/office/powerpoint/2010/main" val="2820269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0C75A-B6BD-4EC3-B51F-DCEB2F22DBAF}"/>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a:t>Discussion Questions</a:t>
            </a:r>
          </a:p>
        </p:txBody>
      </p:sp>
      <p:sp>
        <p:nvSpPr>
          <p:cNvPr id="3" name="TextBox 2">
            <a:extLst>
              <a:ext uri="{FF2B5EF4-FFF2-40B4-BE49-F238E27FC236}">
                <a16:creationId xmlns:a16="http://schemas.microsoft.com/office/drawing/2014/main" id="{57526535-22DE-403C-9ED5-64000615D5AD}"/>
              </a:ext>
            </a:extLst>
          </p:cNvPr>
          <p:cNvSpPr txBox="1"/>
          <p:nvPr/>
        </p:nvSpPr>
        <p:spPr>
          <a:xfrm>
            <a:off x="4965431" y="2438400"/>
            <a:ext cx="6586489"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How is the land in the park being used?</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t>Do you see signs of stewardship?</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t>Who is responsible for the stewardship?</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t>What could happen if we don’t take care of this land? </a:t>
            </a:r>
          </a:p>
        </p:txBody>
      </p:sp>
      <p:pic>
        <p:nvPicPr>
          <p:cNvPr id="4" name="Picture 3">
            <a:extLst>
              <a:ext uri="{FF2B5EF4-FFF2-40B4-BE49-F238E27FC236}">
                <a16:creationId xmlns:a16="http://schemas.microsoft.com/office/drawing/2014/main" id="{291D0221-31B9-4F81-8F5D-90673B17F5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22" name="Straight Connector 2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C9E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976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25000"/>
            <a:lumOff val="75000"/>
          </a:schemeClr>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61FAF58-0FD5-4BFA-9A9A-227C0AF189C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rot="486761">
            <a:off x="75161" y="1225926"/>
            <a:ext cx="7456371" cy="4194208"/>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ffectLst>
            <a:softEdge rad="127000"/>
          </a:effectLst>
          <a:extLst>
            <a:ext uri="{909E8E84-426E-40DD-AFC4-6F175D3DCCD1}">
              <a14:hiddenFill xmlns:a14="http://schemas.microsoft.com/office/drawing/2010/main">
                <a:solidFill>
                  <a:srgbClr val="FFFFFF"/>
                </a:solidFill>
              </a14:hiddenFill>
            </a:ext>
          </a:extLst>
        </p:spPr>
      </p:pic>
      <p:pic>
        <p:nvPicPr>
          <p:cNvPr id="5" name="Picture 4" descr="A close up of a sign&#10;&#10;Description automatically generated">
            <a:extLst>
              <a:ext uri="{FF2B5EF4-FFF2-40B4-BE49-F238E27FC236}">
                <a16:creationId xmlns:a16="http://schemas.microsoft.com/office/drawing/2014/main" id="{47E941DF-750C-44C4-AD42-7ABC893D4A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03834" y="3186476"/>
            <a:ext cx="2501708" cy="2501708"/>
          </a:xfrm>
          <a:prstGeom prst="rect">
            <a:avLst/>
          </a:prstGeom>
        </p:spPr>
      </p:pic>
      <p:sp>
        <p:nvSpPr>
          <p:cNvPr id="6" name="Title 1">
            <a:extLst>
              <a:ext uri="{FF2B5EF4-FFF2-40B4-BE49-F238E27FC236}">
                <a16:creationId xmlns:a16="http://schemas.microsoft.com/office/drawing/2014/main" id="{AF18E441-3C0B-44EE-9520-D0DE2E823999}"/>
              </a:ext>
            </a:extLst>
          </p:cNvPr>
          <p:cNvSpPr txBox="1">
            <a:spLocks/>
          </p:cNvSpPr>
          <p:nvPr/>
        </p:nvSpPr>
        <p:spPr>
          <a:xfrm>
            <a:off x="7487884" y="1098253"/>
            <a:ext cx="4226901" cy="250170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Arial" panose="020B0604020202020204" pitchFamily="34" charset="0"/>
                <a:cs typeface="Arial" panose="020B0604020202020204" pitchFamily="34" charset="0"/>
              </a:rPr>
              <a:t>What did we learn from today’s challenge?</a:t>
            </a:r>
          </a:p>
        </p:txBody>
      </p:sp>
    </p:spTree>
    <p:extLst>
      <p:ext uri="{BB962C8B-B14F-4D97-AF65-F5344CB8AC3E}">
        <p14:creationId xmlns:p14="http://schemas.microsoft.com/office/powerpoint/2010/main" val="2210155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07539-5281-4C60-9E41-C7C17E082472}"/>
              </a:ext>
            </a:extLst>
          </p:cNvPr>
          <p:cNvSpPr>
            <a:spLocks noGrp="1"/>
          </p:cNvSpPr>
          <p:nvPr>
            <p:ph type="title"/>
          </p:nvPr>
        </p:nvSpPr>
        <p:spPr>
          <a:xfrm>
            <a:off x="961490" y="3858338"/>
            <a:ext cx="10515600" cy="1325563"/>
          </a:xfrm>
        </p:spPr>
        <p:txBody>
          <a:bodyPr>
            <a:normAutofit/>
          </a:bodyPr>
          <a:lstStyle/>
          <a:p>
            <a:pPr algn="ctr"/>
            <a:r>
              <a:rPr lang="en-US" sz="4800" b="1" dirty="0">
                <a:solidFill>
                  <a:schemeClr val="bg1"/>
                </a:solidFill>
              </a:rPr>
              <a:t>Day 4</a:t>
            </a:r>
          </a:p>
        </p:txBody>
      </p:sp>
      <p:sp>
        <p:nvSpPr>
          <p:cNvPr id="3" name="TextBox 2">
            <a:extLst>
              <a:ext uri="{FF2B5EF4-FFF2-40B4-BE49-F238E27FC236}">
                <a16:creationId xmlns:a16="http://schemas.microsoft.com/office/drawing/2014/main" id="{827DBFE7-CFF7-43FE-AEB1-B26E21D4BE04}"/>
              </a:ext>
            </a:extLst>
          </p:cNvPr>
          <p:cNvSpPr txBox="1"/>
          <p:nvPr/>
        </p:nvSpPr>
        <p:spPr>
          <a:xfrm>
            <a:off x="82194" y="6503541"/>
            <a:ext cx="2897312" cy="261610"/>
          </a:xfrm>
          <a:prstGeom prst="rect">
            <a:avLst/>
          </a:prstGeom>
          <a:noFill/>
        </p:spPr>
        <p:txBody>
          <a:bodyPr wrap="square" rtlCol="0">
            <a:spAutoFit/>
          </a:bodyPr>
          <a:lstStyle/>
          <a:p>
            <a:r>
              <a:rPr lang="en-US" sz="1100" dirty="0">
                <a:solidFill>
                  <a:schemeClr val="bg1"/>
                </a:solidFill>
              </a:rPr>
              <a:t>Photo courtesy of C. Jacobs</a:t>
            </a:r>
          </a:p>
        </p:txBody>
      </p:sp>
    </p:spTree>
    <p:extLst>
      <p:ext uri="{BB962C8B-B14F-4D97-AF65-F5344CB8AC3E}">
        <p14:creationId xmlns:p14="http://schemas.microsoft.com/office/powerpoint/2010/main" val="1242388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688B93-C7BD-4E6E-9256-C09F7D96D809}"/>
              </a:ext>
            </a:extLst>
          </p:cNvPr>
          <p:cNvSpPr txBox="1"/>
          <p:nvPr/>
        </p:nvSpPr>
        <p:spPr>
          <a:xfrm>
            <a:off x="6945330" y="517490"/>
            <a:ext cx="5123380" cy="4955203"/>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Highlights from our last lesson:</a:t>
            </a:r>
          </a:p>
          <a:p>
            <a:endParaRPr lang="en-US" sz="4000" dirty="0">
              <a:solidFill>
                <a:schemeClr val="bg1"/>
              </a:solidFill>
              <a:latin typeface="Arial" panose="020B0604020202020204" pitchFamily="34" charset="0"/>
              <a:cs typeface="Arial" panose="020B0604020202020204" pitchFamily="34" charset="0"/>
            </a:endParaRPr>
          </a:p>
          <a:p>
            <a:pPr lvl="1"/>
            <a:r>
              <a:rPr lang="en-US" sz="3200" b="1" dirty="0">
                <a:solidFill>
                  <a:schemeClr val="bg1"/>
                </a:solidFill>
              </a:rPr>
              <a:t>Think back on:</a:t>
            </a:r>
          </a:p>
          <a:p>
            <a:pPr lvl="1"/>
            <a:endParaRPr lang="en-US" sz="3200" b="1" dirty="0">
              <a:solidFill>
                <a:schemeClr val="bg1"/>
              </a:solidFill>
            </a:endParaRPr>
          </a:p>
          <a:p>
            <a:pPr marL="1028700" lvl="1" indent="-571500">
              <a:buFont typeface="Arial" panose="020B0604020202020204" pitchFamily="34" charset="0"/>
              <a:buChar char="•"/>
            </a:pPr>
            <a:r>
              <a:rPr lang="en-US" sz="3200" dirty="0">
                <a:solidFill>
                  <a:schemeClr val="bg1"/>
                </a:solidFill>
              </a:rPr>
              <a:t>Jobs and stewardship</a:t>
            </a:r>
          </a:p>
          <a:p>
            <a:pPr lvl="1"/>
            <a:endParaRPr lang="en-US" sz="3200" dirty="0">
              <a:solidFill>
                <a:schemeClr val="bg1"/>
              </a:solidFill>
            </a:endParaRPr>
          </a:p>
          <a:p>
            <a:endParaRPr lang="en-US" sz="3600" dirty="0"/>
          </a:p>
        </p:txBody>
      </p:sp>
      <p:pic>
        <p:nvPicPr>
          <p:cNvPr id="4" name="Picture 2">
            <a:extLst>
              <a:ext uri="{FF2B5EF4-FFF2-40B4-BE49-F238E27FC236}">
                <a16:creationId xmlns:a16="http://schemas.microsoft.com/office/drawing/2014/main" id="{EBBE0F91-E0FE-4061-8977-FD895E11510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23290" y="277544"/>
            <a:ext cx="6998272" cy="6302912"/>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17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9E248E0-55F8-4E45-A07F-B49E0EEA9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c 20">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92014">
            <a:off x="3109564" y="704848"/>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5" descr="A body of water with a mountain in the background&#10;&#10;Description automatically generated">
            <a:extLst>
              <a:ext uri="{FF2B5EF4-FFF2-40B4-BE49-F238E27FC236}">
                <a16:creationId xmlns:a16="http://schemas.microsoft.com/office/drawing/2014/main" id="{CA316B4A-E077-4A45-A8FA-4ABD479F739D}"/>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r="-1"/>
          <a:stretch/>
        </p:blipFill>
        <p:spPr>
          <a:xfrm>
            <a:off x="4252394" y="2577601"/>
            <a:ext cx="7462838" cy="4280399"/>
          </a:xfrm>
          <a:custGeom>
            <a:avLst/>
            <a:gdLst/>
            <a:ahLst/>
            <a:cxnLst/>
            <a:rect l="l" t="t" r="r" b="b"/>
            <a:pathLst>
              <a:path w="7462838" h="4280399">
                <a:moveTo>
                  <a:pt x="3731419" y="0"/>
                </a:moveTo>
                <a:cubicBezTo>
                  <a:pt x="5792225" y="0"/>
                  <a:pt x="7462838" y="1670613"/>
                  <a:pt x="7462838" y="3731419"/>
                </a:cubicBezTo>
                <a:cubicBezTo>
                  <a:pt x="7462838" y="3828019"/>
                  <a:pt x="7459167" y="3923762"/>
                  <a:pt x="7451957" y="4018516"/>
                </a:cubicBezTo>
                <a:lnTo>
                  <a:pt x="7422046" y="4280399"/>
                </a:lnTo>
                <a:lnTo>
                  <a:pt x="40793" y="4280399"/>
                </a:lnTo>
                <a:lnTo>
                  <a:pt x="10881" y="4018516"/>
                </a:lnTo>
                <a:cubicBezTo>
                  <a:pt x="3671" y="3923762"/>
                  <a:pt x="0" y="3828019"/>
                  <a:pt x="0" y="3731419"/>
                </a:cubicBezTo>
                <a:cubicBezTo>
                  <a:pt x="0" y="1670613"/>
                  <a:pt x="1670614" y="0"/>
                  <a:pt x="3731419" y="0"/>
                </a:cubicBezTo>
                <a:close/>
              </a:path>
            </a:pathLst>
          </a:custGeom>
        </p:spPr>
      </p:pic>
      <p:sp>
        <p:nvSpPr>
          <p:cNvPr id="3" name="TextBox 2">
            <a:extLst>
              <a:ext uri="{FF2B5EF4-FFF2-40B4-BE49-F238E27FC236}">
                <a16:creationId xmlns:a16="http://schemas.microsoft.com/office/drawing/2014/main" id="{B3BEFFC9-CA8C-4D11-A687-E951A6A237D7}"/>
              </a:ext>
            </a:extLst>
          </p:cNvPr>
          <p:cNvSpPr txBox="1"/>
          <p:nvPr/>
        </p:nvSpPr>
        <p:spPr>
          <a:xfrm>
            <a:off x="596427" y="1731599"/>
            <a:ext cx="4677029" cy="2757748"/>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3600" kern="1200" dirty="0">
                <a:solidFill>
                  <a:schemeClr val="tx1"/>
                </a:solidFill>
                <a:latin typeface="+mj-lt"/>
                <a:ea typeface="+mj-ea"/>
                <a:cs typeface="+mj-cs"/>
              </a:rPr>
              <a:t>Illustrate a picture or write a scenario of an </a:t>
            </a:r>
          </a:p>
          <a:p>
            <a:pPr>
              <a:lnSpc>
                <a:spcPct val="90000"/>
              </a:lnSpc>
              <a:spcBef>
                <a:spcPct val="0"/>
              </a:spcBef>
              <a:spcAft>
                <a:spcPts val="600"/>
              </a:spcAft>
            </a:pPr>
            <a:r>
              <a:rPr lang="en-US" sz="3600" kern="1200" dirty="0">
                <a:solidFill>
                  <a:schemeClr val="tx1"/>
                </a:solidFill>
                <a:latin typeface="+mj-lt"/>
                <a:ea typeface="+mj-ea"/>
                <a:cs typeface="+mj-cs"/>
              </a:rPr>
              <a:t>individual </a:t>
            </a:r>
            <a:r>
              <a:rPr lang="en-US" sz="3600" b="1" kern="1200" dirty="0">
                <a:solidFill>
                  <a:schemeClr val="tx1"/>
                </a:solidFill>
                <a:latin typeface="+mj-lt"/>
                <a:ea typeface="+mj-ea"/>
                <a:cs typeface="+mj-cs"/>
              </a:rPr>
              <a:t>not</a:t>
            </a:r>
            <a:r>
              <a:rPr lang="en-US" sz="3600" kern="1200" dirty="0">
                <a:solidFill>
                  <a:schemeClr val="tx1"/>
                </a:solidFill>
                <a:latin typeface="+mj-lt"/>
                <a:ea typeface="+mj-ea"/>
                <a:cs typeface="+mj-cs"/>
              </a:rPr>
              <a:t> being a good steward on public land. </a:t>
            </a:r>
          </a:p>
        </p:txBody>
      </p:sp>
      <p:pic>
        <p:nvPicPr>
          <p:cNvPr id="8" name="Picture 7">
            <a:extLst>
              <a:ext uri="{FF2B5EF4-FFF2-40B4-BE49-F238E27FC236}">
                <a16:creationId xmlns:a16="http://schemas.microsoft.com/office/drawing/2014/main" id="{B140A783-7BFF-4476-B231-976EFE0E39F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2"/>
          <a:stretch/>
        </p:blipFill>
        <p:spPr>
          <a:xfrm>
            <a:off x="8610600" y="10"/>
            <a:ext cx="3581400" cy="3769196"/>
          </a:xfrm>
          <a:custGeom>
            <a:avLst/>
            <a:gdLst/>
            <a:ahLst/>
            <a:cxnLst/>
            <a:rect l="l" t="t" r="r" b="b"/>
            <a:pathLst>
              <a:path w="3581400" h="3769206">
                <a:moveTo>
                  <a:pt x="366014" y="0"/>
                </a:moveTo>
                <a:lnTo>
                  <a:pt x="3581400" y="0"/>
                </a:lnTo>
                <a:lnTo>
                  <a:pt x="3581400" y="3507525"/>
                </a:lnTo>
                <a:lnTo>
                  <a:pt x="3442408" y="3574481"/>
                </a:lnTo>
                <a:cubicBezTo>
                  <a:pt x="3145957" y="3699869"/>
                  <a:pt x="2820025" y="3769206"/>
                  <a:pt x="2477898" y="3769206"/>
                </a:cubicBezTo>
                <a:cubicBezTo>
                  <a:pt x="1109392" y="3769206"/>
                  <a:pt x="0" y="2659814"/>
                  <a:pt x="0" y="1291308"/>
                </a:cubicBezTo>
                <a:cubicBezTo>
                  <a:pt x="0" y="863650"/>
                  <a:pt x="108339" y="461296"/>
                  <a:pt x="299069" y="110194"/>
                </a:cubicBezTo>
                <a:close/>
              </a:path>
            </a:pathLst>
          </a:custGeom>
        </p:spPr>
      </p:pic>
      <p:sp>
        <p:nvSpPr>
          <p:cNvPr id="7" name="TextBox 6">
            <a:extLst>
              <a:ext uri="{FF2B5EF4-FFF2-40B4-BE49-F238E27FC236}">
                <a16:creationId xmlns:a16="http://schemas.microsoft.com/office/drawing/2014/main" id="{B95AB39D-DCF5-41AA-8CD7-D14FA348F507}"/>
              </a:ext>
            </a:extLst>
          </p:cNvPr>
          <p:cNvSpPr txBox="1"/>
          <p:nvPr/>
        </p:nvSpPr>
        <p:spPr>
          <a:xfrm>
            <a:off x="9775954" y="6657945"/>
            <a:ext cx="2416046" cy="200055"/>
          </a:xfrm>
          <a:prstGeom prst="rect">
            <a:avLst/>
          </a:prstGeom>
          <a:noFill/>
        </p:spPr>
        <p:txBody>
          <a:bodyPr wrap="none" rtlCol="0">
            <a:spAutoFit/>
          </a:bodyPr>
          <a:lstStyle/>
          <a:p>
            <a:pPr algn="r">
              <a:spcAft>
                <a:spcPts val="600"/>
              </a:spcAft>
            </a:pPr>
            <a:r>
              <a:rPr lang="en-US" sz="700" dirty="0">
                <a:solidFill>
                  <a:srgbClr val="FFFFFF"/>
                </a:solidFill>
                <a:hlinkClick r:id="rId4" tooltip="https://www.flickr.com/photos/mypubliclands/19260604804">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spTree>
    <p:extLst>
      <p:ext uri="{BB962C8B-B14F-4D97-AF65-F5344CB8AC3E}">
        <p14:creationId xmlns:p14="http://schemas.microsoft.com/office/powerpoint/2010/main" val="2484114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tx2">
            <a:lumMod val="25000"/>
            <a:lumOff val="75000"/>
          </a:schemeClr>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AA8C323-82FB-4A23-8B38-77A38ABEDA6D}"/>
              </a:ext>
            </a:extLst>
          </p:cNvPr>
          <p:cNvPicPr>
            <a:picLocks noChangeAspect="1" noChangeArrowheads="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bwMode="auto">
          <a:xfrm>
            <a:off x="-1" y="0"/>
            <a:ext cx="7389341" cy="651256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ffectLst>
            <a:softEdge rad="1270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1688B93-C7BD-4E6E-9256-C09F7D96D809}"/>
              </a:ext>
            </a:extLst>
          </p:cNvPr>
          <p:cNvSpPr txBox="1"/>
          <p:nvPr/>
        </p:nvSpPr>
        <p:spPr>
          <a:xfrm>
            <a:off x="6312495" y="362107"/>
            <a:ext cx="5729449" cy="6063198"/>
          </a:xfrm>
          <a:prstGeom prst="rect">
            <a:avLst/>
          </a:prstGeom>
          <a:noFill/>
        </p:spPr>
        <p:txBody>
          <a:bodyPr wrap="square" lIns="91440" tIns="45720" rIns="91440" bIns="45720" rtlCol="0" anchor="t">
            <a:spAutoFit/>
          </a:bodyPr>
          <a:lstStyle/>
          <a:p>
            <a:pPr lvl="1"/>
            <a:r>
              <a:rPr lang="en-US" sz="4400" b="1" dirty="0">
                <a:latin typeface="Arial" panose="020B0604020202020204" pitchFamily="34" charset="0"/>
                <a:cs typeface="Arial" panose="020B0604020202020204" pitchFamily="34" charset="0"/>
              </a:rPr>
              <a:t>Challenge:</a:t>
            </a:r>
          </a:p>
          <a:p>
            <a:pPr lvl="1"/>
            <a:r>
              <a:rPr lang="en-US" sz="4400" b="1" dirty="0">
                <a:latin typeface="Arial" panose="020B0604020202020204" pitchFamily="34" charset="0"/>
                <a:cs typeface="Arial" panose="020B0604020202020204" pitchFamily="34" charset="0"/>
              </a:rPr>
              <a:t>Day 3 and 4</a:t>
            </a:r>
          </a:p>
          <a:p>
            <a:pPr lvl="1"/>
            <a:endParaRPr lang="en-US" sz="4000" dirty="0">
              <a:latin typeface="Arial" panose="020B0604020202020204" pitchFamily="34" charset="0"/>
              <a:cs typeface="Arial" panose="020B0604020202020204" pitchFamily="34" charset="0"/>
            </a:endParaRPr>
          </a:p>
          <a:p>
            <a:pPr lvl="1"/>
            <a:r>
              <a:rPr lang="en-US" sz="3200" b="1" dirty="0"/>
              <a:t>Students will:</a:t>
            </a:r>
          </a:p>
          <a:p>
            <a:pPr lvl="1"/>
            <a:endParaRPr lang="en-US" sz="3200" dirty="0"/>
          </a:p>
          <a:p>
            <a:pPr marL="1257300" lvl="2" indent="-342900">
              <a:buFont typeface="Arial" panose="020B0604020202020204" pitchFamily="34" charset="0"/>
              <a:buChar char="•"/>
            </a:pPr>
            <a:r>
              <a:rPr lang="en-US" sz="2800" dirty="0"/>
              <a:t>Identify what it takes to be a steward of Wyoming’s private and public lands.</a:t>
            </a:r>
          </a:p>
          <a:p>
            <a:pPr lvl="2"/>
            <a:endParaRPr lang="en-US" sz="2800" dirty="0"/>
          </a:p>
          <a:p>
            <a:pPr marL="1257300" lvl="2" indent="-342900">
              <a:buFont typeface="Arial" panose="020B0604020202020204" pitchFamily="34" charset="0"/>
              <a:buChar char="•"/>
            </a:pPr>
            <a:r>
              <a:rPr lang="en-US" sz="2800" dirty="0"/>
              <a:t>Learn about professional jobs caring for Wyoming’s lands.</a:t>
            </a:r>
            <a:endParaRPr lang="en-US" sz="2800" dirty="0">
              <a:cs typeface="Arial" panose="020B0604020202020204"/>
            </a:endParaRPr>
          </a:p>
        </p:txBody>
      </p:sp>
      <p:sp>
        <p:nvSpPr>
          <p:cNvPr id="4" name="TextBox 3">
            <a:extLst>
              <a:ext uri="{FF2B5EF4-FFF2-40B4-BE49-F238E27FC236}">
                <a16:creationId xmlns:a16="http://schemas.microsoft.com/office/drawing/2014/main" id="{5A2FADDB-7772-42C7-9EB9-7219257D91DF}"/>
              </a:ext>
            </a:extLst>
          </p:cNvPr>
          <p:cNvSpPr txBox="1"/>
          <p:nvPr/>
        </p:nvSpPr>
        <p:spPr>
          <a:xfrm>
            <a:off x="-1" y="6053839"/>
            <a:ext cx="7389341" cy="230832"/>
          </a:xfrm>
          <a:prstGeom prst="rect">
            <a:avLst/>
          </a:prstGeom>
          <a:noFill/>
        </p:spPr>
        <p:txBody>
          <a:bodyPr wrap="square" rtlCol="0">
            <a:spAutoFit/>
          </a:bodyPr>
          <a:lstStyle/>
          <a:p>
            <a:r>
              <a:rPr lang="en-US" sz="900">
                <a:hlinkClick r:id="rId4" tooltip="https://courses.lumenlearning.com/geophysical/chapter/types-of-volcanoes/"/>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3698192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351D4-131D-4A56-844A-617FB06F2CBE}"/>
              </a:ext>
            </a:extLst>
          </p:cNvPr>
          <p:cNvSpPr>
            <a:spLocks noGrp="1"/>
          </p:cNvSpPr>
          <p:nvPr>
            <p:ph type="title"/>
          </p:nvPr>
        </p:nvSpPr>
        <p:spPr>
          <a:xfrm>
            <a:off x="0" y="365125"/>
            <a:ext cx="12192000" cy="1325563"/>
          </a:xfrm>
        </p:spPr>
        <p:style>
          <a:lnRef idx="0">
            <a:schemeClr val="accent4"/>
          </a:lnRef>
          <a:fillRef idx="3">
            <a:schemeClr val="accent4"/>
          </a:fillRef>
          <a:effectRef idx="3">
            <a:schemeClr val="accent4"/>
          </a:effectRef>
          <a:fontRef idx="minor">
            <a:schemeClr val="lt1"/>
          </a:fontRef>
        </p:style>
        <p:txBody>
          <a:bodyPr/>
          <a:lstStyle/>
          <a:p>
            <a:pPr algn="ctr"/>
            <a:r>
              <a:rPr lang="en-US" dirty="0"/>
              <a:t>How can we teach and remind users of public and private lands to be stewards?</a:t>
            </a:r>
          </a:p>
        </p:txBody>
      </p:sp>
      <p:sp>
        <p:nvSpPr>
          <p:cNvPr id="3" name="Content Placeholder 2">
            <a:extLst>
              <a:ext uri="{FF2B5EF4-FFF2-40B4-BE49-F238E27FC236}">
                <a16:creationId xmlns:a16="http://schemas.microsoft.com/office/drawing/2014/main" id="{FE089773-D0EA-4B45-B0BC-5BC290045591}"/>
              </a:ext>
            </a:extLst>
          </p:cNvPr>
          <p:cNvSpPr>
            <a:spLocks noGrp="1"/>
          </p:cNvSpPr>
          <p:nvPr>
            <p:ph idx="1"/>
          </p:nvPr>
        </p:nvSpPr>
        <p:spPr>
          <a:xfrm>
            <a:off x="5177665" y="2589086"/>
            <a:ext cx="3143892" cy="3680343"/>
          </a:xfrm>
        </p:spPr>
        <p:txBody>
          <a:bodyPr>
            <a:normAutofit/>
          </a:bodyPr>
          <a:lstStyle/>
          <a:p>
            <a:pPr>
              <a:lnSpc>
                <a:spcPct val="150000"/>
              </a:lnSpc>
            </a:pPr>
            <a:r>
              <a:rPr lang="en-US" sz="2400" dirty="0">
                <a:hlinkClick r:id="rId3"/>
              </a:rPr>
              <a:t>Smokey Bear</a:t>
            </a:r>
            <a:endParaRPr lang="en-US" sz="2400" dirty="0"/>
          </a:p>
          <a:p>
            <a:pPr>
              <a:lnSpc>
                <a:spcPct val="150000"/>
              </a:lnSpc>
            </a:pPr>
            <a:r>
              <a:rPr lang="en-US" sz="2400" dirty="0">
                <a:hlinkClick r:id="rId4"/>
              </a:rPr>
              <a:t>Play Clean Go</a:t>
            </a:r>
            <a:endParaRPr lang="en-US" sz="2400" dirty="0"/>
          </a:p>
          <a:p>
            <a:pPr>
              <a:lnSpc>
                <a:spcPct val="150000"/>
              </a:lnSpc>
            </a:pPr>
            <a:r>
              <a:rPr lang="en-US" sz="2400" dirty="0">
                <a:hlinkClick r:id="rId5"/>
              </a:rPr>
              <a:t>Tread Lightly</a:t>
            </a:r>
            <a:endParaRPr lang="en-US" sz="2400" dirty="0"/>
          </a:p>
          <a:p>
            <a:pPr>
              <a:lnSpc>
                <a:spcPct val="150000"/>
              </a:lnSpc>
            </a:pPr>
            <a:r>
              <a:rPr lang="en-US" sz="2400" dirty="0">
                <a:hlinkClick r:id="rId6"/>
              </a:rPr>
              <a:t>Fishing and Boating</a:t>
            </a:r>
            <a:endParaRPr lang="en-US" sz="2400" dirty="0"/>
          </a:p>
        </p:txBody>
      </p:sp>
      <p:pic>
        <p:nvPicPr>
          <p:cNvPr id="5" name="Picture 4" descr="A picture containing text&#10;&#10;Description automatically generated">
            <a:extLst>
              <a:ext uri="{FF2B5EF4-FFF2-40B4-BE49-F238E27FC236}">
                <a16:creationId xmlns:a16="http://schemas.microsoft.com/office/drawing/2014/main" id="{7CC1CAD5-E8E2-4C7E-B9C0-60497904B500}"/>
              </a:ext>
            </a:extLst>
          </p:cNvPr>
          <p:cNvPicPr>
            <a:picLocks noChangeAspect="1"/>
          </p:cNvPicPr>
          <p:nvPr/>
        </p:nvPicPr>
        <p:blipFill>
          <a:blip r:embed="rId7">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8450970" y="1969268"/>
            <a:ext cx="3143892" cy="4444321"/>
          </a:xfrm>
          <a:prstGeom prst="rect">
            <a:avLst/>
          </a:prstGeom>
        </p:spPr>
      </p:pic>
      <p:sp>
        <p:nvSpPr>
          <p:cNvPr id="6" name="TextBox 5">
            <a:extLst>
              <a:ext uri="{FF2B5EF4-FFF2-40B4-BE49-F238E27FC236}">
                <a16:creationId xmlns:a16="http://schemas.microsoft.com/office/drawing/2014/main" id="{BD418323-8F48-45A7-AC27-2ECB2F88FA64}"/>
              </a:ext>
            </a:extLst>
          </p:cNvPr>
          <p:cNvSpPr txBox="1"/>
          <p:nvPr/>
        </p:nvSpPr>
        <p:spPr>
          <a:xfrm>
            <a:off x="8192143" y="6413589"/>
            <a:ext cx="3593172" cy="230832"/>
          </a:xfrm>
          <a:prstGeom prst="rect">
            <a:avLst/>
          </a:prstGeom>
          <a:noFill/>
        </p:spPr>
        <p:txBody>
          <a:bodyPr wrap="square" rtlCol="0">
            <a:spAutoFit/>
          </a:bodyPr>
          <a:lstStyle/>
          <a:p>
            <a:r>
              <a:rPr lang="en-US" sz="900" dirty="0">
                <a:hlinkClick r:id="rId8" tooltip="https://en.wikipedia.org/wiki/Smokey_Bear"/>
              </a:rPr>
              <a:t>This Photo</a:t>
            </a:r>
            <a:r>
              <a:rPr lang="en-US" sz="900" dirty="0"/>
              <a:t> by Unknown Author is licensed under </a:t>
            </a:r>
            <a:r>
              <a:rPr lang="en-US" sz="900" dirty="0">
                <a:hlinkClick r:id="rId9" tooltip="https://creativecommons.org/licenses/by-sa/3.0/"/>
              </a:rPr>
              <a:t>CC BY-SA</a:t>
            </a:r>
            <a:endParaRPr lang="en-US" sz="900" dirty="0"/>
          </a:p>
        </p:txBody>
      </p:sp>
      <p:pic>
        <p:nvPicPr>
          <p:cNvPr id="8" name="Picture 7" descr="A picture containing background pattern&#10;&#10;Description automatically generated">
            <a:extLst>
              <a:ext uri="{FF2B5EF4-FFF2-40B4-BE49-F238E27FC236}">
                <a16:creationId xmlns:a16="http://schemas.microsoft.com/office/drawing/2014/main" id="{871BFAB8-1655-433D-B819-D33DAFE3590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97138" y="2209107"/>
            <a:ext cx="4599016" cy="4204481"/>
          </a:xfrm>
          <a:prstGeom prst="rect">
            <a:avLst/>
          </a:prstGeom>
        </p:spPr>
      </p:pic>
    </p:spTree>
    <p:extLst>
      <p:ext uri="{BB962C8B-B14F-4D97-AF65-F5344CB8AC3E}">
        <p14:creationId xmlns:p14="http://schemas.microsoft.com/office/powerpoint/2010/main" val="1708657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25000"/>
            <a:lumOff val="75000"/>
          </a:schemeClr>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61FAF58-0FD5-4BFA-9A9A-227C0AF189C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rot="486761">
            <a:off x="75161" y="1225926"/>
            <a:ext cx="7456371" cy="4194208"/>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ffectLst>
            <a:softEdge rad="127000"/>
          </a:effectLst>
          <a:extLst>
            <a:ext uri="{909E8E84-426E-40DD-AFC4-6F175D3DCCD1}">
              <a14:hiddenFill xmlns:a14="http://schemas.microsoft.com/office/drawing/2010/main">
                <a:solidFill>
                  <a:srgbClr val="FFFFFF"/>
                </a:solidFill>
              </a14:hiddenFill>
            </a:ext>
          </a:extLst>
        </p:spPr>
      </p:pic>
      <p:pic>
        <p:nvPicPr>
          <p:cNvPr id="5" name="Picture 4" descr="A close up of a sign&#10;&#10;Description automatically generated">
            <a:extLst>
              <a:ext uri="{FF2B5EF4-FFF2-40B4-BE49-F238E27FC236}">
                <a16:creationId xmlns:a16="http://schemas.microsoft.com/office/drawing/2014/main" id="{47E941DF-750C-44C4-AD42-7ABC893D4A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03834" y="3186476"/>
            <a:ext cx="2501708" cy="2501708"/>
          </a:xfrm>
          <a:prstGeom prst="rect">
            <a:avLst/>
          </a:prstGeom>
        </p:spPr>
      </p:pic>
      <p:sp>
        <p:nvSpPr>
          <p:cNvPr id="6" name="Title 1">
            <a:extLst>
              <a:ext uri="{FF2B5EF4-FFF2-40B4-BE49-F238E27FC236}">
                <a16:creationId xmlns:a16="http://schemas.microsoft.com/office/drawing/2014/main" id="{AF18E441-3C0B-44EE-9520-D0DE2E823999}"/>
              </a:ext>
            </a:extLst>
          </p:cNvPr>
          <p:cNvSpPr txBox="1">
            <a:spLocks/>
          </p:cNvSpPr>
          <p:nvPr/>
        </p:nvSpPr>
        <p:spPr>
          <a:xfrm>
            <a:off x="7487884" y="1098253"/>
            <a:ext cx="4226901" cy="250170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Arial" panose="020B0604020202020204" pitchFamily="34" charset="0"/>
                <a:cs typeface="Arial" panose="020B0604020202020204" pitchFamily="34" charset="0"/>
              </a:rPr>
              <a:t>What did we learn from today’s challenge?</a:t>
            </a:r>
          </a:p>
        </p:txBody>
      </p:sp>
    </p:spTree>
    <p:extLst>
      <p:ext uri="{BB962C8B-B14F-4D97-AF65-F5344CB8AC3E}">
        <p14:creationId xmlns:p14="http://schemas.microsoft.com/office/powerpoint/2010/main" val="321014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AA8C323-82FB-4A23-8B38-77A38ABEDA6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bwMode="auto">
          <a:xfrm>
            <a:off x="0" y="171795"/>
            <a:ext cx="6765940" cy="6156528"/>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ffectLst>
            <a:softEdge rad="1270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1688B93-C7BD-4E6E-9256-C09F7D96D809}"/>
              </a:ext>
            </a:extLst>
          </p:cNvPr>
          <p:cNvSpPr txBox="1"/>
          <p:nvPr/>
        </p:nvSpPr>
        <p:spPr>
          <a:xfrm>
            <a:off x="5878899" y="813211"/>
            <a:ext cx="4434273"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Vocabulary:</a:t>
            </a:r>
          </a:p>
        </p:txBody>
      </p:sp>
      <p:sp>
        <p:nvSpPr>
          <p:cNvPr id="4" name="TextBox 3">
            <a:extLst>
              <a:ext uri="{FF2B5EF4-FFF2-40B4-BE49-F238E27FC236}">
                <a16:creationId xmlns:a16="http://schemas.microsoft.com/office/drawing/2014/main" id="{4CD50D8C-2DB1-4594-BE3F-711049183C3A}"/>
              </a:ext>
            </a:extLst>
          </p:cNvPr>
          <p:cNvSpPr txBox="1"/>
          <p:nvPr/>
        </p:nvSpPr>
        <p:spPr>
          <a:xfrm>
            <a:off x="6482993" y="2231939"/>
            <a:ext cx="5126805" cy="2677656"/>
          </a:xfrm>
          <a:prstGeom prst="rect">
            <a:avLst/>
          </a:prstGeom>
          <a:noFill/>
        </p:spPr>
        <p:txBody>
          <a:bodyPr wrap="square" rtlCol="0">
            <a:spAutoFit/>
          </a:bodyPr>
          <a:lstStyle/>
          <a:p>
            <a:r>
              <a:rPr lang="en-US" sz="2800" b="1" dirty="0">
                <a:solidFill>
                  <a:schemeClr val="bg1"/>
                </a:solidFill>
              </a:rPr>
              <a:t>Stewardship - </a:t>
            </a:r>
            <a:r>
              <a:rPr lang="en-US" sz="2800" dirty="0">
                <a:solidFill>
                  <a:schemeClr val="bg1"/>
                </a:solidFill>
              </a:rPr>
              <a:t>As Wyoming citizens, we are stewards entrusted with the responsible development, care, and use of our resources to benefit current and future generations.</a:t>
            </a:r>
            <a:endParaRPr lang="en-US" sz="2800" dirty="0"/>
          </a:p>
        </p:txBody>
      </p:sp>
      <p:sp>
        <p:nvSpPr>
          <p:cNvPr id="10" name="TextBox 9">
            <a:extLst>
              <a:ext uri="{FF2B5EF4-FFF2-40B4-BE49-F238E27FC236}">
                <a16:creationId xmlns:a16="http://schemas.microsoft.com/office/drawing/2014/main" id="{136DB252-3D5B-4851-8489-348311DE3FE4}"/>
              </a:ext>
            </a:extLst>
          </p:cNvPr>
          <p:cNvSpPr txBox="1"/>
          <p:nvPr/>
        </p:nvSpPr>
        <p:spPr>
          <a:xfrm>
            <a:off x="0" y="6328323"/>
            <a:ext cx="4893276" cy="230832"/>
          </a:xfrm>
          <a:prstGeom prst="rect">
            <a:avLst/>
          </a:prstGeom>
          <a:noFill/>
        </p:spPr>
        <p:txBody>
          <a:bodyPr wrap="square" rtlCol="0">
            <a:spAutoFit/>
          </a:bodyPr>
          <a:lstStyle/>
          <a:p>
            <a:r>
              <a:rPr lang="en-US" sz="900" dirty="0">
                <a:hlinkClick r:id="rId4" tooltip="http://commons.wikimedia.org/wiki/File:Landscape_of_Jackson_Hole,_October_2010.jpg"/>
              </a:rPr>
              <a:t>This Photo</a:t>
            </a:r>
            <a:r>
              <a:rPr lang="en-US" sz="900" dirty="0"/>
              <a:t> by Unknown Author is licensed under </a:t>
            </a:r>
            <a:r>
              <a:rPr lang="en-US" sz="900" dirty="0">
                <a:hlinkClick r:id="rId5" tooltip="https://creativecommons.org/licenses/by-sa/3.0/"/>
              </a:rPr>
              <a:t>CC BY-SA</a:t>
            </a:r>
            <a:endParaRPr lang="en-US" sz="900" dirty="0"/>
          </a:p>
        </p:txBody>
      </p:sp>
    </p:spTree>
    <p:extLst>
      <p:ext uri="{BB962C8B-B14F-4D97-AF65-F5344CB8AC3E}">
        <p14:creationId xmlns:p14="http://schemas.microsoft.com/office/powerpoint/2010/main" val="1411483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07539-5281-4C60-9E41-C7C17E082472}"/>
              </a:ext>
            </a:extLst>
          </p:cNvPr>
          <p:cNvSpPr>
            <a:spLocks noGrp="1"/>
          </p:cNvSpPr>
          <p:nvPr>
            <p:ph type="title"/>
          </p:nvPr>
        </p:nvSpPr>
        <p:spPr>
          <a:xfrm>
            <a:off x="961490" y="3858338"/>
            <a:ext cx="10515600" cy="1325563"/>
          </a:xfrm>
        </p:spPr>
        <p:txBody>
          <a:bodyPr>
            <a:normAutofit/>
          </a:bodyPr>
          <a:lstStyle/>
          <a:p>
            <a:pPr algn="ctr"/>
            <a:r>
              <a:rPr lang="en-US" sz="4800" b="1" dirty="0">
                <a:solidFill>
                  <a:schemeClr val="bg1"/>
                </a:solidFill>
              </a:rPr>
              <a:t>Day 3</a:t>
            </a:r>
          </a:p>
        </p:txBody>
      </p:sp>
      <p:sp>
        <p:nvSpPr>
          <p:cNvPr id="3" name="TextBox 2">
            <a:extLst>
              <a:ext uri="{FF2B5EF4-FFF2-40B4-BE49-F238E27FC236}">
                <a16:creationId xmlns:a16="http://schemas.microsoft.com/office/drawing/2014/main" id="{827DBFE7-CFF7-43FE-AEB1-B26E21D4BE04}"/>
              </a:ext>
            </a:extLst>
          </p:cNvPr>
          <p:cNvSpPr txBox="1"/>
          <p:nvPr/>
        </p:nvSpPr>
        <p:spPr>
          <a:xfrm>
            <a:off x="82194" y="6503541"/>
            <a:ext cx="2897312" cy="261610"/>
          </a:xfrm>
          <a:prstGeom prst="rect">
            <a:avLst/>
          </a:prstGeom>
          <a:noFill/>
        </p:spPr>
        <p:txBody>
          <a:bodyPr wrap="square" rtlCol="0">
            <a:spAutoFit/>
          </a:bodyPr>
          <a:lstStyle/>
          <a:p>
            <a:r>
              <a:rPr lang="en-US" sz="1100" dirty="0">
                <a:solidFill>
                  <a:schemeClr val="bg1"/>
                </a:solidFill>
              </a:rPr>
              <a:t>Photo courtesy of C. Jacobs</a:t>
            </a:r>
          </a:p>
        </p:txBody>
      </p:sp>
    </p:spTree>
    <p:extLst>
      <p:ext uri="{BB962C8B-B14F-4D97-AF65-F5344CB8AC3E}">
        <p14:creationId xmlns:p14="http://schemas.microsoft.com/office/powerpoint/2010/main" val="26535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688B93-C7BD-4E6E-9256-C09F7D96D809}"/>
              </a:ext>
            </a:extLst>
          </p:cNvPr>
          <p:cNvSpPr txBox="1"/>
          <p:nvPr/>
        </p:nvSpPr>
        <p:spPr>
          <a:xfrm>
            <a:off x="6945330" y="517490"/>
            <a:ext cx="5123380" cy="4955203"/>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Highlights from our last lesson:</a:t>
            </a:r>
          </a:p>
          <a:p>
            <a:endParaRPr lang="en-US" sz="4000" dirty="0">
              <a:solidFill>
                <a:schemeClr val="bg1"/>
              </a:solidFill>
              <a:latin typeface="Arial" panose="020B0604020202020204" pitchFamily="34" charset="0"/>
              <a:cs typeface="Arial" panose="020B0604020202020204" pitchFamily="34" charset="0"/>
            </a:endParaRPr>
          </a:p>
          <a:p>
            <a:pPr lvl="1"/>
            <a:r>
              <a:rPr lang="en-US" sz="3200" b="1" dirty="0">
                <a:solidFill>
                  <a:schemeClr val="bg1"/>
                </a:solidFill>
              </a:rPr>
              <a:t>Think back on:</a:t>
            </a:r>
          </a:p>
          <a:p>
            <a:pPr lvl="1"/>
            <a:endParaRPr lang="en-US" sz="3200" b="1" dirty="0">
              <a:solidFill>
                <a:schemeClr val="bg1"/>
              </a:solidFill>
            </a:endParaRPr>
          </a:p>
          <a:p>
            <a:pPr marL="1028700" lvl="1" indent="-571500">
              <a:buFont typeface="Arial" panose="020B0604020202020204" pitchFamily="34" charset="0"/>
              <a:buChar char="•"/>
            </a:pPr>
            <a:r>
              <a:rPr lang="en-US" sz="3200" dirty="0">
                <a:solidFill>
                  <a:schemeClr val="bg1"/>
                </a:solidFill>
              </a:rPr>
              <a:t>Stewards of our public lands</a:t>
            </a:r>
          </a:p>
          <a:p>
            <a:pPr lvl="1"/>
            <a:endParaRPr lang="en-US" sz="3200" dirty="0">
              <a:solidFill>
                <a:schemeClr val="bg1"/>
              </a:solidFill>
            </a:endParaRPr>
          </a:p>
          <a:p>
            <a:endParaRPr lang="en-US" sz="3600" dirty="0"/>
          </a:p>
        </p:txBody>
      </p:sp>
      <p:pic>
        <p:nvPicPr>
          <p:cNvPr id="4" name="Picture 2">
            <a:extLst>
              <a:ext uri="{FF2B5EF4-FFF2-40B4-BE49-F238E27FC236}">
                <a16:creationId xmlns:a16="http://schemas.microsoft.com/office/drawing/2014/main" id="{EBBE0F91-E0FE-4061-8977-FD895E11510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23290" y="277544"/>
            <a:ext cx="6944484" cy="6302912"/>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941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48D9584-D2FD-48CE-9E17-4E250B743B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ow is walking down the street&#10;&#10;Description automatically generated">
            <a:extLst>
              <a:ext uri="{FF2B5EF4-FFF2-40B4-BE49-F238E27FC236}">
                <a16:creationId xmlns:a16="http://schemas.microsoft.com/office/drawing/2014/main" id="{8764E098-8D5E-4C4F-961D-538A86BEDF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35772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3" name="Picture 2">
            <a:extLst>
              <a:ext uri="{FF2B5EF4-FFF2-40B4-BE49-F238E27FC236}">
                <a16:creationId xmlns:a16="http://schemas.microsoft.com/office/drawing/2014/main" id="{7C0FDBF1-2E57-47B0-A12B-96EF8A6EEC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22523" y="3456433"/>
            <a:ext cx="4369477"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5" name="Picture 4" descr="A person riding on top of a wooden fence&#10;&#10;Description automatically generated">
            <a:extLst>
              <a:ext uri="{FF2B5EF4-FFF2-40B4-BE49-F238E27FC236}">
                <a16:creationId xmlns:a16="http://schemas.microsoft.com/office/drawing/2014/main" id="{F60EF4C5-6039-4F3A-B57D-30D155E51BE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30260"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6" name="Freeform: Shape 25">
            <a:extLst>
              <a:ext uri="{FF2B5EF4-FFF2-40B4-BE49-F238E27FC236}">
                <a16:creationId xmlns:a16="http://schemas.microsoft.com/office/drawing/2014/main" id="{CA17DEF4-6C5D-41C6-8D93-5C7CFD7AD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7">
            <a:extLst>
              <a:ext uri="{FF2B5EF4-FFF2-40B4-BE49-F238E27FC236}">
                <a16:creationId xmlns:a16="http://schemas.microsoft.com/office/drawing/2014/main" id="{22BBC5A3-5C8C-4FB9-AEFF-8778D2C98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F0098C0-5EDD-479A-9CE8-43BF492AE5CC}"/>
              </a:ext>
            </a:extLst>
          </p:cNvPr>
          <p:cNvSpPr>
            <a:spLocks noGrp="1"/>
          </p:cNvSpPr>
          <p:nvPr>
            <p:ph type="title"/>
          </p:nvPr>
        </p:nvSpPr>
        <p:spPr>
          <a:xfrm>
            <a:off x="438912" y="1508760"/>
            <a:ext cx="3429000" cy="2898648"/>
          </a:xfrm>
        </p:spPr>
        <p:txBody>
          <a:bodyPr vert="horz" lIns="91440" tIns="45720" rIns="91440" bIns="45720" rtlCol="0" anchor="b">
            <a:normAutofit/>
          </a:bodyPr>
          <a:lstStyle/>
          <a:p>
            <a:r>
              <a:rPr lang="en-US" sz="4000" kern="1200" dirty="0">
                <a:solidFill>
                  <a:schemeClr val="tx1"/>
                </a:solidFill>
                <a:latin typeface="+mj-lt"/>
                <a:ea typeface="+mj-ea"/>
                <a:cs typeface="+mj-cs"/>
                <a:hlinkClick r:id="rId6"/>
              </a:rPr>
              <a:t>Examples of stewardship through professional jobs. </a:t>
            </a:r>
            <a:endParaRPr lang="en-US" sz="4000" kern="1200" dirty="0">
              <a:solidFill>
                <a:schemeClr val="tx1"/>
              </a:solidFill>
              <a:latin typeface="+mj-lt"/>
              <a:ea typeface="+mj-ea"/>
              <a:cs typeface="+mj-cs"/>
            </a:endParaRPr>
          </a:p>
        </p:txBody>
      </p:sp>
      <p:sp>
        <p:nvSpPr>
          <p:cNvPr id="30" name="Rectangle 29">
            <a:extLst>
              <a:ext uri="{FF2B5EF4-FFF2-40B4-BE49-F238E27FC236}">
                <a16:creationId xmlns:a16="http://schemas.microsoft.com/office/drawing/2014/main" id="{3BB917E8-D696-4787-96D6-521A9C42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erson standing next to a forest&#10;&#10;Description automatically generated">
            <a:extLst>
              <a:ext uri="{FF2B5EF4-FFF2-40B4-BE49-F238E27FC236}">
                <a16:creationId xmlns:a16="http://schemas.microsoft.com/office/drawing/2014/main" id="{3F6D62C0-7ADB-479E-BFD8-BC9B4A90CEB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845207" y="10"/>
            <a:ext cx="4346795"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sp>
        <p:nvSpPr>
          <p:cNvPr id="32" name="Rectangle 31">
            <a:extLst>
              <a:ext uri="{FF2B5EF4-FFF2-40B4-BE49-F238E27FC236}">
                <a16:creationId xmlns:a16="http://schemas.microsoft.com/office/drawing/2014/main" id="{39F4C545-E278-42ED-9B78-2EBA464444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26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929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FA5C6-E5EF-426E-BF2C-9D94F2829A15}"/>
              </a:ext>
            </a:extLst>
          </p:cNvPr>
          <p:cNvSpPr>
            <a:spLocks noGrp="1"/>
          </p:cNvSpPr>
          <p:nvPr>
            <p:ph type="title"/>
          </p:nvPr>
        </p:nvSpPr>
        <p:spPr>
          <a:xfrm>
            <a:off x="1358348" y="2658159"/>
            <a:ext cx="10515600" cy="1325563"/>
          </a:xfrm>
          <a:noFill/>
        </p:spPr>
        <p:txBody>
          <a:bodyPr>
            <a:normAutofit/>
          </a:bodyPr>
          <a:lstStyle/>
          <a:p>
            <a:pPr algn="ctr"/>
            <a:r>
              <a:rPr lang="en-US" sz="6600" b="1" dirty="0">
                <a:solidFill>
                  <a:schemeClr val="bg1"/>
                </a:solidFill>
                <a:latin typeface="Bree Rg" panose="02000503000000020004" pitchFamily="50" charset="0"/>
              </a:rPr>
              <a:t>Careers on Public Lands</a:t>
            </a:r>
          </a:p>
        </p:txBody>
      </p:sp>
      <p:pic>
        <p:nvPicPr>
          <p:cNvPr id="7" name="Picture 6">
            <a:extLst>
              <a:ext uri="{FF2B5EF4-FFF2-40B4-BE49-F238E27FC236}">
                <a16:creationId xmlns:a16="http://schemas.microsoft.com/office/drawing/2014/main" id="{93D11CBB-65C5-45FD-8762-4F2CB0318C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604" y="3983722"/>
            <a:ext cx="2743200" cy="2743200"/>
          </a:xfrm>
          <a:prstGeom prst="rect">
            <a:avLst/>
          </a:prstGeom>
        </p:spPr>
      </p:pic>
    </p:spTree>
    <p:extLst>
      <p:ext uri="{BB962C8B-B14F-4D97-AF65-F5344CB8AC3E}">
        <p14:creationId xmlns:p14="http://schemas.microsoft.com/office/powerpoint/2010/main" val="902117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standing next to a person&#10;&#10;Description generated with high confidence">
            <a:extLst>
              <a:ext uri="{FF2B5EF4-FFF2-40B4-BE49-F238E27FC236}">
                <a16:creationId xmlns:a16="http://schemas.microsoft.com/office/drawing/2014/main" id="{D0FA2049-762B-4A45-BB87-F85DCC90DAC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6" name="Rectangle 2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7777E-F50A-4A46-95C7-CCEB94E066E5}"/>
              </a:ext>
            </a:extLst>
          </p:cNvPr>
          <p:cNvSpPr>
            <a:spLocks noGrp="1"/>
          </p:cNvSpPr>
          <p:nvPr>
            <p:ph type="title"/>
          </p:nvPr>
        </p:nvSpPr>
        <p:spPr>
          <a:xfrm>
            <a:off x="523875" y="5317240"/>
            <a:ext cx="11210925" cy="744836"/>
          </a:xfrm>
        </p:spPr>
        <p:txBody>
          <a:bodyPr vert="horz" lIns="91440" tIns="45720" rIns="91440" bIns="45720" rtlCol="0">
            <a:normAutofit/>
          </a:bodyPr>
          <a:lstStyle/>
          <a:p>
            <a:pPr algn="ctr"/>
            <a:r>
              <a:rPr lang="en-US" sz="3600" dirty="0">
                <a:solidFill>
                  <a:schemeClr val="tx1">
                    <a:lumMod val="85000"/>
                    <a:lumOff val="15000"/>
                  </a:schemeClr>
                </a:solidFill>
                <a:latin typeface="Bree Rg" panose="02000503000000020004" pitchFamily="50" charset="0"/>
              </a:rPr>
              <a:t>Game Warden</a:t>
            </a:r>
          </a:p>
        </p:txBody>
      </p:sp>
      <p:cxnSp>
        <p:nvCxnSpPr>
          <p:cNvPr id="28" name="Straight Connector 2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2A1EEC0-633E-4DDF-874A-96F2E8EB1407}"/>
              </a:ext>
            </a:extLst>
          </p:cNvPr>
          <p:cNvSpPr txBox="1"/>
          <p:nvPr/>
        </p:nvSpPr>
        <p:spPr>
          <a:xfrm>
            <a:off x="9397424" y="6541477"/>
            <a:ext cx="3019845" cy="246221"/>
          </a:xfrm>
          <a:prstGeom prst="rect">
            <a:avLst/>
          </a:prstGeom>
          <a:noFill/>
        </p:spPr>
        <p:txBody>
          <a:bodyPr wrap="square" rtlCol="0">
            <a:spAutoFit/>
          </a:bodyPr>
          <a:lstStyle/>
          <a:p>
            <a:r>
              <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Photo courtesy of Wyoming Game and Fish</a:t>
            </a:r>
          </a:p>
        </p:txBody>
      </p:sp>
    </p:spTree>
    <p:extLst>
      <p:ext uri="{BB962C8B-B14F-4D97-AF65-F5344CB8AC3E}">
        <p14:creationId xmlns:p14="http://schemas.microsoft.com/office/powerpoint/2010/main" val="1463582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929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0176CC-0638-49F1-8176-6E4D7824AA35}"/>
              </a:ext>
            </a:extLst>
          </p:cNvPr>
          <p:cNvSpPr>
            <a:spLocks noGrp="1"/>
          </p:cNvSpPr>
          <p:nvPr>
            <p:ph type="title"/>
          </p:nvPr>
        </p:nvSpPr>
        <p:spPr>
          <a:xfrm>
            <a:off x="5575496" y="471267"/>
            <a:ext cx="6274590" cy="4018341"/>
          </a:xfrm>
          <a:noFill/>
        </p:spPr>
        <p:txBody>
          <a:bodyPr vert="horz" lIns="91440" tIns="45720" rIns="91440" bIns="45720" rtlCol="0" anchor="b">
            <a:normAutofit/>
          </a:bodyPr>
          <a:lstStyle/>
          <a:p>
            <a:pPr algn="ctr"/>
            <a:r>
              <a:rPr lang="en-US" sz="6000" dirty="0">
                <a:solidFill>
                  <a:schemeClr val="bg1"/>
                </a:solidFill>
                <a:latin typeface="Bree Rg" panose="02000503000000020004" pitchFamily="50" charset="0"/>
              </a:rPr>
              <a:t>Wildlife/Aquatic Biologist</a:t>
            </a:r>
          </a:p>
        </p:txBody>
      </p:sp>
      <p:pic>
        <p:nvPicPr>
          <p:cNvPr id="6" name="Picture 5" descr="A picture containing person, outdoor, man, table&#10;&#10;Description generated with very high confidence">
            <a:extLst>
              <a:ext uri="{FF2B5EF4-FFF2-40B4-BE49-F238E27FC236}">
                <a16:creationId xmlns:a16="http://schemas.microsoft.com/office/drawing/2014/main" id="{337406CB-7A46-427B-8F18-607FEA6A5E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5363117" cy="6858000"/>
          </a:xfrm>
          <a:prstGeom prst="rect">
            <a:avLst/>
          </a:prstGeom>
        </p:spPr>
      </p:pic>
      <p:sp>
        <p:nvSpPr>
          <p:cNvPr id="12" name="TextBox 11">
            <a:extLst>
              <a:ext uri="{FF2B5EF4-FFF2-40B4-BE49-F238E27FC236}">
                <a16:creationId xmlns:a16="http://schemas.microsoft.com/office/drawing/2014/main" id="{D8F473D7-59C5-4780-B002-39C5960104D2}"/>
              </a:ext>
            </a:extLst>
          </p:cNvPr>
          <p:cNvSpPr txBox="1"/>
          <p:nvPr/>
        </p:nvSpPr>
        <p:spPr>
          <a:xfrm>
            <a:off x="2568729" y="6598527"/>
            <a:ext cx="3019845" cy="246221"/>
          </a:xfrm>
          <a:prstGeom prst="rect">
            <a:avLst/>
          </a:prstGeom>
          <a:noFill/>
        </p:spPr>
        <p:txBody>
          <a:bodyPr wrap="square" rtlCol="0">
            <a:spAutoFit/>
          </a:bodyPr>
          <a:lstStyle/>
          <a:p>
            <a:r>
              <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Photo courtesy of Wyoming Game and Fish</a:t>
            </a:r>
          </a:p>
        </p:txBody>
      </p:sp>
    </p:spTree>
    <p:extLst>
      <p:ext uri="{BB962C8B-B14F-4D97-AF65-F5344CB8AC3E}">
        <p14:creationId xmlns:p14="http://schemas.microsoft.com/office/powerpoint/2010/main" val="1891495065"/>
      </p:ext>
    </p:extLst>
  </p:cSld>
  <p:clrMapOvr>
    <a:masterClrMapping/>
  </p:clrMapOvr>
</p:sld>
</file>

<file path=ppt/theme/theme1.xml><?xml version="1.0" encoding="utf-8"?>
<a:theme xmlns:a="http://schemas.openxmlformats.org/drawingml/2006/main" name="Office Theme">
  <a:themeElements>
    <a:clrScheme name="WAIC COLORS">
      <a:dk1>
        <a:sysClr val="windowText" lastClr="000000"/>
      </a:dk1>
      <a:lt1>
        <a:sysClr val="window" lastClr="FFFFFF"/>
      </a:lt1>
      <a:dk2>
        <a:srgbClr val="00595F"/>
      </a:dk2>
      <a:lt2>
        <a:srgbClr val="E7E6E6"/>
      </a:lt2>
      <a:accent1>
        <a:srgbClr val="009293"/>
      </a:accent1>
      <a:accent2>
        <a:srgbClr val="FFC425"/>
      </a:accent2>
      <a:accent3>
        <a:srgbClr val="492F24"/>
      </a:accent3>
      <a:accent4>
        <a:srgbClr val="00C4C4"/>
      </a:accent4>
      <a:accent5>
        <a:srgbClr val="00595F"/>
      </a:accent5>
      <a:accent6>
        <a:srgbClr val="FFE18B"/>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89DF036E7B4B478A5C928716522392" ma:contentTypeVersion="13" ma:contentTypeDescription="Create a new document." ma:contentTypeScope="" ma:versionID="82c6740c95fab6de8fdbca053fdfdcae">
  <xsd:schema xmlns:xsd="http://www.w3.org/2001/XMLSchema" xmlns:xs="http://www.w3.org/2001/XMLSchema" xmlns:p="http://schemas.microsoft.com/office/2006/metadata/properties" xmlns:ns2="dda6f4b5-b738-49fb-94a1-32a3413f3e95" xmlns:ns3="43b191a3-07f0-43f0-80c1-c7dc6fcf8018" targetNamespace="http://schemas.microsoft.com/office/2006/metadata/properties" ma:root="true" ma:fieldsID="2a066fccab5e31ad1e1eeda4f0653f87" ns2:_="" ns3:_="">
    <xsd:import namespace="dda6f4b5-b738-49fb-94a1-32a3413f3e95"/>
    <xsd:import namespace="43b191a3-07f0-43f0-80c1-c7dc6fcf801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a6f4b5-b738-49fb-94a1-32a3413f3e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3b191a3-07f0-43f0-80c1-c7dc6fcf801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29231D-CF5E-4BB0-8935-7CA6C4BB5DF5}"/>
</file>

<file path=customXml/itemProps2.xml><?xml version="1.0" encoding="utf-8"?>
<ds:datastoreItem xmlns:ds="http://schemas.openxmlformats.org/officeDocument/2006/customXml" ds:itemID="{E0EBCAE1-6899-4A86-8DA7-AC742DCF2CF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8372DE0-4B17-43BF-A351-61CE84F58B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TotalTime>
  <Words>554</Words>
  <Application>Microsoft Office PowerPoint</Application>
  <PresentationFormat>Widescreen</PresentationFormat>
  <Paragraphs>100</Paragraphs>
  <Slides>21</Slides>
  <Notes>14</Notes>
  <HiddenSlides>1</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Open Sans</vt:lpstr>
      <vt:lpstr>Bree Rg</vt:lpstr>
      <vt:lpstr>Calibri Light</vt:lpstr>
      <vt:lpstr>Arial</vt:lpstr>
      <vt:lpstr>Calibri</vt:lpstr>
      <vt:lpstr>Office Theme</vt:lpstr>
      <vt:lpstr>Office Theme</vt:lpstr>
      <vt:lpstr>PowerPoint Presentation</vt:lpstr>
      <vt:lpstr>PowerPoint Presentation</vt:lpstr>
      <vt:lpstr>PowerPoint Presentation</vt:lpstr>
      <vt:lpstr>Day 3</vt:lpstr>
      <vt:lpstr>PowerPoint Presentation</vt:lpstr>
      <vt:lpstr>Examples of stewardship through professional jobs. </vt:lpstr>
      <vt:lpstr>Careers on Public Lands</vt:lpstr>
      <vt:lpstr>Game Warden</vt:lpstr>
      <vt:lpstr>Wildlife/Aquatic Biologist</vt:lpstr>
      <vt:lpstr>Park Ranger</vt:lpstr>
      <vt:lpstr>Maintenance Worker</vt:lpstr>
      <vt:lpstr>Forester</vt:lpstr>
      <vt:lpstr>Wildland Firefighter</vt:lpstr>
      <vt:lpstr>Where do these people work?</vt:lpstr>
      <vt:lpstr>Discussion Questions</vt:lpstr>
      <vt:lpstr>PowerPoint Presentation</vt:lpstr>
      <vt:lpstr>Day 4</vt:lpstr>
      <vt:lpstr>PowerPoint Presentation</vt:lpstr>
      <vt:lpstr>PowerPoint Presentation</vt:lpstr>
      <vt:lpstr>How can we teach and remind users of public and private lands to be stewards?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Russell</dc:creator>
  <cp:lastModifiedBy>Stephanie Russell</cp:lastModifiedBy>
  <cp:revision>5</cp:revision>
  <dcterms:created xsi:type="dcterms:W3CDTF">2021-01-08T22:06:56Z</dcterms:created>
  <dcterms:modified xsi:type="dcterms:W3CDTF">2021-07-21T21:29:29Z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0x010100F389DF036E7B4B478A5C928716522392</vt:lpwstr>
  </property>
</Properties>
</file>