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4" r:id="rId5"/>
  </p:sldMasterIdLst>
  <p:notesMasterIdLst>
    <p:notesMasterId r:id="rId26"/>
  </p:notesMasterIdLst>
  <p:sldIdLst>
    <p:sldId id="258" r:id="rId6"/>
    <p:sldId id="259" r:id="rId7"/>
    <p:sldId id="260" r:id="rId8"/>
    <p:sldId id="261" r:id="rId9"/>
    <p:sldId id="302" r:id="rId10"/>
    <p:sldId id="317" r:id="rId11"/>
    <p:sldId id="323" r:id="rId12"/>
    <p:sldId id="318" r:id="rId13"/>
    <p:sldId id="319" r:id="rId14"/>
    <p:sldId id="305" r:id="rId15"/>
    <p:sldId id="320" r:id="rId16"/>
    <p:sldId id="324" r:id="rId17"/>
    <p:sldId id="325" r:id="rId18"/>
    <p:sldId id="312" r:id="rId19"/>
    <p:sldId id="313" r:id="rId20"/>
    <p:sldId id="321" r:id="rId21"/>
    <p:sldId id="322" r:id="rId22"/>
    <p:sldId id="264" r:id="rId23"/>
    <p:sldId id="257" r:id="rId24"/>
    <p:sldId id="32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 Kobbe" initials="DK" lastIdx="3" clrIdx="0">
    <p:extLst>
      <p:ext uri="{19B8F6BF-5375-455C-9EA6-DF929625EA0E}">
        <p15:presenceInfo xmlns:p15="http://schemas.microsoft.com/office/powerpoint/2012/main" userId="S::dkobbe@wyaitc.org::bdbb0326-6c46-4953-8f19-58851fc23d7b" providerId="AD"/>
      </p:ext>
    </p:extLst>
  </p:cmAuthor>
  <p:cmAuthor id="2" name="Kay Mobley" initials="KM" lastIdx="2" clrIdx="1">
    <p:extLst>
      <p:ext uri="{19B8F6BF-5375-455C-9EA6-DF929625EA0E}">
        <p15:presenceInfo xmlns:p15="http://schemas.microsoft.com/office/powerpoint/2012/main" userId="S::kmobley_acsd1.org#ext#@wyaitc.onmicrosoft.com::2bc411c9-e0b0-42ef-ad9e-fadd51b693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335D7-D065-498E-B3E1-5714E86DDB7F}" v="1" dt="2021-07-21T21:30:28.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4" d="100"/>
          <a:sy n="104" d="100"/>
        </p:scale>
        <p:origin x="258" y="102"/>
      </p:cViewPr>
      <p:guideLst/>
    </p:cSldViewPr>
  </p:slideViewPr>
  <p:notesTextViewPr>
    <p:cViewPr>
      <p:scale>
        <a:sx n="1" d="1"/>
        <a:sy n="1" d="1"/>
      </p:scale>
      <p:origin x="0" y="0"/>
    </p:cViewPr>
  </p:notesTextViewPr>
  <p:notesViewPr>
    <p:cSldViewPr snapToGrid="0">
      <p:cViewPr varScale="1">
        <p:scale>
          <a:sx n="55" d="100"/>
          <a:sy n="55" d="100"/>
        </p:scale>
        <p:origin x="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Russell" userId="f71637d8-1f63-4a52-8dcf-c8b5f3a85ec9" providerId="ADAL" clId="{C639FAA8-303E-46D9-A15F-EE0CF7232260}"/>
    <pc:docChg chg="custSel modSld">
      <pc:chgData name="Stephanie Russell" userId="f71637d8-1f63-4a52-8dcf-c8b5f3a85ec9" providerId="ADAL" clId="{C639FAA8-303E-46D9-A15F-EE0CF7232260}" dt="2021-02-01T18:21:02.145" v="253" actId="20577"/>
      <pc:docMkLst>
        <pc:docMk/>
      </pc:docMkLst>
      <pc:sldChg chg="modSp mod modNotesTx">
        <pc:chgData name="Stephanie Russell" userId="f71637d8-1f63-4a52-8dcf-c8b5f3a85ec9" providerId="ADAL" clId="{C639FAA8-303E-46D9-A15F-EE0CF7232260}" dt="2021-02-01T18:21:02.145" v="253" actId="20577"/>
        <pc:sldMkLst>
          <pc:docMk/>
          <pc:sldMk cId="832255523" sldId="258"/>
        </pc:sldMkLst>
        <pc:spChg chg="mod">
          <ac:chgData name="Stephanie Russell" userId="f71637d8-1f63-4a52-8dcf-c8b5f3a85ec9" providerId="ADAL" clId="{C639FAA8-303E-46D9-A15F-EE0CF7232260}" dt="2021-02-01T18:21:02.145" v="253" actId="20577"/>
          <ac:spMkLst>
            <pc:docMk/>
            <pc:sldMk cId="832255523" sldId="258"/>
            <ac:spMk id="3" creationId="{61688B93-C7BD-4E6E-9256-C09F7D96D809}"/>
          </ac:spMkLst>
        </pc:spChg>
      </pc:sldChg>
      <pc:sldChg chg="modSp mod delCm">
        <pc:chgData name="Stephanie Russell" userId="f71637d8-1f63-4a52-8dcf-c8b5f3a85ec9" providerId="ADAL" clId="{C639FAA8-303E-46D9-A15F-EE0CF7232260}" dt="2021-01-29T17:28:37.025" v="133" actId="1592"/>
        <pc:sldMkLst>
          <pc:docMk/>
          <pc:sldMk cId="2204862575" sldId="319"/>
        </pc:sldMkLst>
        <pc:spChg chg="mod">
          <ac:chgData name="Stephanie Russell" userId="f71637d8-1f63-4a52-8dcf-c8b5f3a85ec9" providerId="ADAL" clId="{C639FAA8-303E-46D9-A15F-EE0CF7232260}" dt="2021-01-29T17:28:30.751" v="132" actId="1076"/>
          <ac:spMkLst>
            <pc:docMk/>
            <pc:sldMk cId="2204862575" sldId="319"/>
            <ac:spMk id="12" creationId="{7FE00285-3EC0-43CF-883F-249922149E0E}"/>
          </ac:spMkLst>
        </pc:spChg>
      </pc:sldChg>
      <pc:sldChg chg="modSp mod delCm modCm">
        <pc:chgData name="Stephanie Russell" userId="f71637d8-1f63-4a52-8dcf-c8b5f3a85ec9" providerId="ADAL" clId="{C639FAA8-303E-46D9-A15F-EE0CF7232260}" dt="2021-01-26T22:53:59.907" v="66" actId="1592"/>
        <pc:sldMkLst>
          <pc:docMk/>
          <pc:sldMk cId="223685031" sldId="323"/>
        </pc:sldMkLst>
        <pc:spChg chg="mod">
          <ac:chgData name="Stephanie Russell" userId="f71637d8-1f63-4a52-8dcf-c8b5f3a85ec9" providerId="ADAL" clId="{C639FAA8-303E-46D9-A15F-EE0CF7232260}" dt="2021-01-26T22:53:52.217" v="65" actId="20577"/>
          <ac:spMkLst>
            <pc:docMk/>
            <pc:sldMk cId="223685031" sldId="323"/>
            <ac:spMk id="3" creationId="{A93369CE-EDE1-49E5-8D7D-13E87B239CC0}"/>
          </ac:spMkLst>
        </pc:spChg>
      </pc:sldChg>
    </pc:docChg>
  </pc:docChgLst>
  <pc:docChgLst>
    <pc:chgData name="Stephanie Russell" userId="f71637d8-1f63-4a52-8dcf-c8b5f3a85ec9" providerId="ADAL" clId="{B8055E49-D05F-4E14-8F40-D6FE50A13EC2}"/>
    <pc:docChg chg="undo custSel mod delSld modSld">
      <pc:chgData name="Stephanie Russell" userId="f71637d8-1f63-4a52-8dcf-c8b5f3a85ec9" providerId="ADAL" clId="{B8055E49-D05F-4E14-8F40-D6FE50A13EC2}" dt="2021-01-12T22:14:43.296" v="35" actId="27309"/>
      <pc:docMkLst>
        <pc:docMk/>
      </pc:docMkLst>
      <pc:sldChg chg="setBg">
        <pc:chgData name="Stephanie Russell" userId="f71637d8-1f63-4a52-8dcf-c8b5f3a85ec9" providerId="ADAL" clId="{B8055E49-D05F-4E14-8F40-D6FE50A13EC2}" dt="2021-01-12T22:11:37.444" v="12"/>
        <pc:sldMkLst>
          <pc:docMk/>
          <pc:sldMk cId="2908486464" sldId="257"/>
        </pc:sldMkLst>
      </pc:sldChg>
      <pc:sldChg chg="setBg">
        <pc:chgData name="Stephanie Russell" userId="f71637d8-1f63-4a52-8dcf-c8b5f3a85ec9" providerId="ADAL" clId="{B8055E49-D05F-4E14-8F40-D6FE50A13EC2}" dt="2021-01-12T22:02:10.066" v="0"/>
        <pc:sldMkLst>
          <pc:docMk/>
          <pc:sldMk cId="832255523" sldId="258"/>
        </pc:sldMkLst>
      </pc:sldChg>
      <pc:sldChg chg="setBg">
        <pc:chgData name="Stephanie Russell" userId="f71637d8-1f63-4a52-8dcf-c8b5f3a85ec9" providerId="ADAL" clId="{B8055E49-D05F-4E14-8F40-D6FE50A13EC2}" dt="2021-01-12T22:02:15.492" v="1"/>
        <pc:sldMkLst>
          <pc:docMk/>
          <pc:sldMk cId="3698192087" sldId="259"/>
        </pc:sldMkLst>
      </pc:sldChg>
      <pc:sldChg chg="setBg">
        <pc:chgData name="Stephanie Russell" userId="f71637d8-1f63-4a52-8dcf-c8b5f3a85ec9" providerId="ADAL" clId="{B8055E49-D05F-4E14-8F40-D6FE50A13EC2}" dt="2021-01-12T22:02:20.682" v="2"/>
        <pc:sldMkLst>
          <pc:docMk/>
          <pc:sldMk cId="1411483202" sldId="260"/>
        </pc:sldMkLst>
      </pc:sldChg>
      <pc:sldChg chg="setBg">
        <pc:chgData name="Stephanie Russell" userId="f71637d8-1f63-4a52-8dcf-c8b5f3a85ec9" providerId="ADAL" clId="{B8055E49-D05F-4E14-8F40-D6FE50A13EC2}" dt="2021-01-12T22:02:28.291" v="3"/>
        <pc:sldMkLst>
          <pc:docMk/>
          <pc:sldMk cId="2012941787" sldId="261"/>
        </pc:sldMkLst>
      </pc:sldChg>
      <pc:sldChg chg="setBg">
        <pc:chgData name="Stephanie Russell" userId="f71637d8-1f63-4a52-8dcf-c8b5f3a85ec9" providerId="ADAL" clId="{B8055E49-D05F-4E14-8F40-D6FE50A13EC2}" dt="2021-01-12T22:11:46.822" v="13"/>
        <pc:sldMkLst>
          <pc:docMk/>
          <pc:sldMk cId="2210155177" sldId="264"/>
        </pc:sldMkLst>
      </pc:sldChg>
      <pc:sldChg chg="del">
        <pc:chgData name="Stephanie Russell" userId="f71637d8-1f63-4a52-8dcf-c8b5f3a85ec9" providerId="ADAL" clId="{B8055E49-D05F-4E14-8F40-D6FE50A13EC2}" dt="2021-01-12T22:11:18.457" v="11" actId="2696"/>
        <pc:sldMkLst>
          <pc:docMk/>
          <pc:sldMk cId="2874502932" sldId="265"/>
        </pc:sldMkLst>
      </pc:sldChg>
      <pc:sldChg chg="addSp delSp modSp modNotesTx">
        <pc:chgData name="Stephanie Russell" userId="f71637d8-1f63-4a52-8dcf-c8b5f3a85ec9" providerId="ADAL" clId="{B8055E49-D05F-4E14-8F40-D6FE50A13EC2}" dt="2021-01-12T22:14:43.296" v="35" actId="27309"/>
        <pc:sldMkLst>
          <pc:docMk/>
          <pc:sldMk cId="4074125344" sldId="302"/>
        </pc:sldMkLst>
        <pc:graphicFrameChg chg="add del modGraphic">
          <ac:chgData name="Stephanie Russell" userId="f71637d8-1f63-4a52-8dcf-c8b5f3a85ec9" providerId="ADAL" clId="{B8055E49-D05F-4E14-8F40-D6FE50A13EC2}" dt="2021-01-12T22:14:43.296" v="35" actId="27309"/>
          <ac:graphicFrameMkLst>
            <pc:docMk/>
            <pc:sldMk cId="4074125344" sldId="302"/>
            <ac:graphicFrameMk id="5" creationId="{E94AC828-45AB-42D1-A165-0626658FCD7B}"/>
          </ac:graphicFrameMkLst>
        </pc:graphicFrameChg>
      </pc:sldChg>
      <pc:sldChg chg="addSp delSp modSp">
        <pc:chgData name="Stephanie Russell" userId="f71637d8-1f63-4a52-8dcf-c8b5f3a85ec9" providerId="ADAL" clId="{B8055E49-D05F-4E14-8F40-D6FE50A13EC2}" dt="2021-01-12T22:04:16.366" v="7" actId="26606"/>
        <pc:sldMkLst>
          <pc:docMk/>
          <pc:sldMk cId="1225402545" sldId="305"/>
        </pc:sldMkLst>
        <pc:spChg chg="mod">
          <ac:chgData name="Stephanie Russell" userId="f71637d8-1f63-4a52-8dcf-c8b5f3a85ec9" providerId="ADAL" clId="{B8055E49-D05F-4E14-8F40-D6FE50A13EC2}" dt="2021-01-12T22:04:16.366" v="7" actId="26606"/>
          <ac:spMkLst>
            <pc:docMk/>
            <pc:sldMk cId="1225402545" sldId="305"/>
            <ac:spMk id="2" creationId="{25633141-3B1B-4B55-B7A6-7686DF9DC1D8}"/>
          </ac:spMkLst>
        </pc:spChg>
        <pc:spChg chg="del">
          <ac:chgData name="Stephanie Russell" userId="f71637d8-1f63-4a52-8dcf-c8b5f3a85ec9" providerId="ADAL" clId="{B8055E49-D05F-4E14-8F40-D6FE50A13EC2}" dt="2021-01-12T22:04:16.366" v="7" actId="26606"/>
          <ac:spMkLst>
            <pc:docMk/>
            <pc:sldMk cId="1225402545" sldId="305"/>
            <ac:spMk id="8" creationId="{C1DD1A8A-57D5-4A81-AD04-532B043C5611}"/>
          </ac:spMkLst>
        </pc:spChg>
        <pc:spChg chg="del">
          <ac:chgData name="Stephanie Russell" userId="f71637d8-1f63-4a52-8dcf-c8b5f3a85ec9" providerId="ADAL" clId="{B8055E49-D05F-4E14-8F40-D6FE50A13EC2}" dt="2021-01-12T22:04:16.366" v="7" actId="26606"/>
          <ac:spMkLst>
            <pc:docMk/>
            <pc:sldMk cId="1225402545" sldId="305"/>
            <ac:spMk id="10" creationId="{007891EC-4501-44ED-A8C8-B11B6DB767AB}"/>
          </ac:spMkLst>
        </pc:spChg>
        <pc:spChg chg="add">
          <ac:chgData name="Stephanie Russell" userId="f71637d8-1f63-4a52-8dcf-c8b5f3a85ec9" providerId="ADAL" clId="{B8055E49-D05F-4E14-8F40-D6FE50A13EC2}" dt="2021-01-12T22:04:16.366" v="7" actId="26606"/>
          <ac:spMkLst>
            <pc:docMk/>
            <pc:sldMk cId="1225402545" sldId="305"/>
            <ac:spMk id="19" creationId="{BDD7BED2-CC5E-4866-AC0C-DCF928AF8AEE}"/>
          </ac:spMkLst>
        </pc:spChg>
        <pc:picChg chg="mod">
          <ac:chgData name="Stephanie Russell" userId="f71637d8-1f63-4a52-8dcf-c8b5f3a85ec9" providerId="ADAL" clId="{B8055E49-D05F-4E14-8F40-D6FE50A13EC2}" dt="2021-01-12T22:04:16.366" v="7" actId="26606"/>
          <ac:picMkLst>
            <pc:docMk/>
            <pc:sldMk cId="1225402545" sldId="305"/>
            <ac:picMk id="4" creationId="{640AF8D9-545A-4FB8-840F-12D9592722E6}"/>
          </ac:picMkLst>
        </pc:picChg>
        <pc:picChg chg="add">
          <ac:chgData name="Stephanie Russell" userId="f71637d8-1f63-4a52-8dcf-c8b5f3a85ec9" providerId="ADAL" clId="{B8055E49-D05F-4E14-8F40-D6FE50A13EC2}" dt="2021-01-12T22:04:16.366" v="7" actId="26606"/>
          <ac:picMkLst>
            <pc:docMk/>
            <pc:sldMk cId="1225402545" sldId="305"/>
            <ac:picMk id="15" creationId="{D266A5D8-E184-4E8F-9001-D6F41E3974FE}"/>
          </ac:picMkLst>
        </pc:picChg>
        <pc:picChg chg="add">
          <ac:chgData name="Stephanie Russell" userId="f71637d8-1f63-4a52-8dcf-c8b5f3a85ec9" providerId="ADAL" clId="{B8055E49-D05F-4E14-8F40-D6FE50A13EC2}" dt="2021-01-12T22:04:16.366" v="7" actId="26606"/>
          <ac:picMkLst>
            <pc:docMk/>
            <pc:sldMk cId="1225402545" sldId="305"/>
            <ac:picMk id="17" creationId="{4EB1D02B-BBFA-4A97-A021-7816ECC34904}"/>
          </ac:picMkLst>
        </pc:picChg>
      </pc:sldChg>
      <pc:sldChg chg="modSp">
        <pc:chgData name="Stephanie Russell" userId="f71637d8-1f63-4a52-8dcf-c8b5f3a85ec9" providerId="ADAL" clId="{B8055E49-D05F-4E14-8F40-D6FE50A13EC2}" dt="2021-01-12T22:04:41.679" v="8" actId="207"/>
        <pc:sldMkLst>
          <pc:docMk/>
          <pc:sldMk cId="379626279" sldId="313"/>
        </pc:sldMkLst>
        <pc:spChg chg="mod">
          <ac:chgData name="Stephanie Russell" userId="f71637d8-1f63-4a52-8dcf-c8b5f3a85ec9" providerId="ADAL" clId="{B8055E49-D05F-4E14-8F40-D6FE50A13EC2}" dt="2021-01-12T22:04:41.679" v="8" actId="207"/>
          <ac:spMkLst>
            <pc:docMk/>
            <pc:sldMk cId="379626279" sldId="313"/>
            <ac:spMk id="9" creationId="{804A0190-0312-4B3A-9D01-F08085D06804}"/>
          </ac:spMkLst>
        </pc:spChg>
      </pc:sldChg>
      <pc:sldChg chg="modSp">
        <pc:chgData name="Stephanie Russell" userId="f71637d8-1f63-4a52-8dcf-c8b5f3a85ec9" providerId="ADAL" clId="{B8055E49-D05F-4E14-8F40-D6FE50A13EC2}" dt="2021-01-12T22:02:50.821" v="5" actId="207"/>
        <pc:sldMkLst>
          <pc:docMk/>
          <pc:sldMk cId="3856268295" sldId="317"/>
        </pc:sldMkLst>
        <pc:spChg chg="mod">
          <ac:chgData name="Stephanie Russell" userId="f71637d8-1f63-4a52-8dcf-c8b5f3a85ec9" providerId="ADAL" clId="{B8055E49-D05F-4E14-8F40-D6FE50A13EC2}" dt="2021-01-12T22:02:50.821" v="5" actId="207"/>
          <ac:spMkLst>
            <pc:docMk/>
            <pc:sldMk cId="3856268295" sldId="317"/>
            <ac:spMk id="5" creationId="{72AC5EB9-10C7-451B-8B7E-4C96E7F3AEE0}"/>
          </ac:spMkLst>
        </pc:spChg>
      </pc:sldChg>
      <pc:sldChg chg="addSp delSp modSp">
        <pc:chgData name="Stephanie Russell" userId="f71637d8-1f63-4a52-8dcf-c8b5f3a85ec9" providerId="ADAL" clId="{B8055E49-D05F-4E14-8F40-D6FE50A13EC2}" dt="2021-01-12T22:14:17.496" v="32" actId="26606"/>
        <pc:sldMkLst>
          <pc:docMk/>
          <pc:sldMk cId="1100990488" sldId="321"/>
        </pc:sldMkLst>
        <pc:spChg chg="mod ord">
          <ac:chgData name="Stephanie Russell" userId="f71637d8-1f63-4a52-8dcf-c8b5f3a85ec9" providerId="ADAL" clId="{B8055E49-D05F-4E14-8F40-D6FE50A13EC2}" dt="2021-01-12T22:14:17.496" v="32" actId="26606"/>
          <ac:spMkLst>
            <pc:docMk/>
            <pc:sldMk cId="1100990488" sldId="321"/>
            <ac:spMk id="2" creationId="{43697D8C-95CC-43D6-825F-399AF80AFC83}"/>
          </ac:spMkLst>
        </pc:spChg>
        <pc:spChg chg="del">
          <ac:chgData name="Stephanie Russell" userId="f71637d8-1f63-4a52-8dcf-c8b5f3a85ec9" providerId="ADAL" clId="{B8055E49-D05F-4E14-8F40-D6FE50A13EC2}" dt="2021-01-12T22:12:59.836" v="25" actId="478"/>
          <ac:spMkLst>
            <pc:docMk/>
            <pc:sldMk cId="1100990488" sldId="321"/>
            <ac:spMk id="5" creationId="{E654FA0A-739B-4CDE-9045-8B3215963BA2}"/>
          </ac:spMkLst>
        </pc:spChg>
        <pc:spChg chg="del mod">
          <ac:chgData name="Stephanie Russell" userId="f71637d8-1f63-4a52-8dcf-c8b5f3a85ec9" providerId="ADAL" clId="{B8055E49-D05F-4E14-8F40-D6FE50A13EC2}" dt="2021-01-12T22:09:56.002" v="10" actId="478"/>
          <ac:spMkLst>
            <pc:docMk/>
            <pc:sldMk cId="1100990488" sldId="321"/>
            <ac:spMk id="8" creationId="{63307AAA-6FD4-4526-B18A-B31D9597CC6A}"/>
          </ac:spMkLst>
        </pc:spChg>
        <pc:spChg chg="add del">
          <ac:chgData name="Stephanie Russell" userId="f71637d8-1f63-4a52-8dcf-c8b5f3a85ec9" providerId="ADAL" clId="{B8055E49-D05F-4E14-8F40-D6FE50A13EC2}" dt="2021-01-12T22:14:04.452" v="31" actId="26606"/>
          <ac:spMkLst>
            <pc:docMk/>
            <pc:sldMk cId="1100990488" sldId="321"/>
            <ac:spMk id="13" creationId="{B4D3D850-2041-4B7C-AED9-54DA385B14F7}"/>
          </ac:spMkLst>
        </pc:spChg>
        <pc:spChg chg="add del">
          <ac:chgData name="Stephanie Russell" userId="f71637d8-1f63-4a52-8dcf-c8b5f3a85ec9" providerId="ADAL" clId="{B8055E49-D05F-4E14-8F40-D6FE50A13EC2}" dt="2021-01-12T22:14:04.452" v="31" actId="26606"/>
          <ac:spMkLst>
            <pc:docMk/>
            <pc:sldMk cId="1100990488" sldId="321"/>
            <ac:spMk id="15" creationId="{B497CCB5-5FC2-473C-AFCC-2430CEF1DF71}"/>
          </ac:spMkLst>
        </pc:spChg>
        <pc:spChg chg="add del">
          <ac:chgData name="Stephanie Russell" userId="f71637d8-1f63-4a52-8dcf-c8b5f3a85ec9" providerId="ADAL" clId="{B8055E49-D05F-4E14-8F40-D6FE50A13EC2}" dt="2021-01-12T22:14:04.452" v="31" actId="26606"/>
          <ac:spMkLst>
            <pc:docMk/>
            <pc:sldMk cId="1100990488" sldId="321"/>
            <ac:spMk id="17" creationId="{599C8C75-BFDF-44E7-A028-EEB5EDD58817}"/>
          </ac:spMkLst>
        </pc:spChg>
        <pc:spChg chg="add del">
          <ac:chgData name="Stephanie Russell" userId="f71637d8-1f63-4a52-8dcf-c8b5f3a85ec9" providerId="ADAL" clId="{B8055E49-D05F-4E14-8F40-D6FE50A13EC2}" dt="2021-01-12T22:14:04.434" v="30" actId="26606"/>
          <ac:spMkLst>
            <pc:docMk/>
            <pc:sldMk cId="1100990488" sldId="321"/>
            <ac:spMk id="22" creationId="{37C89E4B-3C9F-44B9-8B86-D9E3D112D8EC}"/>
          </ac:spMkLst>
        </pc:spChg>
        <pc:spChg chg="add del">
          <ac:chgData name="Stephanie Russell" userId="f71637d8-1f63-4a52-8dcf-c8b5f3a85ec9" providerId="ADAL" clId="{B8055E49-D05F-4E14-8F40-D6FE50A13EC2}" dt="2021-01-12T22:14:17.496" v="32" actId="26606"/>
          <ac:spMkLst>
            <pc:docMk/>
            <pc:sldMk cId="1100990488" sldId="321"/>
            <ac:spMk id="28" creationId="{87CC2527-562A-4F69-B487-4371E5B243E7}"/>
          </ac:spMkLst>
        </pc:spChg>
        <pc:spChg chg="add">
          <ac:chgData name="Stephanie Russell" userId="f71637d8-1f63-4a52-8dcf-c8b5f3a85ec9" providerId="ADAL" clId="{B8055E49-D05F-4E14-8F40-D6FE50A13EC2}" dt="2021-01-12T22:14:17.496" v="32" actId="26606"/>
          <ac:spMkLst>
            <pc:docMk/>
            <pc:sldMk cId="1100990488" sldId="321"/>
            <ac:spMk id="34" creationId="{19245A10-7F37-4569-80D2-2F692931E300}"/>
          </ac:spMkLst>
        </pc:spChg>
        <pc:spChg chg="add">
          <ac:chgData name="Stephanie Russell" userId="f71637d8-1f63-4a52-8dcf-c8b5f3a85ec9" providerId="ADAL" clId="{B8055E49-D05F-4E14-8F40-D6FE50A13EC2}" dt="2021-01-12T22:14:17.496" v="32" actId="26606"/>
          <ac:spMkLst>
            <pc:docMk/>
            <pc:sldMk cId="1100990488" sldId="321"/>
            <ac:spMk id="36" creationId="{9267F70F-11C6-4597-9381-D0D80FC18FD9}"/>
          </ac:spMkLst>
        </pc:spChg>
        <pc:spChg chg="add">
          <ac:chgData name="Stephanie Russell" userId="f71637d8-1f63-4a52-8dcf-c8b5f3a85ec9" providerId="ADAL" clId="{B8055E49-D05F-4E14-8F40-D6FE50A13EC2}" dt="2021-01-12T22:14:17.496" v="32" actId="26606"/>
          <ac:spMkLst>
            <pc:docMk/>
            <pc:sldMk cId="1100990488" sldId="321"/>
            <ac:spMk id="38" creationId="{2C20A93E-E407-4683-A405-147DE26132AD}"/>
          </ac:spMkLst>
        </pc:spChg>
        <pc:spChg chg="add">
          <ac:chgData name="Stephanie Russell" userId="f71637d8-1f63-4a52-8dcf-c8b5f3a85ec9" providerId="ADAL" clId="{B8055E49-D05F-4E14-8F40-D6FE50A13EC2}" dt="2021-01-12T22:14:17.496" v="32" actId="26606"/>
          <ac:spMkLst>
            <pc:docMk/>
            <pc:sldMk cId="1100990488" sldId="321"/>
            <ac:spMk id="40" creationId="{9E8E3DD9-D235-48D9-A0EC-D6817EC84B75}"/>
          </ac:spMkLst>
        </pc:spChg>
        <pc:spChg chg="add">
          <ac:chgData name="Stephanie Russell" userId="f71637d8-1f63-4a52-8dcf-c8b5f3a85ec9" providerId="ADAL" clId="{B8055E49-D05F-4E14-8F40-D6FE50A13EC2}" dt="2021-01-12T22:14:17.496" v="32" actId="26606"/>
          <ac:spMkLst>
            <pc:docMk/>
            <pc:sldMk cId="1100990488" sldId="321"/>
            <ac:spMk id="42" creationId="{EA83A145-578D-4A0B-94A7-AEAB2027D7EB}"/>
          </ac:spMkLst>
        </pc:spChg>
        <pc:picChg chg="del">
          <ac:chgData name="Stephanie Russell" userId="f71637d8-1f63-4a52-8dcf-c8b5f3a85ec9" providerId="ADAL" clId="{B8055E49-D05F-4E14-8F40-D6FE50A13EC2}" dt="2021-01-12T22:12:59.836" v="25" actId="478"/>
          <ac:picMkLst>
            <pc:docMk/>
            <pc:sldMk cId="1100990488" sldId="321"/>
            <ac:picMk id="4" creationId="{BB360331-D32A-4E74-AF6B-0E439B5A40F6}"/>
          </ac:picMkLst>
        </pc:picChg>
        <pc:picChg chg="add mod ord">
          <ac:chgData name="Stephanie Russell" userId="f71637d8-1f63-4a52-8dcf-c8b5f3a85ec9" providerId="ADAL" clId="{B8055E49-D05F-4E14-8F40-D6FE50A13EC2}" dt="2021-01-12T22:14:17.496" v="32" actId="26606"/>
          <ac:picMkLst>
            <pc:docMk/>
            <pc:sldMk cId="1100990488" sldId="321"/>
            <ac:picMk id="6" creationId="{5A4A1CBE-32C0-4AE3-A284-73A9D30A0A42}"/>
          </ac:picMkLst>
        </pc:picChg>
        <pc:picChg chg="del mod">
          <ac:chgData name="Stephanie Russell" userId="f71637d8-1f63-4a52-8dcf-c8b5f3a85ec9" providerId="ADAL" clId="{B8055E49-D05F-4E14-8F40-D6FE50A13EC2}" dt="2021-01-12T22:09:56.002" v="10" actId="478"/>
          <ac:picMkLst>
            <pc:docMk/>
            <pc:sldMk cId="1100990488" sldId="321"/>
            <ac:picMk id="7" creationId="{3109EFB0-73A3-487F-BF00-20DFD44217F4}"/>
          </ac:picMkLst>
        </pc:picChg>
        <pc:cxnChg chg="add del">
          <ac:chgData name="Stephanie Russell" userId="f71637d8-1f63-4a52-8dcf-c8b5f3a85ec9" providerId="ADAL" clId="{B8055E49-D05F-4E14-8F40-D6FE50A13EC2}" dt="2021-01-12T22:14:04.434" v="30" actId="26606"/>
          <ac:cxnSpMkLst>
            <pc:docMk/>
            <pc:sldMk cId="1100990488" sldId="321"/>
            <ac:cxnSpMk id="24" creationId="{AA2EAA10-076F-46BD-8F0F-B9A2FB77A85C}"/>
          </ac:cxnSpMkLst>
        </pc:cxnChg>
        <pc:cxnChg chg="add del">
          <ac:chgData name="Stephanie Russell" userId="f71637d8-1f63-4a52-8dcf-c8b5f3a85ec9" providerId="ADAL" clId="{B8055E49-D05F-4E14-8F40-D6FE50A13EC2}" dt="2021-01-12T22:14:04.434" v="30" actId="26606"/>
          <ac:cxnSpMkLst>
            <pc:docMk/>
            <pc:sldMk cId="1100990488" sldId="321"/>
            <ac:cxnSpMk id="26" creationId="{D891E407-403B-4764-86C9-33A56D3BCAA3}"/>
          </ac:cxnSpMkLst>
        </pc:cxnChg>
        <pc:cxnChg chg="add del">
          <ac:chgData name="Stephanie Russell" userId="f71637d8-1f63-4a52-8dcf-c8b5f3a85ec9" providerId="ADAL" clId="{B8055E49-D05F-4E14-8F40-D6FE50A13EC2}" dt="2021-01-12T22:14:17.496" v="32" actId="26606"/>
          <ac:cxnSpMkLst>
            <pc:docMk/>
            <pc:sldMk cId="1100990488" sldId="321"/>
            <ac:cxnSpMk id="29" creationId="{BCDAEC91-5BCE-4B55-9CC0-43EF94CB734B}"/>
          </ac:cxnSpMkLst>
        </pc:cxnChg>
      </pc:sldChg>
      <pc:sldChg chg="addSp delSp modSp mod setBg">
        <pc:chgData name="Stephanie Russell" userId="f71637d8-1f63-4a52-8dcf-c8b5f3a85ec9" providerId="ADAL" clId="{B8055E49-D05F-4E14-8F40-D6FE50A13EC2}" dt="2021-01-12T22:12:50.188" v="24" actId="1076"/>
        <pc:sldMkLst>
          <pc:docMk/>
          <pc:sldMk cId="3713098461" sldId="322"/>
        </pc:sldMkLst>
        <pc:spChg chg="del">
          <ac:chgData name="Stephanie Russell" userId="f71637d8-1f63-4a52-8dcf-c8b5f3a85ec9" providerId="ADAL" clId="{B8055E49-D05F-4E14-8F40-D6FE50A13EC2}" dt="2021-01-12T22:12:18.599" v="16" actId="26606"/>
          <ac:spMkLst>
            <pc:docMk/>
            <pc:sldMk cId="3713098461" sldId="322"/>
            <ac:spMk id="30" creationId="{5F879AC3-D4CE-493C-ADC7-06205677F4F8}"/>
          </ac:spMkLst>
        </pc:spChg>
        <pc:spChg chg="del">
          <ac:chgData name="Stephanie Russell" userId="f71637d8-1f63-4a52-8dcf-c8b5f3a85ec9" providerId="ADAL" clId="{B8055E49-D05F-4E14-8F40-D6FE50A13EC2}" dt="2021-01-12T22:12:18.599" v="16" actId="26606"/>
          <ac:spMkLst>
            <pc:docMk/>
            <pc:sldMk cId="3713098461" sldId="322"/>
            <ac:spMk id="32" creationId="{736F0DFD-0954-464F-BF12-DD2E6F6E0380}"/>
          </ac:spMkLst>
        </pc:spChg>
        <pc:spChg chg="add del">
          <ac:chgData name="Stephanie Russell" userId="f71637d8-1f63-4a52-8dcf-c8b5f3a85ec9" providerId="ADAL" clId="{B8055E49-D05F-4E14-8F40-D6FE50A13EC2}" dt="2021-01-12T22:12:42.036" v="21" actId="26606"/>
          <ac:spMkLst>
            <pc:docMk/>
            <pc:sldMk cId="3713098461" sldId="322"/>
            <ac:spMk id="37" creationId="{57845966-6EFC-468A-9CC7-BAB4B95854E7}"/>
          </ac:spMkLst>
        </pc:spChg>
        <pc:spChg chg="add del">
          <ac:chgData name="Stephanie Russell" userId="f71637d8-1f63-4a52-8dcf-c8b5f3a85ec9" providerId="ADAL" clId="{B8055E49-D05F-4E14-8F40-D6FE50A13EC2}" dt="2021-01-12T22:12:42.036" v="21" actId="26606"/>
          <ac:spMkLst>
            <pc:docMk/>
            <pc:sldMk cId="3713098461" sldId="322"/>
            <ac:spMk id="41" creationId="{ADAD1991-FFD1-4E94-ABAB-7560D33008E4}"/>
          </ac:spMkLst>
        </pc:spChg>
        <pc:spChg chg="add">
          <ac:chgData name="Stephanie Russell" userId="f71637d8-1f63-4a52-8dcf-c8b5f3a85ec9" providerId="ADAL" clId="{B8055E49-D05F-4E14-8F40-D6FE50A13EC2}" dt="2021-01-12T22:12:42.036" v="21" actId="26606"/>
          <ac:spMkLst>
            <pc:docMk/>
            <pc:sldMk cId="3713098461" sldId="322"/>
            <ac:spMk id="46" creationId="{2D2B266D-3625-4584-A5C3-7D3F672CFF30}"/>
          </ac:spMkLst>
        </pc:spChg>
        <pc:spChg chg="add">
          <ac:chgData name="Stephanie Russell" userId="f71637d8-1f63-4a52-8dcf-c8b5f3a85ec9" providerId="ADAL" clId="{B8055E49-D05F-4E14-8F40-D6FE50A13EC2}" dt="2021-01-12T22:12:42.036" v="21" actId="26606"/>
          <ac:spMkLst>
            <pc:docMk/>
            <pc:sldMk cId="3713098461" sldId="322"/>
            <ac:spMk id="48" creationId="{C463B99A-73EE-4FBB-B7C4-F9F9BCC25C65}"/>
          </ac:spMkLst>
        </pc:spChg>
        <pc:spChg chg="add">
          <ac:chgData name="Stephanie Russell" userId="f71637d8-1f63-4a52-8dcf-c8b5f3a85ec9" providerId="ADAL" clId="{B8055E49-D05F-4E14-8F40-D6FE50A13EC2}" dt="2021-01-12T22:12:42.036" v="21" actId="26606"/>
          <ac:spMkLst>
            <pc:docMk/>
            <pc:sldMk cId="3713098461" sldId="322"/>
            <ac:spMk id="50" creationId="{A5D2A5D1-BA0D-47D3-B051-DA7743C46E28}"/>
          </ac:spMkLst>
        </pc:spChg>
        <pc:picChg chg="mod modCrop">
          <ac:chgData name="Stephanie Russell" userId="f71637d8-1f63-4a52-8dcf-c8b5f3a85ec9" providerId="ADAL" clId="{B8055E49-D05F-4E14-8F40-D6FE50A13EC2}" dt="2021-01-12T22:12:50.188" v="24" actId="1076"/>
          <ac:picMkLst>
            <pc:docMk/>
            <pc:sldMk cId="3713098461" sldId="322"/>
            <ac:picMk id="2" creationId="{54FDFE3C-A924-4E71-9AFD-F6BBD8DC768E}"/>
          </ac:picMkLst>
        </pc:picChg>
        <pc:picChg chg="add del">
          <ac:chgData name="Stephanie Russell" userId="f71637d8-1f63-4a52-8dcf-c8b5f3a85ec9" providerId="ADAL" clId="{B8055E49-D05F-4E14-8F40-D6FE50A13EC2}" dt="2021-01-12T22:12:42.036" v="21" actId="26606"/>
          <ac:picMkLst>
            <pc:docMk/>
            <pc:sldMk cId="3713098461" sldId="322"/>
            <ac:picMk id="39" creationId="{75554383-98AF-4A47-BB65-705FAAA4BE6A}"/>
          </ac:picMkLst>
        </pc:picChg>
      </pc:sldChg>
    </pc:docChg>
  </pc:docChgLst>
  <pc:docChgLst>
    <pc:chgData name="Janet Wragge" userId="9c17e57b-05dc-4c19-abae-85023c845f31" providerId="ADAL" clId="{795E0E15-0B3A-4D71-83BA-9119E3A78B91}"/>
    <pc:docChg chg="undo custSel mod addSld modSld sldOrd">
      <pc:chgData name="Janet Wragge" userId="9c17e57b-05dc-4c19-abae-85023c845f31" providerId="ADAL" clId="{795E0E15-0B3A-4D71-83BA-9119E3A78B91}" dt="2020-12-14T19:10:29.955" v="1478"/>
      <pc:docMkLst>
        <pc:docMk/>
      </pc:docMkLst>
      <pc:sldChg chg="ord modNotesTx">
        <pc:chgData name="Janet Wragge" userId="9c17e57b-05dc-4c19-abae-85023c845f31" providerId="ADAL" clId="{795E0E15-0B3A-4D71-83BA-9119E3A78B91}" dt="2020-12-14T18:22:08.702" v="13" actId="20577"/>
        <pc:sldMkLst>
          <pc:docMk/>
          <pc:sldMk cId="2908486464" sldId="257"/>
        </pc:sldMkLst>
      </pc:sldChg>
      <pc:sldChg chg="modSp">
        <pc:chgData name="Janet Wragge" userId="9c17e57b-05dc-4c19-abae-85023c845f31" providerId="ADAL" clId="{795E0E15-0B3A-4D71-83BA-9119E3A78B91}" dt="2020-12-14T18:22:26.657" v="14" actId="12"/>
        <pc:sldMkLst>
          <pc:docMk/>
          <pc:sldMk cId="3698192087" sldId="259"/>
        </pc:sldMkLst>
        <pc:spChg chg="mod">
          <ac:chgData name="Janet Wragge" userId="9c17e57b-05dc-4c19-abae-85023c845f31" providerId="ADAL" clId="{795E0E15-0B3A-4D71-83BA-9119E3A78B91}" dt="2020-12-14T18:22:26.657" v="14" actId="12"/>
          <ac:spMkLst>
            <pc:docMk/>
            <pc:sldMk cId="3698192087" sldId="259"/>
            <ac:spMk id="3" creationId="{61688B93-C7BD-4E6E-9256-C09F7D96D809}"/>
          </ac:spMkLst>
        </pc:spChg>
      </pc:sldChg>
      <pc:sldChg chg="modSp">
        <pc:chgData name="Janet Wragge" userId="9c17e57b-05dc-4c19-abae-85023c845f31" providerId="ADAL" clId="{795E0E15-0B3A-4D71-83BA-9119E3A78B91}" dt="2020-12-14T18:23:54.151" v="30" actId="1076"/>
        <pc:sldMkLst>
          <pc:docMk/>
          <pc:sldMk cId="1411483202" sldId="260"/>
        </pc:sldMkLst>
        <pc:spChg chg="mod">
          <ac:chgData name="Janet Wragge" userId="9c17e57b-05dc-4c19-abae-85023c845f31" providerId="ADAL" clId="{795E0E15-0B3A-4D71-83BA-9119E3A78B91}" dt="2020-12-14T18:23:51.705" v="29" actId="1076"/>
          <ac:spMkLst>
            <pc:docMk/>
            <pc:sldMk cId="1411483202" sldId="260"/>
            <ac:spMk id="3" creationId="{61688B93-C7BD-4E6E-9256-C09F7D96D809}"/>
          </ac:spMkLst>
        </pc:spChg>
        <pc:spChg chg="mod">
          <ac:chgData name="Janet Wragge" userId="9c17e57b-05dc-4c19-abae-85023c845f31" providerId="ADAL" clId="{795E0E15-0B3A-4D71-83BA-9119E3A78B91}" dt="2020-12-14T18:23:54.151" v="30" actId="1076"/>
          <ac:spMkLst>
            <pc:docMk/>
            <pc:sldMk cId="1411483202" sldId="260"/>
            <ac:spMk id="4" creationId="{4CD50D8C-2DB1-4594-BE3F-711049183C3A}"/>
          </ac:spMkLst>
        </pc:spChg>
        <pc:spChg chg="mod">
          <ac:chgData name="Janet Wragge" userId="9c17e57b-05dc-4c19-abae-85023c845f31" providerId="ADAL" clId="{795E0E15-0B3A-4D71-83BA-9119E3A78B91}" dt="2020-12-14T18:23:47.123" v="28" actId="1076"/>
          <ac:spMkLst>
            <pc:docMk/>
            <pc:sldMk cId="1411483202" sldId="260"/>
            <ac:spMk id="10" creationId="{136DB252-3D5B-4851-8489-348311DE3FE4}"/>
          </ac:spMkLst>
        </pc:spChg>
        <pc:picChg chg="mod">
          <ac:chgData name="Janet Wragge" userId="9c17e57b-05dc-4c19-abae-85023c845f31" providerId="ADAL" clId="{795E0E15-0B3A-4D71-83BA-9119E3A78B91}" dt="2020-12-14T18:23:42.371" v="27" actId="1076"/>
          <ac:picMkLst>
            <pc:docMk/>
            <pc:sldMk cId="1411483202" sldId="260"/>
            <ac:picMk id="2" creationId="{1AA8C323-82FB-4A23-8B38-77A38ABEDA6D}"/>
          </ac:picMkLst>
        </pc:picChg>
      </pc:sldChg>
      <pc:sldChg chg="modSp">
        <pc:chgData name="Janet Wragge" userId="9c17e57b-05dc-4c19-abae-85023c845f31" providerId="ADAL" clId="{795E0E15-0B3A-4D71-83BA-9119E3A78B91}" dt="2020-12-14T18:27:39.124" v="67" actId="20577"/>
        <pc:sldMkLst>
          <pc:docMk/>
          <pc:sldMk cId="2012941787" sldId="261"/>
        </pc:sldMkLst>
        <pc:spChg chg="mod">
          <ac:chgData name="Janet Wragge" userId="9c17e57b-05dc-4c19-abae-85023c845f31" providerId="ADAL" clId="{795E0E15-0B3A-4D71-83BA-9119E3A78B91}" dt="2020-12-14T18:27:39.124" v="67" actId="20577"/>
          <ac:spMkLst>
            <pc:docMk/>
            <pc:sldMk cId="2012941787" sldId="261"/>
            <ac:spMk id="3" creationId="{61688B93-C7BD-4E6E-9256-C09F7D96D809}"/>
          </ac:spMkLst>
        </pc:spChg>
        <pc:picChg chg="mod">
          <ac:chgData name="Janet Wragge" userId="9c17e57b-05dc-4c19-abae-85023c845f31" providerId="ADAL" clId="{795E0E15-0B3A-4D71-83BA-9119E3A78B91}" dt="2020-12-14T18:26:51.696" v="31" actId="14826"/>
          <ac:picMkLst>
            <pc:docMk/>
            <pc:sldMk cId="2012941787" sldId="261"/>
            <ac:picMk id="4" creationId="{EBBE0F91-E0FE-4061-8977-FD895E11510B}"/>
          </ac:picMkLst>
        </pc:picChg>
      </pc:sldChg>
      <pc:sldChg chg="ord">
        <pc:chgData name="Janet Wragge" userId="9c17e57b-05dc-4c19-abae-85023c845f31" providerId="ADAL" clId="{795E0E15-0B3A-4D71-83BA-9119E3A78B91}" dt="2020-12-14T19:10:29.955" v="1478"/>
        <pc:sldMkLst>
          <pc:docMk/>
          <pc:sldMk cId="2874502932" sldId="265"/>
        </pc:sldMkLst>
      </pc:sldChg>
      <pc:sldChg chg="delSp modSp">
        <pc:chgData name="Janet Wragge" userId="9c17e57b-05dc-4c19-abae-85023c845f31" providerId="ADAL" clId="{795E0E15-0B3A-4D71-83BA-9119E3A78B91}" dt="2020-12-14T18:29:16.994" v="69" actId="26606"/>
        <pc:sldMkLst>
          <pc:docMk/>
          <pc:sldMk cId="4074125344" sldId="302"/>
        </pc:sldMkLst>
        <pc:spChg chg="mod">
          <ac:chgData name="Janet Wragge" userId="9c17e57b-05dc-4c19-abae-85023c845f31" providerId="ADAL" clId="{795E0E15-0B3A-4D71-83BA-9119E3A78B91}" dt="2020-12-14T18:29:16.994" v="69" actId="26606"/>
          <ac:spMkLst>
            <pc:docMk/>
            <pc:sldMk cId="4074125344" sldId="302"/>
            <ac:spMk id="2" creationId="{EF708FB1-3935-4F2A-A141-9AB1B87B36C5}"/>
          </ac:spMkLst>
        </pc:spChg>
        <pc:spChg chg="del">
          <ac:chgData name="Janet Wragge" userId="9c17e57b-05dc-4c19-abae-85023c845f31" providerId="ADAL" clId="{795E0E15-0B3A-4D71-83BA-9119E3A78B91}" dt="2020-12-14T18:29:16.994" v="69" actId="26606"/>
          <ac:spMkLst>
            <pc:docMk/>
            <pc:sldMk cId="4074125344" sldId="302"/>
            <ac:spMk id="8" creationId="{2A0E4E09-FC02-4ADC-951A-3FFA90B6FE39}"/>
          </ac:spMkLst>
        </pc:spChg>
        <pc:picChg chg="mod">
          <ac:chgData name="Janet Wragge" userId="9c17e57b-05dc-4c19-abae-85023c845f31" providerId="ADAL" clId="{795E0E15-0B3A-4D71-83BA-9119E3A78B91}" dt="2020-12-14T18:29:16.994" v="69" actId="26606"/>
          <ac:picMkLst>
            <pc:docMk/>
            <pc:sldMk cId="4074125344" sldId="302"/>
            <ac:picMk id="4" creationId="{381E7160-0E11-4A90-8B53-D0EFCD86DFA6}"/>
          </ac:picMkLst>
        </pc:picChg>
        <pc:picChg chg="del">
          <ac:chgData name="Janet Wragge" userId="9c17e57b-05dc-4c19-abae-85023c845f31" providerId="ADAL" clId="{795E0E15-0B3A-4D71-83BA-9119E3A78B91}" dt="2020-12-14T18:29:16.994" v="69" actId="26606"/>
          <ac:picMkLst>
            <pc:docMk/>
            <pc:sldMk cId="4074125344" sldId="302"/>
            <ac:picMk id="10" creationId="{24F266AD-725B-4A9D-B448-4C000F95CB47}"/>
          </ac:picMkLst>
        </pc:picChg>
      </pc:sldChg>
      <pc:sldChg chg="modSp">
        <pc:chgData name="Janet Wragge" userId="9c17e57b-05dc-4c19-abae-85023c845f31" providerId="ADAL" clId="{795E0E15-0B3A-4D71-83BA-9119E3A78B91}" dt="2020-12-14T18:49:54.629" v="721" actId="14826"/>
        <pc:sldMkLst>
          <pc:docMk/>
          <pc:sldMk cId="1225402545" sldId="305"/>
        </pc:sldMkLst>
        <pc:picChg chg="mod">
          <ac:chgData name="Janet Wragge" userId="9c17e57b-05dc-4c19-abae-85023c845f31" providerId="ADAL" clId="{795E0E15-0B3A-4D71-83BA-9119E3A78B91}" dt="2020-12-14T18:49:54.629" v="721" actId="14826"/>
          <ac:picMkLst>
            <pc:docMk/>
            <pc:sldMk cId="1225402545" sldId="305"/>
            <ac:picMk id="4" creationId="{640AF8D9-545A-4FB8-840F-12D9592722E6}"/>
          </ac:picMkLst>
        </pc:picChg>
      </pc:sldChg>
      <pc:sldChg chg="modSp">
        <pc:chgData name="Janet Wragge" userId="9c17e57b-05dc-4c19-abae-85023c845f31" providerId="ADAL" clId="{795E0E15-0B3A-4D71-83BA-9119E3A78B91}" dt="2020-12-14T19:01:39.510" v="1450" actId="14100"/>
        <pc:sldMkLst>
          <pc:docMk/>
          <pc:sldMk cId="3224023940" sldId="312"/>
        </pc:sldMkLst>
        <pc:picChg chg="mod">
          <ac:chgData name="Janet Wragge" userId="9c17e57b-05dc-4c19-abae-85023c845f31" providerId="ADAL" clId="{795E0E15-0B3A-4D71-83BA-9119E3A78B91}" dt="2020-12-14T19:01:39.510" v="1450" actId="14100"/>
          <ac:picMkLst>
            <pc:docMk/>
            <pc:sldMk cId="3224023940" sldId="312"/>
            <ac:picMk id="4" creationId="{53237E0C-3DC6-49CD-9451-38650FCB40B3}"/>
          </ac:picMkLst>
        </pc:picChg>
      </pc:sldChg>
      <pc:sldChg chg="modSp setBg">
        <pc:chgData name="Janet Wragge" userId="9c17e57b-05dc-4c19-abae-85023c845f31" providerId="ADAL" clId="{795E0E15-0B3A-4D71-83BA-9119E3A78B91}" dt="2020-12-14T19:10:02.620" v="1477" actId="14861"/>
        <pc:sldMkLst>
          <pc:docMk/>
          <pc:sldMk cId="379626279" sldId="313"/>
        </pc:sldMkLst>
        <pc:picChg chg="mod">
          <ac:chgData name="Janet Wragge" userId="9c17e57b-05dc-4c19-abae-85023c845f31" providerId="ADAL" clId="{795E0E15-0B3A-4D71-83BA-9119E3A78B91}" dt="2020-12-14T19:10:02.620" v="1477" actId="14861"/>
          <ac:picMkLst>
            <pc:docMk/>
            <pc:sldMk cId="379626279" sldId="313"/>
            <ac:picMk id="8" creationId="{DFD8C64E-82D6-4FB5-8613-D4740880A889}"/>
          </ac:picMkLst>
        </pc:picChg>
      </pc:sldChg>
      <pc:sldChg chg="setBg">
        <pc:chgData name="Janet Wragge" userId="9c17e57b-05dc-4c19-abae-85023c845f31" providerId="ADAL" clId="{795E0E15-0B3A-4D71-83BA-9119E3A78B91}" dt="2020-12-14T18:31:01.282" v="70"/>
        <pc:sldMkLst>
          <pc:docMk/>
          <pc:sldMk cId="3856268295" sldId="317"/>
        </pc:sldMkLst>
      </pc:sldChg>
      <pc:sldChg chg="addSp delSp modSp setBg">
        <pc:chgData name="Janet Wragge" userId="9c17e57b-05dc-4c19-abae-85023c845f31" providerId="ADAL" clId="{795E0E15-0B3A-4D71-83BA-9119E3A78B91}" dt="2020-12-14T18:38:25.051" v="473" actId="1076"/>
        <pc:sldMkLst>
          <pc:docMk/>
          <pc:sldMk cId="343749993" sldId="318"/>
        </pc:sldMkLst>
        <pc:spChg chg="mod">
          <ac:chgData name="Janet Wragge" userId="9c17e57b-05dc-4c19-abae-85023c845f31" providerId="ADAL" clId="{795E0E15-0B3A-4D71-83BA-9119E3A78B91}" dt="2020-12-14T18:37:53.129" v="465" actId="1076"/>
          <ac:spMkLst>
            <pc:docMk/>
            <pc:sldMk cId="343749993" sldId="318"/>
            <ac:spMk id="3" creationId="{4FE90AF3-DD7A-4283-914D-760E6973718B}"/>
          </ac:spMkLst>
        </pc:spChg>
        <pc:picChg chg="del">
          <ac:chgData name="Janet Wragge" userId="9c17e57b-05dc-4c19-abae-85023c845f31" providerId="ADAL" clId="{795E0E15-0B3A-4D71-83BA-9119E3A78B91}" dt="2020-12-14T18:38:08.974" v="466" actId="478"/>
          <ac:picMkLst>
            <pc:docMk/>
            <pc:sldMk cId="343749993" sldId="318"/>
            <ac:picMk id="6" creationId="{9FB12288-EECC-44EB-BFD0-0081CD817EBB}"/>
          </ac:picMkLst>
        </pc:picChg>
        <pc:picChg chg="add mod">
          <ac:chgData name="Janet Wragge" userId="9c17e57b-05dc-4c19-abae-85023c845f31" providerId="ADAL" clId="{795E0E15-0B3A-4D71-83BA-9119E3A78B91}" dt="2020-12-14T18:38:25.051" v="473" actId="1076"/>
          <ac:picMkLst>
            <pc:docMk/>
            <pc:sldMk cId="343749993" sldId="318"/>
            <ac:picMk id="7" creationId="{78DEC909-19B0-499E-8169-96A93C52BFCD}"/>
          </ac:picMkLst>
        </pc:picChg>
      </pc:sldChg>
      <pc:sldChg chg="addSp delSp modSp setBg modNotesTx">
        <pc:chgData name="Janet Wragge" userId="9c17e57b-05dc-4c19-abae-85023c845f31" providerId="ADAL" clId="{795E0E15-0B3A-4D71-83BA-9119E3A78B91}" dt="2020-12-14T18:48:07.281" v="720" actId="207"/>
        <pc:sldMkLst>
          <pc:docMk/>
          <pc:sldMk cId="2204862575" sldId="319"/>
        </pc:sldMkLst>
        <pc:spChg chg="mod">
          <ac:chgData name="Janet Wragge" userId="9c17e57b-05dc-4c19-abae-85023c845f31" providerId="ADAL" clId="{795E0E15-0B3A-4D71-83BA-9119E3A78B91}" dt="2020-12-14T18:48:07.281" v="720" actId="207"/>
          <ac:spMkLst>
            <pc:docMk/>
            <pc:sldMk cId="2204862575" sldId="319"/>
            <ac:spMk id="2" creationId="{B0255336-1449-4F8B-98DE-B227DAD4112E}"/>
          </ac:spMkLst>
        </pc:spChg>
        <pc:spChg chg="add mod">
          <ac:chgData name="Janet Wragge" userId="9c17e57b-05dc-4c19-abae-85023c845f31" providerId="ADAL" clId="{795E0E15-0B3A-4D71-83BA-9119E3A78B91}" dt="2020-12-14T18:47:32.635" v="716" actId="1076"/>
          <ac:spMkLst>
            <pc:docMk/>
            <pc:sldMk cId="2204862575" sldId="319"/>
            <ac:spMk id="4" creationId="{80529CB5-835D-4FA0-B6C9-E0506CAD5FBF}"/>
          </ac:spMkLst>
        </pc:spChg>
        <pc:spChg chg="del mod">
          <ac:chgData name="Janet Wragge" userId="9c17e57b-05dc-4c19-abae-85023c845f31" providerId="ADAL" clId="{795E0E15-0B3A-4D71-83BA-9119E3A78B91}" dt="2020-12-14T18:46:34.047" v="693" actId="14826"/>
          <ac:spMkLst>
            <pc:docMk/>
            <pc:sldMk cId="2204862575" sldId="319"/>
            <ac:spMk id="11" creationId="{4B98F725-0613-4569-A2A5-AC62B78A9DA7}"/>
          </ac:spMkLst>
        </pc:spChg>
        <pc:spChg chg="mod">
          <ac:chgData name="Janet Wragge" userId="9c17e57b-05dc-4c19-abae-85023c845f31" providerId="ADAL" clId="{795E0E15-0B3A-4D71-83BA-9119E3A78B91}" dt="2020-12-14T18:46:25.288" v="692" actId="26606"/>
          <ac:spMkLst>
            <pc:docMk/>
            <pc:sldMk cId="2204862575" sldId="319"/>
            <ac:spMk id="12" creationId="{7FE00285-3EC0-43CF-883F-249922149E0E}"/>
          </ac:spMkLst>
        </pc:spChg>
        <pc:spChg chg="add del">
          <ac:chgData name="Janet Wragge" userId="9c17e57b-05dc-4c19-abae-85023c845f31" providerId="ADAL" clId="{795E0E15-0B3A-4D71-83BA-9119E3A78B91}" dt="2020-12-14T18:46:25.288" v="692" actId="26606"/>
          <ac:spMkLst>
            <pc:docMk/>
            <pc:sldMk cId="2204862575" sldId="319"/>
            <ac:spMk id="17" creationId="{201CC55D-ED54-4C5C-95E6-10947BD1103B}"/>
          </ac:spMkLst>
        </pc:spChg>
        <pc:spChg chg="add del">
          <ac:chgData name="Janet Wragge" userId="9c17e57b-05dc-4c19-abae-85023c845f31" providerId="ADAL" clId="{795E0E15-0B3A-4D71-83BA-9119E3A78B91}" dt="2020-12-14T18:46:25.288" v="692" actId="26606"/>
          <ac:spMkLst>
            <pc:docMk/>
            <pc:sldMk cId="2204862575" sldId="319"/>
            <ac:spMk id="23" creationId="{3873B707-463F-40B0-8227-E8CC6C67EB25}"/>
          </ac:spMkLst>
        </pc:spChg>
        <pc:spChg chg="add del">
          <ac:chgData name="Janet Wragge" userId="9c17e57b-05dc-4c19-abae-85023c845f31" providerId="ADAL" clId="{795E0E15-0B3A-4D71-83BA-9119E3A78B91}" dt="2020-12-14T18:46:25.288" v="692" actId="26606"/>
          <ac:spMkLst>
            <pc:docMk/>
            <pc:sldMk cId="2204862575" sldId="319"/>
            <ac:spMk id="25" creationId="{C13237C8-E62C-4F0D-A318-BD6FB6C2D138}"/>
          </ac:spMkLst>
        </pc:spChg>
        <pc:spChg chg="add del">
          <ac:chgData name="Janet Wragge" userId="9c17e57b-05dc-4c19-abae-85023c845f31" providerId="ADAL" clId="{795E0E15-0B3A-4D71-83BA-9119E3A78B91}" dt="2020-12-14T18:46:25.288" v="692" actId="26606"/>
          <ac:spMkLst>
            <pc:docMk/>
            <pc:sldMk cId="2204862575" sldId="319"/>
            <ac:spMk id="27" creationId="{19C9EAEA-39D0-4B0E-A0EB-51E7B26740B1}"/>
          </ac:spMkLst>
        </pc:spChg>
        <pc:spChg chg="add del">
          <ac:chgData name="Janet Wragge" userId="9c17e57b-05dc-4c19-abae-85023c845f31" providerId="ADAL" clId="{795E0E15-0B3A-4D71-83BA-9119E3A78B91}" dt="2020-12-14T18:46:25.288" v="692" actId="26606"/>
          <ac:spMkLst>
            <pc:docMk/>
            <pc:sldMk cId="2204862575" sldId="319"/>
            <ac:spMk id="32" creationId="{AAB8EDC3-1C0D-4505-A2C7-839A5161FB53}"/>
          </ac:spMkLst>
        </pc:spChg>
        <pc:spChg chg="add del">
          <ac:chgData name="Janet Wragge" userId="9c17e57b-05dc-4c19-abae-85023c845f31" providerId="ADAL" clId="{795E0E15-0B3A-4D71-83BA-9119E3A78B91}" dt="2020-12-14T18:46:25.288" v="692" actId="26606"/>
          <ac:spMkLst>
            <pc:docMk/>
            <pc:sldMk cId="2204862575" sldId="319"/>
            <ac:spMk id="34" creationId="{2069E294-3813-4588-9E9C-AEA08F9C4DA1}"/>
          </ac:spMkLst>
        </pc:spChg>
        <pc:grpChg chg="add del">
          <ac:chgData name="Janet Wragge" userId="9c17e57b-05dc-4c19-abae-85023c845f31" providerId="ADAL" clId="{795E0E15-0B3A-4D71-83BA-9119E3A78B91}" dt="2020-12-14T18:46:25.288" v="692" actId="26606"/>
          <ac:grpSpMkLst>
            <pc:docMk/>
            <pc:sldMk cId="2204862575" sldId="319"/>
            <ac:grpSpMk id="19" creationId="{1DE889C7-FAD6-4397-98E2-05D503484459}"/>
          </ac:grpSpMkLst>
        </pc:grpChg>
        <pc:picChg chg="add del mod ord">
          <ac:chgData name="Janet Wragge" userId="9c17e57b-05dc-4c19-abae-85023c845f31" providerId="ADAL" clId="{795E0E15-0B3A-4D71-83BA-9119E3A78B91}" dt="2020-12-14T18:46:36.410" v="694" actId="478"/>
          <ac:picMkLst>
            <pc:docMk/>
            <pc:sldMk cId="2204862575" sldId="319"/>
            <ac:picMk id="3" creationId="{94352003-297F-401B-8607-CCD8616DEBD7}"/>
          </ac:picMkLst>
        </pc:picChg>
        <pc:picChg chg="mod">
          <ac:chgData name="Janet Wragge" userId="9c17e57b-05dc-4c19-abae-85023c845f31" providerId="ADAL" clId="{795E0E15-0B3A-4D71-83BA-9119E3A78B91}" dt="2020-12-14T18:47:48.316" v="718" actId="208"/>
          <ac:picMkLst>
            <pc:docMk/>
            <pc:sldMk cId="2204862575" sldId="319"/>
            <ac:picMk id="10" creationId="{8C04DDA7-CB1F-401C-9191-7201FBDBA9AA}"/>
          </ac:picMkLst>
        </pc:picChg>
      </pc:sldChg>
      <pc:sldChg chg="addSp modSp setBg">
        <pc:chgData name="Janet Wragge" userId="9c17e57b-05dc-4c19-abae-85023c845f31" providerId="ADAL" clId="{795E0E15-0B3A-4D71-83BA-9119E3A78B91}" dt="2020-12-14T18:51:46.763" v="786" actId="1076"/>
        <pc:sldMkLst>
          <pc:docMk/>
          <pc:sldMk cId="4184107773" sldId="320"/>
        </pc:sldMkLst>
        <pc:spChg chg="mod">
          <ac:chgData name="Janet Wragge" userId="9c17e57b-05dc-4c19-abae-85023c845f31" providerId="ADAL" clId="{795E0E15-0B3A-4D71-83BA-9119E3A78B91}" dt="2020-12-14T18:50:16.695" v="723" actId="207"/>
          <ac:spMkLst>
            <pc:docMk/>
            <pc:sldMk cId="4184107773" sldId="320"/>
            <ac:spMk id="2" creationId="{52775253-7304-42B5-99C7-AFF314B8836C}"/>
          </ac:spMkLst>
        </pc:spChg>
        <pc:spChg chg="add mod">
          <ac:chgData name="Janet Wragge" userId="9c17e57b-05dc-4c19-abae-85023c845f31" providerId="ADAL" clId="{795E0E15-0B3A-4D71-83BA-9119E3A78B91}" dt="2020-12-14T18:51:46.763" v="786" actId="1076"/>
          <ac:spMkLst>
            <pc:docMk/>
            <pc:sldMk cId="4184107773" sldId="320"/>
            <ac:spMk id="5" creationId="{97A3572A-0847-479E-9891-C69B5E4116F4}"/>
          </ac:spMkLst>
        </pc:spChg>
        <pc:picChg chg="mod">
          <ac:chgData name="Janet Wragge" userId="9c17e57b-05dc-4c19-abae-85023c845f31" providerId="ADAL" clId="{795E0E15-0B3A-4D71-83BA-9119E3A78B91}" dt="2020-12-14T18:50:58.842" v="724" actId="1076"/>
          <ac:picMkLst>
            <pc:docMk/>
            <pc:sldMk cId="4184107773" sldId="320"/>
            <ac:picMk id="3" creationId="{1B5FBEA3-CD1E-4192-AA7B-99CD84F0EC14}"/>
          </ac:picMkLst>
        </pc:picChg>
        <pc:picChg chg="mod">
          <ac:chgData name="Janet Wragge" userId="9c17e57b-05dc-4c19-abae-85023c845f31" providerId="ADAL" clId="{795E0E15-0B3A-4D71-83BA-9119E3A78B91}" dt="2020-12-14T18:51:01.485" v="725" actId="1076"/>
          <ac:picMkLst>
            <pc:docMk/>
            <pc:sldMk cId="4184107773" sldId="320"/>
            <ac:picMk id="4" creationId="{23CFFC67-C15F-412E-9E50-E611786F3F60}"/>
          </ac:picMkLst>
        </pc:picChg>
      </pc:sldChg>
      <pc:sldChg chg="modNotesTx">
        <pc:chgData name="Janet Wragge" userId="9c17e57b-05dc-4c19-abae-85023c845f31" providerId="ADAL" clId="{795E0E15-0B3A-4D71-83BA-9119E3A78B91}" dt="2020-12-14T19:04:43.518" v="1454" actId="20577"/>
        <pc:sldMkLst>
          <pc:docMk/>
          <pc:sldMk cId="1100990488" sldId="321"/>
        </pc:sldMkLst>
      </pc:sldChg>
      <pc:sldChg chg="addSp delSp modSp mod setBg">
        <pc:chgData name="Janet Wragge" userId="9c17e57b-05dc-4c19-abae-85023c845f31" providerId="ADAL" clId="{795E0E15-0B3A-4D71-83BA-9119E3A78B91}" dt="2020-12-14T19:09:05.147" v="1475" actId="1582"/>
        <pc:sldMkLst>
          <pc:docMk/>
          <pc:sldMk cId="3713098461" sldId="322"/>
        </pc:sldMkLst>
        <pc:spChg chg="del">
          <ac:chgData name="Janet Wragge" userId="9c17e57b-05dc-4c19-abae-85023c845f31" providerId="ADAL" clId="{795E0E15-0B3A-4D71-83BA-9119E3A78B91}" dt="2020-12-14T19:06:00.605" v="1455" actId="26606"/>
          <ac:spMkLst>
            <pc:docMk/>
            <pc:sldMk cId="3713098461" sldId="322"/>
            <ac:spMk id="15" creationId="{32BC26D8-82FB-445E-AA49-62A77D7C1EE0}"/>
          </ac:spMkLst>
        </pc:spChg>
        <pc:spChg chg="del">
          <ac:chgData name="Janet Wragge" userId="9c17e57b-05dc-4c19-abae-85023c845f31" providerId="ADAL" clId="{795E0E15-0B3A-4D71-83BA-9119E3A78B91}" dt="2020-12-14T19:06:00.605" v="1455" actId="26606"/>
          <ac:spMkLst>
            <pc:docMk/>
            <pc:sldMk cId="3713098461" sldId="322"/>
            <ac:spMk id="16" creationId="{CB44330D-EA18-4254-AA95-EB49948539B8}"/>
          </ac:spMkLst>
        </pc:spChg>
        <pc:spChg chg="add del">
          <ac:chgData name="Janet Wragge" userId="9c17e57b-05dc-4c19-abae-85023c845f31" providerId="ADAL" clId="{795E0E15-0B3A-4D71-83BA-9119E3A78B91}" dt="2020-12-14T19:06:26.412" v="1457" actId="26606"/>
          <ac:spMkLst>
            <pc:docMk/>
            <pc:sldMk cId="3713098461" sldId="322"/>
            <ac:spMk id="21" creationId="{57845966-6EFC-468A-9CC7-BAB4B95854E7}"/>
          </ac:spMkLst>
        </pc:spChg>
        <pc:spChg chg="add del">
          <ac:chgData name="Janet Wragge" userId="9c17e57b-05dc-4c19-abae-85023c845f31" providerId="ADAL" clId="{795E0E15-0B3A-4D71-83BA-9119E3A78B91}" dt="2020-12-14T19:06:26.412" v="1457" actId="26606"/>
          <ac:spMkLst>
            <pc:docMk/>
            <pc:sldMk cId="3713098461" sldId="322"/>
            <ac:spMk id="25" creationId="{ADAD1991-FFD1-4E94-ABAB-7560D33008E4}"/>
          </ac:spMkLst>
        </pc:spChg>
        <pc:spChg chg="add">
          <ac:chgData name="Janet Wragge" userId="9c17e57b-05dc-4c19-abae-85023c845f31" providerId="ADAL" clId="{795E0E15-0B3A-4D71-83BA-9119E3A78B91}" dt="2020-12-14T19:06:26.412" v="1457" actId="26606"/>
          <ac:spMkLst>
            <pc:docMk/>
            <pc:sldMk cId="3713098461" sldId="322"/>
            <ac:spMk id="30" creationId="{5F879AC3-D4CE-493C-ADC7-06205677F4F8}"/>
          </ac:spMkLst>
        </pc:spChg>
        <pc:spChg chg="add">
          <ac:chgData name="Janet Wragge" userId="9c17e57b-05dc-4c19-abae-85023c845f31" providerId="ADAL" clId="{795E0E15-0B3A-4D71-83BA-9119E3A78B91}" dt="2020-12-14T19:06:26.412" v="1457" actId="26606"/>
          <ac:spMkLst>
            <pc:docMk/>
            <pc:sldMk cId="3713098461" sldId="322"/>
            <ac:spMk id="32" creationId="{736F0DFD-0954-464F-BF12-DD2E6F6E0380}"/>
          </ac:spMkLst>
        </pc:spChg>
        <pc:picChg chg="mod">
          <ac:chgData name="Janet Wragge" userId="9c17e57b-05dc-4c19-abae-85023c845f31" providerId="ADAL" clId="{795E0E15-0B3A-4D71-83BA-9119E3A78B91}" dt="2020-12-14T19:09:05.147" v="1475" actId="1582"/>
          <ac:picMkLst>
            <pc:docMk/>
            <pc:sldMk cId="3713098461" sldId="322"/>
            <ac:picMk id="2" creationId="{54FDFE3C-A924-4E71-9AFD-F6BBD8DC768E}"/>
          </ac:picMkLst>
        </pc:picChg>
        <pc:picChg chg="add del">
          <ac:chgData name="Janet Wragge" userId="9c17e57b-05dc-4c19-abae-85023c845f31" providerId="ADAL" clId="{795E0E15-0B3A-4D71-83BA-9119E3A78B91}" dt="2020-12-14T19:06:26.412" v="1457" actId="26606"/>
          <ac:picMkLst>
            <pc:docMk/>
            <pc:sldMk cId="3713098461" sldId="322"/>
            <ac:picMk id="23" creationId="{75554383-98AF-4A47-BB65-705FAAA4BE6A}"/>
          </ac:picMkLst>
        </pc:picChg>
      </pc:sldChg>
      <pc:sldChg chg="addSp delSp modSp add mod setBg">
        <pc:chgData name="Janet Wragge" userId="9c17e57b-05dc-4c19-abae-85023c845f31" providerId="ADAL" clId="{795E0E15-0B3A-4D71-83BA-9119E3A78B91}" dt="2020-12-14T18:37:04.842" v="439"/>
        <pc:sldMkLst>
          <pc:docMk/>
          <pc:sldMk cId="223685031" sldId="323"/>
        </pc:sldMkLst>
        <pc:spChg chg="mod">
          <ac:chgData name="Janet Wragge" userId="9c17e57b-05dc-4c19-abae-85023c845f31" providerId="ADAL" clId="{795E0E15-0B3A-4D71-83BA-9119E3A78B91}" dt="2020-12-14T18:36:39.133" v="419" actId="1076"/>
          <ac:spMkLst>
            <pc:docMk/>
            <pc:sldMk cId="223685031" sldId="323"/>
            <ac:spMk id="2" creationId="{56373508-85A4-4501-9160-E3B06FA7A7DE}"/>
          </ac:spMkLst>
        </pc:spChg>
        <pc:spChg chg="add mod">
          <ac:chgData name="Janet Wragge" userId="9c17e57b-05dc-4c19-abae-85023c845f31" providerId="ADAL" clId="{795E0E15-0B3A-4D71-83BA-9119E3A78B91}" dt="2020-12-14T18:36:34.708" v="418" actId="14100"/>
          <ac:spMkLst>
            <pc:docMk/>
            <pc:sldMk cId="223685031" sldId="323"/>
            <ac:spMk id="3" creationId="{A93369CE-EDE1-49E5-8D7D-13E87B239CC0}"/>
          </ac:spMkLst>
        </pc:spChg>
        <pc:spChg chg="add del">
          <ac:chgData name="Janet Wragge" userId="9c17e57b-05dc-4c19-abae-85023c845f31" providerId="ADAL" clId="{795E0E15-0B3A-4D71-83BA-9119E3A78B91}" dt="2020-12-14T18:36:15.373" v="413" actId="26606"/>
          <ac:spMkLst>
            <pc:docMk/>
            <pc:sldMk cId="223685031" sldId="323"/>
            <ac:spMk id="10" creationId="{F13C74B1-5B17-4795-BED0-7140497B445A}"/>
          </ac:spMkLst>
        </pc:spChg>
        <pc:spChg chg="add del">
          <ac:chgData name="Janet Wragge" userId="9c17e57b-05dc-4c19-abae-85023c845f31" providerId="ADAL" clId="{795E0E15-0B3A-4D71-83BA-9119E3A78B91}" dt="2020-12-14T18:36:15.373" v="413" actId="26606"/>
          <ac:spMkLst>
            <pc:docMk/>
            <pc:sldMk cId="223685031" sldId="323"/>
            <ac:spMk id="12" creationId="{D4974D33-8DC5-464E-8C6D-BE58F0669C17}"/>
          </ac:spMkLst>
        </pc:spChg>
        <pc:picChg chg="add mod">
          <ac:chgData name="Janet Wragge" userId="9c17e57b-05dc-4c19-abae-85023c845f31" providerId="ADAL" clId="{795E0E15-0B3A-4D71-83BA-9119E3A78B91}" dt="2020-12-14T18:36:29.787" v="417" actId="1076"/>
          <ac:picMkLst>
            <pc:docMk/>
            <pc:sldMk cId="223685031" sldId="323"/>
            <ac:picMk id="5" creationId="{D2E11903-DA6D-45EF-BE51-76E6D20F50FA}"/>
          </ac:picMkLst>
        </pc:picChg>
      </pc:sldChg>
      <pc:sldChg chg="addSp delSp modSp add setBg modNotesTx">
        <pc:chgData name="Janet Wragge" userId="9c17e57b-05dc-4c19-abae-85023c845f31" providerId="ADAL" clId="{795E0E15-0B3A-4D71-83BA-9119E3A78B91}" dt="2020-12-14T18:54:32.031" v="909" actId="20577"/>
        <pc:sldMkLst>
          <pc:docMk/>
          <pc:sldMk cId="4169523224" sldId="324"/>
        </pc:sldMkLst>
        <pc:spChg chg="mod">
          <ac:chgData name="Janet Wragge" userId="9c17e57b-05dc-4c19-abae-85023c845f31" providerId="ADAL" clId="{795E0E15-0B3A-4D71-83BA-9119E3A78B91}" dt="2020-12-14T18:52:03.706" v="803" actId="122"/>
          <ac:spMkLst>
            <pc:docMk/>
            <pc:sldMk cId="4169523224" sldId="324"/>
            <ac:spMk id="2" creationId="{1BEC3F3F-EBDF-4612-9AC1-217BEDD77F01}"/>
          </ac:spMkLst>
        </pc:spChg>
        <pc:spChg chg="add del mod">
          <ac:chgData name="Janet Wragge" userId="9c17e57b-05dc-4c19-abae-85023c845f31" providerId="ADAL" clId="{795E0E15-0B3A-4D71-83BA-9119E3A78B91}" dt="2020-12-14T18:52:32.195" v="807" actId="478"/>
          <ac:spMkLst>
            <pc:docMk/>
            <pc:sldMk cId="4169523224" sldId="324"/>
            <ac:spMk id="3" creationId="{E627F040-8815-47D1-A1FB-6F40E880BF38}"/>
          </ac:spMkLst>
        </pc:spChg>
        <pc:graphicFrameChg chg="add mod modGraphic">
          <ac:chgData name="Janet Wragge" userId="9c17e57b-05dc-4c19-abae-85023c845f31" providerId="ADAL" clId="{795E0E15-0B3A-4D71-83BA-9119E3A78B91}" dt="2020-12-14T18:53:30.491" v="817" actId="1076"/>
          <ac:graphicFrameMkLst>
            <pc:docMk/>
            <pc:sldMk cId="4169523224" sldId="324"/>
            <ac:graphicFrameMk id="4" creationId="{8F061D82-CB44-4016-A6A3-6A06C4159E77}"/>
          </ac:graphicFrameMkLst>
        </pc:graphicFrameChg>
        <pc:graphicFrameChg chg="add del mod">
          <ac:chgData name="Janet Wragge" userId="9c17e57b-05dc-4c19-abae-85023c845f31" providerId="ADAL" clId="{795E0E15-0B3A-4D71-83BA-9119E3A78B91}" dt="2020-12-14T18:53:27.497" v="816"/>
          <ac:graphicFrameMkLst>
            <pc:docMk/>
            <pc:sldMk cId="4169523224" sldId="324"/>
            <ac:graphicFrameMk id="6" creationId="{7460BB86-E8EC-4F6D-83CF-F1532088DFDB}"/>
          </ac:graphicFrameMkLst>
        </pc:graphicFrameChg>
      </pc:sldChg>
      <pc:sldChg chg="addSp modSp add setBg">
        <pc:chgData name="Janet Wragge" userId="9c17e57b-05dc-4c19-abae-85023c845f31" providerId="ADAL" clId="{795E0E15-0B3A-4D71-83BA-9119E3A78B91}" dt="2020-12-14T19:00:41.063" v="1447" actId="1076"/>
        <pc:sldMkLst>
          <pc:docMk/>
          <pc:sldMk cId="3675090127" sldId="325"/>
        </pc:sldMkLst>
        <pc:spChg chg="mod">
          <ac:chgData name="Janet Wragge" userId="9c17e57b-05dc-4c19-abae-85023c845f31" providerId="ADAL" clId="{795E0E15-0B3A-4D71-83BA-9119E3A78B91}" dt="2020-12-14T19:00:28.121" v="1444" actId="255"/>
          <ac:spMkLst>
            <pc:docMk/>
            <pc:sldMk cId="3675090127" sldId="325"/>
            <ac:spMk id="2" creationId="{1B74A924-C65A-42C4-A188-EC41BE2704D2}"/>
          </ac:spMkLst>
        </pc:spChg>
        <pc:spChg chg="add mod">
          <ac:chgData name="Janet Wragge" userId="9c17e57b-05dc-4c19-abae-85023c845f31" providerId="ADAL" clId="{795E0E15-0B3A-4D71-83BA-9119E3A78B91}" dt="2020-12-14T19:00:32.517" v="1445" actId="1076"/>
          <ac:spMkLst>
            <pc:docMk/>
            <pc:sldMk cId="3675090127" sldId="325"/>
            <ac:spMk id="3" creationId="{AC91D64C-2AD6-4BD0-8F4B-759AB461BA64}"/>
          </ac:spMkLst>
        </pc:spChg>
        <pc:picChg chg="add mod">
          <ac:chgData name="Janet Wragge" userId="9c17e57b-05dc-4c19-abae-85023c845f31" providerId="ADAL" clId="{795E0E15-0B3A-4D71-83BA-9119E3A78B91}" dt="2020-12-14T19:00:41.063" v="1447" actId="1076"/>
          <ac:picMkLst>
            <pc:docMk/>
            <pc:sldMk cId="3675090127" sldId="325"/>
            <ac:picMk id="5" creationId="{017F3240-848F-4C66-B505-3478A8C46CBF}"/>
          </ac:picMkLst>
        </pc:picChg>
      </pc:sldChg>
    </pc:docChg>
  </pc:docChgLst>
  <pc:docChgLst>
    <pc:chgData name="Stephanie Russell" userId="f71637d8-1f63-4a52-8dcf-c8b5f3a85ec9" providerId="ADAL" clId="{F443B732-F217-4E50-A74F-BC4B54582150}"/>
    <pc:docChg chg="custSel modSld">
      <pc:chgData name="Stephanie Russell" userId="f71637d8-1f63-4a52-8dcf-c8b5f3a85ec9" providerId="ADAL" clId="{F443B732-F217-4E50-A74F-BC4B54582150}" dt="2021-02-24T21:49:47.602" v="16" actId="20577"/>
      <pc:docMkLst>
        <pc:docMk/>
      </pc:docMkLst>
      <pc:sldChg chg="modSp mod">
        <pc:chgData name="Stephanie Russell" userId="f71637d8-1f63-4a52-8dcf-c8b5f3a85ec9" providerId="ADAL" clId="{F443B732-F217-4E50-A74F-BC4B54582150}" dt="2021-02-24T21:49:47.602" v="16" actId="20577"/>
        <pc:sldMkLst>
          <pc:docMk/>
          <pc:sldMk cId="3814935979" sldId="326"/>
        </pc:sldMkLst>
        <pc:spChg chg="mod">
          <ac:chgData name="Stephanie Russell" userId="f71637d8-1f63-4a52-8dcf-c8b5f3a85ec9" providerId="ADAL" clId="{F443B732-F217-4E50-A74F-BC4B54582150}" dt="2021-02-24T21:49:47.602" v="16" actId="20577"/>
          <ac:spMkLst>
            <pc:docMk/>
            <pc:sldMk cId="3814935979" sldId="326"/>
            <ac:spMk id="30" creationId="{01548F5F-A308-4DA8-8F2E-7881516B4660}"/>
          </ac:spMkLst>
        </pc:spChg>
      </pc:sldChg>
    </pc:docChg>
  </pc:docChgLst>
  <pc:docChgLst>
    <pc:chgData name="Kay Mobley" userId="S::kmobley_acsd1.org#ext#@wyaitc.onmicrosoft.com::2bc411c9-e0b0-42ef-ad9e-fadd51b693a5" providerId="AD" clId="Web-{9214CF7C-AFC1-3AC8-CA0F-5AE628DAC8E7}"/>
    <pc:docChg chg="modSld">
      <pc:chgData name="Kay Mobley" userId="S::kmobley_acsd1.org#ext#@wyaitc.onmicrosoft.com::2bc411c9-e0b0-42ef-ad9e-fadd51b693a5" providerId="AD" clId="Web-{9214CF7C-AFC1-3AC8-CA0F-5AE628DAC8E7}" dt="2021-01-17T21:29:27.622" v="72" actId="20577"/>
      <pc:docMkLst>
        <pc:docMk/>
      </pc:docMkLst>
      <pc:sldChg chg="modSp">
        <pc:chgData name="Kay Mobley" userId="S::kmobley_acsd1.org#ext#@wyaitc.onmicrosoft.com::2bc411c9-e0b0-42ef-ad9e-fadd51b693a5" providerId="AD" clId="Web-{9214CF7C-AFC1-3AC8-CA0F-5AE628DAC8E7}" dt="2021-01-17T21:22:10.854" v="0" actId="20577"/>
        <pc:sldMkLst>
          <pc:docMk/>
          <pc:sldMk cId="1411483202" sldId="260"/>
        </pc:sldMkLst>
        <pc:spChg chg="mod">
          <ac:chgData name="Kay Mobley" userId="S::kmobley_acsd1.org#ext#@wyaitc.onmicrosoft.com::2bc411c9-e0b0-42ef-ad9e-fadd51b693a5" providerId="AD" clId="Web-{9214CF7C-AFC1-3AC8-CA0F-5AE628DAC8E7}" dt="2021-01-17T21:22:10.854" v="0" actId="20577"/>
          <ac:spMkLst>
            <pc:docMk/>
            <pc:sldMk cId="1411483202" sldId="260"/>
            <ac:spMk id="4" creationId="{4CD50D8C-2DB1-4594-BE3F-711049183C3A}"/>
          </ac:spMkLst>
        </pc:spChg>
      </pc:sldChg>
      <pc:sldChg chg="addCm">
        <pc:chgData name="Kay Mobley" userId="S::kmobley_acsd1.org#ext#@wyaitc.onmicrosoft.com::2bc411c9-e0b0-42ef-ad9e-fadd51b693a5" providerId="AD" clId="Web-{9214CF7C-AFC1-3AC8-CA0F-5AE628DAC8E7}" dt="2021-01-17T21:26:40.121" v="16"/>
        <pc:sldMkLst>
          <pc:docMk/>
          <pc:sldMk cId="2204862575" sldId="319"/>
        </pc:sldMkLst>
      </pc:sldChg>
      <pc:sldChg chg="modSp addCm modCm">
        <pc:chgData name="Kay Mobley" userId="S::kmobley_acsd1.org#ext#@wyaitc.onmicrosoft.com::2bc411c9-e0b0-42ef-ad9e-fadd51b693a5" providerId="AD" clId="Web-{9214CF7C-AFC1-3AC8-CA0F-5AE628DAC8E7}" dt="2021-01-17T21:24:37.355" v="15"/>
        <pc:sldMkLst>
          <pc:docMk/>
          <pc:sldMk cId="223685031" sldId="323"/>
        </pc:sldMkLst>
        <pc:spChg chg="mod">
          <ac:chgData name="Kay Mobley" userId="S::kmobley_acsd1.org#ext#@wyaitc.onmicrosoft.com::2bc411c9-e0b0-42ef-ad9e-fadd51b693a5" providerId="AD" clId="Web-{9214CF7C-AFC1-3AC8-CA0F-5AE628DAC8E7}" dt="2021-01-17T21:23:23.198" v="13" actId="20577"/>
          <ac:spMkLst>
            <pc:docMk/>
            <pc:sldMk cId="223685031" sldId="323"/>
            <ac:spMk id="3" creationId="{A93369CE-EDE1-49E5-8D7D-13E87B239CC0}"/>
          </ac:spMkLst>
        </pc:spChg>
      </pc:sldChg>
      <pc:sldChg chg="modSp">
        <pc:chgData name="Kay Mobley" userId="S::kmobley_acsd1.org#ext#@wyaitc.onmicrosoft.com::2bc411c9-e0b0-42ef-ad9e-fadd51b693a5" providerId="AD" clId="Web-{9214CF7C-AFC1-3AC8-CA0F-5AE628DAC8E7}" dt="2021-01-17T21:29:27.622" v="72" actId="20577"/>
        <pc:sldMkLst>
          <pc:docMk/>
          <pc:sldMk cId="3675090127" sldId="325"/>
        </pc:sldMkLst>
        <pc:spChg chg="mod">
          <ac:chgData name="Kay Mobley" userId="S::kmobley_acsd1.org#ext#@wyaitc.onmicrosoft.com::2bc411c9-e0b0-42ef-ad9e-fadd51b693a5" providerId="AD" clId="Web-{9214CF7C-AFC1-3AC8-CA0F-5AE628DAC8E7}" dt="2021-01-17T21:27:37.575" v="17" actId="20577"/>
          <ac:spMkLst>
            <pc:docMk/>
            <pc:sldMk cId="3675090127" sldId="325"/>
            <ac:spMk id="2" creationId="{1B74A924-C65A-42C4-A188-EC41BE2704D2}"/>
          </ac:spMkLst>
        </pc:spChg>
        <pc:spChg chg="mod">
          <ac:chgData name="Kay Mobley" userId="S::kmobley_acsd1.org#ext#@wyaitc.onmicrosoft.com::2bc411c9-e0b0-42ef-ad9e-fadd51b693a5" providerId="AD" clId="Web-{9214CF7C-AFC1-3AC8-CA0F-5AE628DAC8E7}" dt="2021-01-17T21:29:27.622" v="72" actId="20577"/>
          <ac:spMkLst>
            <pc:docMk/>
            <pc:sldMk cId="3675090127" sldId="325"/>
            <ac:spMk id="3" creationId="{AC91D64C-2AD6-4BD0-8F4B-759AB461BA64}"/>
          </ac:spMkLst>
        </pc:spChg>
        <pc:picChg chg="mod">
          <ac:chgData name="Kay Mobley" userId="S::kmobley_acsd1.org#ext#@wyaitc.onmicrosoft.com::2bc411c9-e0b0-42ef-ad9e-fadd51b693a5" providerId="AD" clId="Web-{9214CF7C-AFC1-3AC8-CA0F-5AE628DAC8E7}" dt="2021-01-17T21:28:03.481" v="27" actId="1076"/>
          <ac:picMkLst>
            <pc:docMk/>
            <pc:sldMk cId="3675090127" sldId="325"/>
            <ac:picMk id="5" creationId="{017F3240-848F-4C66-B505-3478A8C46CBF}"/>
          </ac:picMkLst>
        </pc:picChg>
      </pc:sldChg>
    </pc:docChg>
  </pc:docChgLst>
  <pc:docChgLst>
    <pc:chgData name="Carolyn Jacobs" userId="56fa0885-c92e-4d3f-9e6d-a3e34eb2e861" providerId="ADAL" clId="{64E38143-A812-4243-8131-E04AE5C28870}"/>
    <pc:docChg chg="custSel addSld delSld modSld sldOrd">
      <pc:chgData name="Carolyn Jacobs" userId="56fa0885-c92e-4d3f-9e6d-a3e34eb2e861" providerId="ADAL" clId="{64E38143-A812-4243-8131-E04AE5C28870}" dt="2020-12-14T21:21:03.147" v="50" actId="2696"/>
      <pc:docMkLst>
        <pc:docMk/>
      </pc:docMkLst>
      <pc:sldChg chg="modSp">
        <pc:chgData name="Carolyn Jacobs" userId="56fa0885-c92e-4d3f-9e6d-a3e34eb2e861" providerId="ADAL" clId="{64E38143-A812-4243-8131-E04AE5C28870}" dt="2020-12-14T21:14:38.305" v="2" actId="255"/>
        <pc:sldMkLst>
          <pc:docMk/>
          <pc:sldMk cId="832255523" sldId="258"/>
        </pc:sldMkLst>
        <pc:spChg chg="mod">
          <ac:chgData name="Carolyn Jacobs" userId="56fa0885-c92e-4d3f-9e6d-a3e34eb2e861" providerId="ADAL" clId="{64E38143-A812-4243-8131-E04AE5C28870}" dt="2020-12-14T21:14:38.305" v="2" actId="255"/>
          <ac:spMkLst>
            <pc:docMk/>
            <pc:sldMk cId="832255523" sldId="258"/>
            <ac:spMk id="3" creationId="{61688B93-C7BD-4E6E-9256-C09F7D96D809}"/>
          </ac:spMkLst>
        </pc:spChg>
      </pc:sldChg>
      <pc:sldChg chg="modSp">
        <pc:chgData name="Carolyn Jacobs" userId="56fa0885-c92e-4d3f-9e6d-a3e34eb2e861" providerId="ADAL" clId="{64E38143-A812-4243-8131-E04AE5C28870}" dt="2020-12-14T21:15:04.261" v="7" actId="1076"/>
        <pc:sldMkLst>
          <pc:docMk/>
          <pc:sldMk cId="3698192087" sldId="259"/>
        </pc:sldMkLst>
        <pc:spChg chg="mod">
          <ac:chgData name="Carolyn Jacobs" userId="56fa0885-c92e-4d3f-9e6d-a3e34eb2e861" providerId="ADAL" clId="{64E38143-A812-4243-8131-E04AE5C28870}" dt="2020-12-14T21:15:04.261" v="7" actId="1076"/>
          <ac:spMkLst>
            <pc:docMk/>
            <pc:sldMk cId="3698192087" sldId="259"/>
            <ac:spMk id="3" creationId="{61688B93-C7BD-4E6E-9256-C09F7D96D809}"/>
          </ac:spMkLst>
        </pc:spChg>
      </pc:sldChg>
      <pc:sldChg chg="modSp">
        <pc:chgData name="Carolyn Jacobs" userId="56fa0885-c92e-4d3f-9e6d-a3e34eb2e861" providerId="ADAL" clId="{64E38143-A812-4243-8131-E04AE5C28870}" dt="2020-12-14T21:15:28.625" v="13" actId="1076"/>
        <pc:sldMkLst>
          <pc:docMk/>
          <pc:sldMk cId="2012941787" sldId="261"/>
        </pc:sldMkLst>
        <pc:spChg chg="mod">
          <ac:chgData name="Carolyn Jacobs" userId="56fa0885-c92e-4d3f-9e6d-a3e34eb2e861" providerId="ADAL" clId="{64E38143-A812-4243-8131-E04AE5C28870}" dt="2020-12-14T21:15:28.625" v="13" actId="1076"/>
          <ac:spMkLst>
            <pc:docMk/>
            <pc:sldMk cId="2012941787" sldId="261"/>
            <ac:spMk id="3" creationId="{61688B93-C7BD-4E6E-9256-C09F7D96D809}"/>
          </ac:spMkLst>
        </pc:spChg>
      </pc:sldChg>
      <pc:sldChg chg="del">
        <pc:chgData name="Carolyn Jacobs" userId="56fa0885-c92e-4d3f-9e6d-a3e34eb2e861" providerId="ADAL" clId="{64E38143-A812-4243-8131-E04AE5C28870}" dt="2020-12-14T21:21:03.147" v="50" actId="2696"/>
        <pc:sldMkLst>
          <pc:docMk/>
          <pc:sldMk cId="3464279371" sldId="262"/>
        </pc:sldMkLst>
      </pc:sldChg>
      <pc:sldChg chg="delSp modSp">
        <pc:chgData name="Carolyn Jacobs" userId="56fa0885-c92e-4d3f-9e6d-a3e34eb2e861" providerId="ADAL" clId="{64E38143-A812-4243-8131-E04AE5C28870}" dt="2020-12-14T21:19:33.545" v="45" actId="1076"/>
        <pc:sldMkLst>
          <pc:docMk/>
          <pc:sldMk cId="2210155177" sldId="264"/>
        </pc:sldMkLst>
        <pc:spChg chg="del">
          <ac:chgData name="Carolyn Jacobs" userId="56fa0885-c92e-4d3f-9e6d-a3e34eb2e861" providerId="ADAL" clId="{64E38143-A812-4243-8131-E04AE5C28870}" dt="2020-12-14T21:19:24.517" v="42" actId="478"/>
          <ac:spMkLst>
            <pc:docMk/>
            <pc:sldMk cId="2210155177" sldId="264"/>
            <ac:spMk id="7" creationId="{5D1F80D5-BC2B-4F27-8212-CA81750D9366}"/>
          </ac:spMkLst>
        </pc:spChg>
        <pc:spChg chg="mod">
          <ac:chgData name="Carolyn Jacobs" userId="56fa0885-c92e-4d3f-9e6d-a3e34eb2e861" providerId="ADAL" clId="{64E38143-A812-4243-8131-E04AE5C28870}" dt="2020-12-14T21:19:28.728" v="43" actId="1076"/>
          <ac:spMkLst>
            <pc:docMk/>
            <pc:sldMk cId="2210155177" sldId="264"/>
            <ac:spMk id="8" creationId="{1AB97208-EEE2-46E7-8288-C26E4D875802}"/>
          </ac:spMkLst>
        </pc:spChg>
        <pc:picChg chg="mod">
          <ac:chgData name="Carolyn Jacobs" userId="56fa0885-c92e-4d3f-9e6d-a3e34eb2e861" providerId="ADAL" clId="{64E38143-A812-4243-8131-E04AE5C28870}" dt="2020-12-14T21:19:33.545" v="45" actId="1076"/>
          <ac:picMkLst>
            <pc:docMk/>
            <pc:sldMk cId="2210155177" sldId="264"/>
            <ac:picMk id="4" creationId="{961FAF58-0FD5-4BFA-9A9A-227C0AF189C4}"/>
          </ac:picMkLst>
        </pc:picChg>
      </pc:sldChg>
      <pc:sldChg chg="modSp">
        <pc:chgData name="Carolyn Jacobs" userId="56fa0885-c92e-4d3f-9e6d-a3e34eb2e861" providerId="ADAL" clId="{64E38143-A812-4243-8131-E04AE5C28870}" dt="2020-12-14T21:16:23.261" v="17" actId="1076"/>
        <pc:sldMkLst>
          <pc:docMk/>
          <pc:sldMk cId="343749993" sldId="318"/>
        </pc:sldMkLst>
        <pc:spChg chg="mod">
          <ac:chgData name="Carolyn Jacobs" userId="56fa0885-c92e-4d3f-9e6d-a3e34eb2e861" providerId="ADAL" clId="{64E38143-A812-4243-8131-E04AE5C28870}" dt="2020-12-14T21:16:23.261" v="17" actId="1076"/>
          <ac:spMkLst>
            <pc:docMk/>
            <pc:sldMk cId="343749993" sldId="318"/>
            <ac:spMk id="3" creationId="{4FE90AF3-DD7A-4283-914D-760E6973718B}"/>
          </ac:spMkLst>
        </pc:spChg>
        <pc:picChg chg="mod">
          <ac:chgData name="Carolyn Jacobs" userId="56fa0885-c92e-4d3f-9e6d-a3e34eb2e861" providerId="ADAL" clId="{64E38143-A812-4243-8131-E04AE5C28870}" dt="2020-12-14T21:16:15.028" v="15" actId="14100"/>
          <ac:picMkLst>
            <pc:docMk/>
            <pc:sldMk cId="343749993" sldId="318"/>
            <ac:picMk id="5" creationId="{353E6DA9-AC75-4AD2-A64B-AFDA7A1F4EB5}"/>
          </ac:picMkLst>
        </pc:picChg>
        <pc:picChg chg="mod">
          <ac:chgData name="Carolyn Jacobs" userId="56fa0885-c92e-4d3f-9e6d-a3e34eb2e861" providerId="ADAL" clId="{64E38143-A812-4243-8131-E04AE5C28870}" dt="2020-12-14T21:16:17.960" v="16" actId="14100"/>
          <ac:picMkLst>
            <pc:docMk/>
            <pc:sldMk cId="343749993" sldId="318"/>
            <ac:picMk id="7" creationId="{78DEC909-19B0-499E-8169-96A93C52BFCD}"/>
          </ac:picMkLst>
        </pc:picChg>
      </pc:sldChg>
      <pc:sldChg chg="modSp">
        <pc:chgData name="Carolyn Jacobs" userId="56fa0885-c92e-4d3f-9e6d-a3e34eb2e861" providerId="ADAL" clId="{64E38143-A812-4243-8131-E04AE5C28870}" dt="2020-12-14T21:18:12.117" v="41" actId="20577"/>
        <pc:sldMkLst>
          <pc:docMk/>
          <pc:sldMk cId="2204862575" sldId="319"/>
        </pc:sldMkLst>
        <pc:spChg chg="mod">
          <ac:chgData name="Carolyn Jacobs" userId="56fa0885-c92e-4d3f-9e6d-a3e34eb2e861" providerId="ADAL" clId="{64E38143-A812-4243-8131-E04AE5C28870}" dt="2020-12-14T21:18:12.117" v="41" actId="20577"/>
          <ac:spMkLst>
            <pc:docMk/>
            <pc:sldMk cId="2204862575" sldId="319"/>
            <ac:spMk id="12" creationId="{7FE00285-3EC0-43CF-883F-249922149E0E}"/>
          </ac:spMkLst>
        </pc:spChg>
      </pc:sldChg>
      <pc:sldChg chg="add ord">
        <pc:chgData name="Carolyn Jacobs" userId="56fa0885-c92e-4d3f-9e6d-a3e34eb2e861" providerId="ADAL" clId="{64E38143-A812-4243-8131-E04AE5C28870}" dt="2020-12-14T21:20:58.171" v="49"/>
        <pc:sldMkLst>
          <pc:docMk/>
          <pc:sldMk cId="3814935979"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29733-2550-4CA4-AE69-2CCB8BF89CE5}"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227B5-B47F-453B-9B7C-C34C43611AA2}" type="slidenum">
              <a:rPr lang="en-US" smtClean="0"/>
              <a:t>‹#›</a:t>
            </a:fld>
            <a:endParaRPr lang="en-US"/>
          </a:p>
        </p:txBody>
      </p:sp>
    </p:spTree>
    <p:extLst>
      <p:ext uri="{BB962C8B-B14F-4D97-AF65-F5344CB8AC3E}">
        <p14:creationId xmlns:p14="http://schemas.microsoft.com/office/powerpoint/2010/main" val="397800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name of the lesson is a link to the Wyoming Agriculture in the Classroom website where the lesson can be downloaded.</a:t>
            </a:r>
          </a:p>
        </p:txBody>
      </p:sp>
      <p:sp>
        <p:nvSpPr>
          <p:cNvPr id="4" name="Slide Number Placeholder 3"/>
          <p:cNvSpPr>
            <a:spLocks noGrp="1"/>
          </p:cNvSpPr>
          <p:nvPr>
            <p:ph type="sldNum" sz="quarter" idx="5"/>
          </p:nvPr>
        </p:nvSpPr>
        <p:spPr/>
        <p:txBody>
          <a:bodyPr/>
          <a:lstStyle/>
          <a:p>
            <a:fld id="{2D5227B5-B47F-453B-9B7C-C34C43611AA2}" type="slidenum">
              <a:rPr lang="en-US" smtClean="0"/>
              <a:t>1</a:t>
            </a:fld>
            <a:endParaRPr lang="en-US"/>
          </a:p>
        </p:txBody>
      </p:sp>
    </p:spTree>
    <p:extLst>
      <p:ext uri="{BB962C8B-B14F-4D97-AF65-F5344CB8AC3E}">
        <p14:creationId xmlns:p14="http://schemas.microsoft.com/office/powerpoint/2010/main" val="427596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2/Procedure #3: This table allows you to create a word bank for the students to use.</a:t>
            </a:r>
          </a:p>
        </p:txBody>
      </p:sp>
      <p:sp>
        <p:nvSpPr>
          <p:cNvPr id="4" name="Slide Number Placeholder 3"/>
          <p:cNvSpPr>
            <a:spLocks noGrp="1"/>
          </p:cNvSpPr>
          <p:nvPr>
            <p:ph type="sldNum" sz="quarter" idx="5"/>
          </p:nvPr>
        </p:nvSpPr>
        <p:spPr/>
        <p:txBody>
          <a:bodyPr/>
          <a:lstStyle/>
          <a:p>
            <a:fld id="{2D5227B5-B47F-453B-9B7C-C34C43611AA2}" type="slidenum">
              <a:rPr lang="en-US" smtClean="0"/>
              <a:t>12</a:t>
            </a:fld>
            <a:endParaRPr lang="en-US"/>
          </a:p>
        </p:txBody>
      </p:sp>
    </p:spTree>
    <p:extLst>
      <p:ext uri="{BB962C8B-B14F-4D97-AF65-F5344CB8AC3E}">
        <p14:creationId xmlns:p14="http://schemas.microsoft.com/office/powerpoint/2010/main" val="782630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 Procedure #4</a:t>
            </a:r>
          </a:p>
          <a:p>
            <a:r>
              <a:rPr lang="en-US" dirty="0"/>
              <a:t>Students will complete research and design a brochure. </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15</a:t>
            </a:fld>
            <a:endParaRPr lang="en-US"/>
          </a:p>
        </p:txBody>
      </p:sp>
    </p:spTree>
    <p:extLst>
      <p:ext uri="{BB962C8B-B14F-4D97-AF65-F5344CB8AC3E}">
        <p14:creationId xmlns:p14="http://schemas.microsoft.com/office/powerpoint/2010/main" val="1252847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 &amp; #4/Procedure #4</a:t>
            </a:r>
          </a:p>
          <a:p>
            <a:r>
              <a:rPr lang="en-US" dirty="0"/>
              <a:t>Students will be researching over several days and creating a final product to present to the class. </a:t>
            </a:r>
          </a:p>
        </p:txBody>
      </p:sp>
      <p:sp>
        <p:nvSpPr>
          <p:cNvPr id="4" name="Slide Number Placeholder 3"/>
          <p:cNvSpPr>
            <a:spLocks noGrp="1"/>
          </p:cNvSpPr>
          <p:nvPr>
            <p:ph type="sldNum" sz="quarter" idx="5"/>
          </p:nvPr>
        </p:nvSpPr>
        <p:spPr/>
        <p:txBody>
          <a:bodyPr/>
          <a:lstStyle/>
          <a:p>
            <a:fld id="{2D5227B5-B47F-453B-9B7C-C34C43611AA2}" type="slidenum">
              <a:rPr lang="en-US" smtClean="0"/>
              <a:t>16</a:t>
            </a:fld>
            <a:endParaRPr lang="en-US"/>
          </a:p>
        </p:txBody>
      </p:sp>
    </p:spTree>
    <p:extLst>
      <p:ext uri="{BB962C8B-B14F-4D97-AF65-F5344CB8AC3E}">
        <p14:creationId xmlns:p14="http://schemas.microsoft.com/office/powerpoint/2010/main" val="188213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a:t>
            </a:r>
          </a:p>
          <a:p>
            <a:r>
              <a:rPr lang="en-US" dirty="0"/>
              <a:t>Students will be scored on the rubric</a:t>
            </a:r>
          </a:p>
        </p:txBody>
      </p:sp>
      <p:sp>
        <p:nvSpPr>
          <p:cNvPr id="4" name="Slide Number Placeholder 3"/>
          <p:cNvSpPr>
            <a:spLocks noGrp="1"/>
          </p:cNvSpPr>
          <p:nvPr>
            <p:ph type="sldNum" sz="quarter" idx="5"/>
          </p:nvPr>
        </p:nvSpPr>
        <p:spPr/>
        <p:txBody>
          <a:bodyPr/>
          <a:lstStyle/>
          <a:p>
            <a:fld id="{2D5227B5-B47F-453B-9B7C-C34C43611AA2}" type="slidenum">
              <a:rPr lang="en-US" smtClean="0"/>
              <a:t>17</a:t>
            </a:fld>
            <a:endParaRPr lang="en-US"/>
          </a:p>
        </p:txBody>
      </p:sp>
    </p:spTree>
    <p:extLst>
      <p:ext uri="{BB962C8B-B14F-4D97-AF65-F5344CB8AC3E}">
        <p14:creationId xmlns:p14="http://schemas.microsoft.com/office/powerpoint/2010/main" val="1620844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Procedure #6:  Provide the students an opportunity to explain their learning.</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18</a:t>
            </a:fld>
            <a:endParaRPr lang="en-US"/>
          </a:p>
        </p:txBody>
      </p:sp>
    </p:spTree>
    <p:extLst>
      <p:ext uri="{BB962C8B-B14F-4D97-AF65-F5344CB8AC3E}">
        <p14:creationId xmlns:p14="http://schemas.microsoft.com/office/powerpoint/2010/main" val="2454711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chance to review the Essential Question for this unit.</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19</a:t>
            </a:fld>
            <a:endParaRPr lang="en-US"/>
          </a:p>
        </p:txBody>
      </p:sp>
    </p:spTree>
    <p:extLst>
      <p:ext uri="{BB962C8B-B14F-4D97-AF65-F5344CB8AC3E}">
        <p14:creationId xmlns:p14="http://schemas.microsoft.com/office/powerpoint/2010/main" val="3640977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20</a:t>
            </a:fld>
            <a:endParaRPr lang="en-US"/>
          </a:p>
        </p:txBody>
      </p:sp>
    </p:spTree>
    <p:extLst>
      <p:ext uri="{BB962C8B-B14F-4D97-AF65-F5344CB8AC3E}">
        <p14:creationId xmlns:p14="http://schemas.microsoft.com/office/powerpoint/2010/main" val="391885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focus of today’s lesson.</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2</a:t>
            </a:fld>
            <a:endParaRPr lang="en-US"/>
          </a:p>
        </p:txBody>
      </p:sp>
    </p:spTree>
    <p:extLst>
      <p:ext uri="{BB962C8B-B14F-4D97-AF65-F5344CB8AC3E}">
        <p14:creationId xmlns:p14="http://schemas.microsoft.com/office/powerpoint/2010/main" val="131847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new vocabulary words for this lesson.  You may need to adjust this list according to the needs of your students.</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3</a:t>
            </a:fld>
            <a:endParaRPr lang="en-US"/>
          </a:p>
        </p:txBody>
      </p:sp>
    </p:spTree>
    <p:extLst>
      <p:ext uri="{BB962C8B-B14F-4D97-AF65-F5344CB8AC3E}">
        <p14:creationId xmlns:p14="http://schemas.microsoft.com/office/powerpoint/2010/main" val="147609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back on the previous lesson and review the key ideas.</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4</a:t>
            </a:fld>
            <a:endParaRPr lang="en-US"/>
          </a:p>
        </p:txBody>
      </p:sp>
    </p:spTree>
    <p:extLst>
      <p:ext uri="{BB962C8B-B14F-4D97-AF65-F5344CB8AC3E}">
        <p14:creationId xmlns:p14="http://schemas.microsoft.com/office/powerpoint/2010/main" val="7078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 Procedure #1</a:t>
            </a:r>
          </a:p>
          <a:p>
            <a:r>
              <a:rPr lang="en-US" dirty="0"/>
              <a:t>This will be a two-step day taking approximately 30 minutes. </a:t>
            </a:r>
          </a:p>
        </p:txBody>
      </p:sp>
      <p:sp>
        <p:nvSpPr>
          <p:cNvPr id="4" name="Slide Number Placeholder 3"/>
          <p:cNvSpPr>
            <a:spLocks noGrp="1"/>
          </p:cNvSpPr>
          <p:nvPr>
            <p:ph type="sldNum" sz="quarter" idx="5"/>
          </p:nvPr>
        </p:nvSpPr>
        <p:spPr/>
        <p:txBody>
          <a:bodyPr/>
          <a:lstStyle/>
          <a:p>
            <a:fld id="{2D5227B5-B47F-453B-9B7C-C34C43611AA2}" type="slidenum">
              <a:rPr lang="en-US" smtClean="0"/>
              <a:t>5</a:t>
            </a:fld>
            <a:endParaRPr lang="en-US"/>
          </a:p>
        </p:txBody>
      </p:sp>
    </p:spTree>
    <p:extLst>
      <p:ext uri="{BB962C8B-B14F-4D97-AF65-F5344CB8AC3E}">
        <p14:creationId xmlns:p14="http://schemas.microsoft.com/office/powerpoint/2010/main" val="258001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Day #1 Procedure #1</a:t>
            </a:r>
          </a:p>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6</a:t>
            </a:fld>
            <a:endParaRPr lang="en-US"/>
          </a:p>
        </p:txBody>
      </p:sp>
    </p:spTree>
    <p:extLst>
      <p:ext uri="{BB962C8B-B14F-4D97-AF65-F5344CB8AC3E}">
        <p14:creationId xmlns:p14="http://schemas.microsoft.com/office/powerpoint/2010/main" val="307673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 Procedure #1</a:t>
            </a:r>
          </a:p>
        </p:txBody>
      </p:sp>
      <p:sp>
        <p:nvSpPr>
          <p:cNvPr id="4" name="Slide Number Placeholder 3"/>
          <p:cNvSpPr>
            <a:spLocks noGrp="1"/>
          </p:cNvSpPr>
          <p:nvPr>
            <p:ph type="sldNum" sz="quarter" idx="5"/>
          </p:nvPr>
        </p:nvSpPr>
        <p:spPr/>
        <p:txBody>
          <a:bodyPr/>
          <a:lstStyle/>
          <a:p>
            <a:fld id="{2D5227B5-B47F-453B-9B7C-C34C43611AA2}" type="slidenum">
              <a:rPr lang="en-US" smtClean="0"/>
              <a:t>8</a:t>
            </a:fld>
            <a:endParaRPr lang="en-US"/>
          </a:p>
        </p:txBody>
      </p:sp>
    </p:spTree>
    <p:extLst>
      <p:ext uri="{BB962C8B-B14F-4D97-AF65-F5344CB8AC3E}">
        <p14:creationId xmlns:p14="http://schemas.microsoft.com/office/powerpoint/2010/main" val="63935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 Procedure #2: To view the brochure on the website you will have to choose a park, then you will find the green box with the brochure (to be downloaded) in the green box.  It is not on the main page of the website.</a:t>
            </a:r>
          </a:p>
        </p:txBody>
      </p:sp>
      <p:sp>
        <p:nvSpPr>
          <p:cNvPr id="4" name="Slide Number Placeholder 3"/>
          <p:cNvSpPr>
            <a:spLocks noGrp="1"/>
          </p:cNvSpPr>
          <p:nvPr>
            <p:ph type="sldNum" sz="quarter" idx="5"/>
          </p:nvPr>
        </p:nvSpPr>
        <p:spPr/>
        <p:txBody>
          <a:bodyPr/>
          <a:lstStyle/>
          <a:p>
            <a:fld id="{2D5227B5-B47F-453B-9B7C-C34C43611AA2}" type="slidenum">
              <a:rPr lang="en-US" smtClean="0"/>
              <a:t>9</a:t>
            </a:fld>
            <a:endParaRPr lang="en-US"/>
          </a:p>
        </p:txBody>
      </p:sp>
    </p:spTree>
    <p:extLst>
      <p:ext uri="{BB962C8B-B14F-4D97-AF65-F5344CB8AC3E}">
        <p14:creationId xmlns:p14="http://schemas.microsoft.com/office/powerpoint/2010/main" val="199761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 Procedure #3</a:t>
            </a:r>
          </a:p>
          <a:p>
            <a:r>
              <a:rPr lang="en-US" dirty="0"/>
              <a:t>Provide students with instructions on the expectations for the park brochure. What are the items that they should include in their brochure? </a:t>
            </a:r>
          </a:p>
        </p:txBody>
      </p:sp>
      <p:sp>
        <p:nvSpPr>
          <p:cNvPr id="4" name="Slide Number Placeholder 3"/>
          <p:cNvSpPr>
            <a:spLocks noGrp="1"/>
          </p:cNvSpPr>
          <p:nvPr>
            <p:ph type="sldNum" sz="quarter" idx="5"/>
          </p:nvPr>
        </p:nvSpPr>
        <p:spPr/>
        <p:txBody>
          <a:bodyPr/>
          <a:lstStyle/>
          <a:p>
            <a:fld id="{2D5227B5-B47F-453B-9B7C-C34C43611AA2}" type="slidenum">
              <a:rPr lang="en-US" smtClean="0"/>
              <a:t>11</a:t>
            </a:fld>
            <a:endParaRPr lang="en-US"/>
          </a:p>
        </p:txBody>
      </p:sp>
    </p:spTree>
    <p:extLst>
      <p:ext uri="{BB962C8B-B14F-4D97-AF65-F5344CB8AC3E}">
        <p14:creationId xmlns:p14="http://schemas.microsoft.com/office/powerpoint/2010/main" val="408922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5EBC-D9DA-444D-9BB5-9F0CAA8BD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E452C-1B0D-43CE-9533-E6B325A18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CC5F9B-02E6-4B68-8880-6B58D0DF18FC}"/>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A1563AD0-33D3-4FCC-A0F4-5581AB87A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C9353-D403-4667-B046-6CBE892972A2}"/>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9560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DE1D-7646-4B03-A15D-0AE7D5DE22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2B04A4-412A-4A7F-9E66-04D7374665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27FBF-7F9B-4F57-A830-5D3B92EEB976}"/>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E9AE06F9-9E05-4C39-9328-7A55524DB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06EE0-B855-4FC9-9FB5-886E0A7317EF}"/>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02026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846C6-687B-4636-934D-C6BFC56BC8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8BAD0A-2D0E-4946-8B62-A8C5118FCF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CBE08-6CC2-487A-A459-C1F1AAC9690A}"/>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41301667-0294-49DA-8619-D2A4F3DC2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C6DAD-7F5B-4637-B7F7-3E36EDAA80CC}"/>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43417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C14F-607B-4FEB-98DC-6CA06ACF4D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6F9C41-7AE7-4480-9F00-8315719A03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502CDA-27D9-4619-A70A-48C71C7E0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B4E6C-F80D-49DD-9C70-DFEE24A8076B}"/>
              </a:ext>
            </a:extLst>
          </p:cNvPr>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a:extLst>
              <a:ext uri="{FF2B5EF4-FFF2-40B4-BE49-F238E27FC236}">
                <a16:creationId xmlns:a16="http://schemas.microsoft.com/office/drawing/2014/main" id="{D9F03826-827D-4DA9-85DC-2DDAEE2A7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72ECD-7A0C-49E9-A8D0-F0919A3E4A1B}"/>
              </a:ext>
            </a:extLst>
          </p:cNvPr>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7122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59A7-9FFD-4043-B437-507D322D02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34417C-19E7-4211-97E7-478DB6DE40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238705-2633-4F5A-8647-9DFBFF173DD1}"/>
              </a:ext>
            </a:extLst>
          </p:cNvPr>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a:extLst>
              <a:ext uri="{FF2B5EF4-FFF2-40B4-BE49-F238E27FC236}">
                <a16:creationId xmlns:a16="http://schemas.microsoft.com/office/drawing/2014/main" id="{4B3A0455-25D8-48E4-8FF9-18A20749E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487C9-C33B-4916-B483-87C5A37AD446}"/>
              </a:ext>
            </a:extLst>
          </p:cNvPr>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712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2FE3FF-6F85-4C26-B04A-B46E185A2D5E}"/>
              </a:ext>
            </a:extLst>
          </p:cNvPr>
          <p:cNvSpPr>
            <a:spLocks noGrp="1"/>
          </p:cNvSpPr>
          <p:nvPr>
            <p:ph type="dt" sz="half" idx="10"/>
          </p:nvPr>
        </p:nvSpPr>
        <p:spPr/>
        <p:txBody>
          <a:bodyPr/>
          <a:lstStyle/>
          <a:p>
            <a:fld id="{9493713B-5B5C-4120-8C47-043A680D3A04}" type="datetimeFigureOut">
              <a:rPr lang="en-US" smtClean="0"/>
              <a:t>7/21/2021</a:t>
            </a:fld>
            <a:endParaRPr lang="en-US"/>
          </a:p>
        </p:txBody>
      </p:sp>
      <p:sp>
        <p:nvSpPr>
          <p:cNvPr id="3" name="Footer Placeholder 2">
            <a:extLst>
              <a:ext uri="{FF2B5EF4-FFF2-40B4-BE49-F238E27FC236}">
                <a16:creationId xmlns:a16="http://schemas.microsoft.com/office/drawing/2014/main" id="{DAE62BE9-17E5-49B8-A51B-C14EF0EBB7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A34656-4290-4FB4-BEB5-728AFCFD6FF1}"/>
              </a:ext>
            </a:extLst>
          </p:cNvPr>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33464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38C7-477D-4D13-8BF3-79323B0E1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53107-CE05-491E-A8CB-064C36EEFE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BE93B-1FC9-4CBF-8A6F-B67E2C8854CC}"/>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617A76B4-252B-4AB7-ABDF-1CCE72DC7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DDC96-AE45-455F-B11D-E49C858442D6}"/>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0506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43B0-DA1F-4A64-B4A9-E2A983927A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A0768-DC5D-4A53-B399-A7EFB40CF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BF6C9-1670-4ABC-A33E-D0655D95B106}"/>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1EF5E7A4-779D-48F1-A898-6BC9AE35D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EDD3D-E1F9-407F-8CD6-FABD0DE8BE5C}"/>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296424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31AD-E5A0-479B-B401-7A352AD7A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B9187-22A2-46E0-8FB9-8B33604E2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CFC8BF-79F7-4086-9AAF-16FC732153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9294F8-3836-49F8-B0CE-2C6E3EF555D7}"/>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6" name="Footer Placeholder 5">
            <a:extLst>
              <a:ext uri="{FF2B5EF4-FFF2-40B4-BE49-F238E27FC236}">
                <a16:creationId xmlns:a16="http://schemas.microsoft.com/office/drawing/2014/main" id="{723F24F3-A115-4783-8BDC-24B53EB8B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2F61D-55C2-4147-9DEF-EB175A17C94F}"/>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663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46CF-7F18-45D0-98F3-4806AF91C5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8DAAD-5F9B-4459-8301-1209AE552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89B734-A69A-40D3-9BDA-CB9D3EBA5F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DA8498-F20C-4EB4-B8A3-C7BE103D2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0833EF-530F-474B-A1CB-6AE598CD9B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AE0CD-297B-4119-A361-0BF9E204A654}"/>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8" name="Footer Placeholder 7">
            <a:extLst>
              <a:ext uri="{FF2B5EF4-FFF2-40B4-BE49-F238E27FC236}">
                <a16:creationId xmlns:a16="http://schemas.microsoft.com/office/drawing/2014/main" id="{3E74E829-00AE-47BC-9515-CC18C79C06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50B55-77DB-4244-90DE-396F1EA3E765}"/>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234958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5388-E7F4-4CC5-A515-70EAB2409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23C7E-BDB5-41FD-916F-11ADD1C055CA}"/>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4" name="Footer Placeholder 3">
            <a:extLst>
              <a:ext uri="{FF2B5EF4-FFF2-40B4-BE49-F238E27FC236}">
                <a16:creationId xmlns:a16="http://schemas.microsoft.com/office/drawing/2014/main" id="{DC8DC23D-3385-41C2-824F-3D6F36F800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5AB9-7439-4CE7-97D7-D426BAD1EB6B}"/>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313965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9A7AD-F0CD-40FC-B278-20E008EC7214}"/>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3" name="Footer Placeholder 2">
            <a:extLst>
              <a:ext uri="{FF2B5EF4-FFF2-40B4-BE49-F238E27FC236}">
                <a16:creationId xmlns:a16="http://schemas.microsoft.com/office/drawing/2014/main" id="{F3D6BBD3-50E4-4591-8FD7-C23CB72F3D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07B724-32DA-4FC9-A2B4-18A656227383}"/>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4969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C9D8-21CE-4202-97F1-E221C5720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2721A4-BA27-4DC6-87AD-4987DEE26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86C10-D81D-4BAA-82D4-E2913B988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2B24C-DCE0-40C0-858A-D482F717F6B0}"/>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6" name="Footer Placeholder 5">
            <a:extLst>
              <a:ext uri="{FF2B5EF4-FFF2-40B4-BE49-F238E27FC236}">
                <a16:creationId xmlns:a16="http://schemas.microsoft.com/office/drawing/2014/main" id="{33CBF1AA-47C9-4334-8433-7AA6456FC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DBA89-EE1F-47D8-B9B2-CE0B5B729025}"/>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324664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C9A2-631B-4787-9239-772F3FDBE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8C63DC-FE60-4B0B-89F5-8D178572C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2156BC-A42B-4885-99A5-302592313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78085-1F31-4146-8E2D-B5F719A07939}"/>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6" name="Footer Placeholder 5">
            <a:extLst>
              <a:ext uri="{FF2B5EF4-FFF2-40B4-BE49-F238E27FC236}">
                <a16:creationId xmlns:a16="http://schemas.microsoft.com/office/drawing/2014/main" id="{8BAA36FC-F053-4C03-B8CF-1167B6EC2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AD35B8-0A23-40AB-A82F-82551F7690B4}"/>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23000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A11D5-FB5E-42C1-A1EB-817E95FD1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104FB0-6310-4907-A823-EC4AC21C4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52A71-97A6-47E8-96C3-D256AE4C7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A639DA45-4889-4C43-B72B-8C09873D8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5E2C3F-1A85-401F-A855-5C1A723BD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8F391-85ED-49D7-9E57-0B9EA65BBAFF}" type="slidenum">
              <a:rPr lang="en-US" smtClean="0"/>
              <a:t>‹#›</a:t>
            </a:fld>
            <a:endParaRPr lang="en-US"/>
          </a:p>
        </p:txBody>
      </p:sp>
    </p:spTree>
    <p:extLst>
      <p:ext uri="{BB962C8B-B14F-4D97-AF65-F5344CB8AC3E}">
        <p14:creationId xmlns:p14="http://schemas.microsoft.com/office/powerpoint/2010/main" val="264666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A8ACD7-2049-410D-846B-A143123186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13777-107F-407A-B73D-497C9DAEC6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A024B-2AA2-4F98-9710-4FF6C72399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7/21/2021</a:t>
            </a:fld>
            <a:endParaRPr lang="en-US"/>
          </a:p>
        </p:txBody>
      </p:sp>
      <p:sp>
        <p:nvSpPr>
          <p:cNvPr id="5" name="Footer Placeholder 4">
            <a:extLst>
              <a:ext uri="{FF2B5EF4-FFF2-40B4-BE49-F238E27FC236}">
                <a16:creationId xmlns:a16="http://schemas.microsoft.com/office/drawing/2014/main" id="{D014C3EB-7F8E-4632-86E3-B40D0FBB3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33CF66-E0BF-4C49-B325-EE30606B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4126259905"/>
      </p:ext>
    </p:extLst>
  </p:cSld>
  <p:clrMap bg1="lt1" tx1="dk1" bg2="lt2" tx2="dk2" accent1="accent1" accent2="accent2" accent3="accent3" accent4="accent4" accent5="accent5" accent6="accent6" hlink="hlink" folHlink="folHlink"/>
  <p:sldLayoutIdLst>
    <p:sldLayoutId id="2147483812" r:id="rId1"/>
    <p:sldLayoutId id="2147483805" r:id="rId2"/>
    <p:sldLayoutId id="214748381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tiff"/><Relationship Id="rId4" Type="http://schemas.openxmlformats.org/officeDocument/2006/relationships/hyperlink" Target="https://wyaitc.org/lesson/lesson-eight-discovering-wyomings-state-park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yaitc.org/wp-content/uploads/2019/09/2ORTL8-Worksheets-and-Resources.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creativecommons.org/licenses/by-sa/3.0/" TargetMode="External"/><Relationship Id="rId5" Type="http://schemas.openxmlformats.org/officeDocument/2006/relationships/hyperlink" Target="http://www.picserver.org/r/research.html" TargetMode="Externa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creativecommons.org/licenses/by-sa/3.0/"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cs.wikipedia.org/wiki/Soubor:Landscape_of_Jackson_Hole,_October_2010.jpg" TargetMode="External"/><Relationship Id="rId5" Type="http://schemas.openxmlformats.org/officeDocument/2006/relationships/image" Target="../media/image23.png"/><Relationship Id="rId4" Type="http://schemas.openxmlformats.org/officeDocument/2006/relationships/hyperlink" Target="https://pixabay.com/en/mountains-rocks-terrain-landscape-176397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pexels.com/photo/snow-snowman-snowmen-winter-19202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courses.lumenlearning.com/geophysical/chapter/types-of-volcanoe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yaitc.org/curriculum/feedback-survey"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Landscape_of_Jackson_Hole,_October_2010.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creativecommons.org/licenses/by-nc/3.0/" TargetMode="External"/><Relationship Id="rId4" Type="http://schemas.openxmlformats.org/officeDocument/2006/relationships/hyperlink" Target="https://briancookeducator.wordpress.com/2019/06/09/talking-chips-lead-to-deeper-level-literature-discussions-in-middle-schoo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yoparks.wyo.gov/index.php/places-to-go/view-full-list-of-wyoming-state-park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26590" y="135048"/>
            <a:ext cx="7835685" cy="6469734"/>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5925848" y="3027562"/>
            <a:ext cx="6266152" cy="353943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Outdoor Recreation &amp; Tourism</a:t>
            </a:r>
          </a:p>
          <a:p>
            <a:pPr algn="ct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nd</a:t>
            </a:r>
            <a:r>
              <a:rPr lang="en-US" sz="4000" dirty="0">
                <a:latin typeface="Arial" panose="020B0604020202020204" pitchFamily="34" charset="0"/>
                <a:cs typeface="Arial" panose="020B0604020202020204" pitchFamily="34" charset="0"/>
              </a:rPr>
              <a:t> Grade</a:t>
            </a:r>
          </a:p>
          <a:p>
            <a:pPr algn="ctr"/>
            <a:r>
              <a:rPr lang="en-US" sz="3200" dirty="0">
                <a:latin typeface="Arial" panose="020B0604020202020204" pitchFamily="34" charset="0"/>
                <a:cs typeface="Arial" panose="020B0604020202020204" pitchFamily="34" charset="0"/>
              </a:rPr>
              <a:t>Lesson 8: </a:t>
            </a:r>
          </a:p>
          <a:p>
            <a:pPr algn="ctr"/>
            <a:r>
              <a:rPr lang="en-US" sz="3200" dirty="0">
                <a:latin typeface="Arial" panose="020B0604020202020204" pitchFamily="34" charset="0"/>
                <a:cs typeface="Arial" panose="020B0604020202020204" pitchFamily="34" charset="0"/>
                <a:hlinkClick r:id="rId4"/>
              </a:rPr>
              <a:t>Discovering Wyoming’s State Parks</a:t>
            </a:r>
            <a:endParaRPr lang="en-US" sz="3200" dirty="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A3B961C1-3912-42B9-A3D4-48E8A90163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09095" y="253218"/>
            <a:ext cx="2791265" cy="2791265"/>
          </a:xfrm>
          <a:prstGeom prst="rect">
            <a:avLst/>
          </a:prstGeom>
        </p:spPr>
      </p:pic>
    </p:spTree>
    <p:extLst>
      <p:ext uri="{BB962C8B-B14F-4D97-AF65-F5344CB8AC3E}">
        <p14:creationId xmlns:p14="http://schemas.microsoft.com/office/powerpoint/2010/main" val="832255523"/>
      </p:ext>
    </p:extLst>
  </p:cSld>
  <p:clrMapOvr>
    <a:masterClrMapping/>
  </p:clrMapOvr>
  <mc:AlternateContent xmlns:mc="http://schemas.openxmlformats.org/markup-compatibility/2006" xmlns:p14="http://schemas.microsoft.com/office/powerpoint/2010/main">
    <mc:Choice Requires="p14">
      <p:transition spd="slow" p14:dur="2000" advTm="3667"/>
    </mc:Choice>
    <mc:Fallback xmlns="">
      <p:transition spd="slow" advTm="36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0AF8D9-545A-4FB8-840F-12D9592722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206071"/>
            <a:ext cx="12191980" cy="4801868"/>
          </a:xfrm>
          <a:prstGeom prst="rect">
            <a:avLst/>
          </a:prstGeom>
        </p:spPr>
      </p:pic>
      <p:pic>
        <p:nvPicPr>
          <p:cNvPr id="15" name="Picture 14">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screen">
            <a:extLst>
              <a:ext uri="{28A0092B-C50C-407E-A947-70E740481C1C}">
                <a14:useLocalDpi xmlns:a14="http://schemas.microsoft.com/office/drawing/2010/main"/>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17" name="Picture 16">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screen">
            <a:extLst>
              <a:ext uri="{28A0092B-C50C-407E-A947-70E740481C1C}">
                <a14:useLocalDpi xmlns:a14="http://schemas.microsoft.com/office/drawing/2010/main"/>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19" name="Rectangle 18">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33141-3B1B-4B55-B7A6-7686DF9DC1D8}"/>
              </a:ext>
            </a:extLst>
          </p:cNvPr>
          <p:cNvSpPr>
            <a:spLocks noGrp="1"/>
          </p:cNvSpPr>
          <p:nvPr>
            <p:ph type="title"/>
          </p:nvPr>
        </p:nvSpPr>
        <p:spPr>
          <a:xfrm>
            <a:off x="804484" y="5566756"/>
            <a:ext cx="10592174" cy="656946"/>
          </a:xfrm>
        </p:spPr>
        <p:txBody>
          <a:bodyPr vert="horz" lIns="91440" tIns="45720" rIns="91440" bIns="45720" rtlCol="0" anchor="t">
            <a:normAutofit/>
          </a:bodyPr>
          <a:lstStyle/>
          <a:p>
            <a:r>
              <a:rPr lang="en-US" sz="4000">
                <a:solidFill>
                  <a:srgbClr val="000000"/>
                </a:solidFill>
              </a:rPr>
              <a:t>Day Two</a:t>
            </a:r>
          </a:p>
        </p:txBody>
      </p:sp>
    </p:spTree>
    <p:extLst>
      <p:ext uri="{BB962C8B-B14F-4D97-AF65-F5344CB8AC3E}">
        <p14:creationId xmlns:p14="http://schemas.microsoft.com/office/powerpoint/2010/main" val="1225402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775253-7304-42B5-99C7-AFF314B8836C}"/>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0070C0"/>
                </a:solidFill>
                <a:hlinkClick r:id="rId3">
                  <a:extLst>
                    <a:ext uri="{A12FA001-AC4F-418D-AE19-62706E023703}">
                      <ahyp:hlinkClr xmlns:ahyp="http://schemas.microsoft.com/office/drawing/2018/hyperlinkcolor" val="tx"/>
                    </a:ext>
                  </a:extLst>
                </a:hlinkClick>
              </a:rPr>
              <a:t>Brochure</a:t>
            </a:r>
            <a:endParaRPr lang="en-US" sz="5400" dirty="0">
              <a:solidFill>
                <a:srgbClr val="0070C0"/>
              </a:solidFill>
            </a:endParaRPr>
          </a:p>
        </p:txBody>
      </p:sp>
      <p:pic>
        <p:nvPicPr>
          <p:cNvPr id="3" name="Picture 2" descr="Table&#10;&#10;Description automatically generated">
            <a:extLst>
              <a:ext uri="{FF2B5EF4-FFF2-40B4-BE49-F238E27FC236}">
                <a16:creationId xmlns:a16="http://schemas.microsoft.com/office/drawing/2014/main" id="{1B5FBEA3-CD1E-4192-AA7B-99CD84F0EC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7983" y="507150"/>
            <a:ext cx="3407984" cy="3997637"/>
          </a:xfrm>
          <a:prstGeom prst="rect">
            <a:avLst/>
          </a:prstGeom>
        </p:spPr>
      </p:pic>
      <p:pic>
        <p:nvPicPr>
          <p:cNvPr id="4" name="Picture 3">
            <a:extLst>
              <a:ext uri="{FF2B5EF4-FFF2-40B4-BE49-F238E27FC236}">
                <a16:creationId xmlns:a16="http://schemas.microsoft.com/office/drawing/2014/main" id="{23CFFC67-C15F-412E-9E50-E611786F3F6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7208489" y="45883"/>
            <a:ext cx="3997637" cy="4920169"/>
          </a:xfrm>
          <a:prstGeom prst="rect">
            <a:avLst/>
          </a:prstGeom>
        </p:spPr>
      </p:pic>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A3572A-0847-479E-9891-C69B5E4116F4}"/>
              </a:ext>
            </a:extLst>
          </p:cNvPr>
          <p:cNvSpPr txBox="1"/>
          <p:nvPr/>
        </p:nvSpPr>
        <p:spPr>
          <a:xfrm>
            <a:off x="1697532" y="0"/>
            <a:ext cx="9216485" cy="523220"/>
          </a:xfrm>
          <a:prstGeom prst="rect">
            <a:avLst/>
          </a:prstGeom>
          <a:noFill/>
        </p:spPr>
        <p:txBody>
          <a:bodyPr wrap="square" rtlCol="0">
            <a:spAutoFit/>
          </a:bodyPr>
          <a:lstStyle/>
          <a:p>
            <a:pPr algn="ctr"/>
            <a:r>
              <a:rPr lang="en-US" sz="2800" dirty="0"/>
              <a:t>Creating Our Stewardship Brochure</a:t>
            </a:r>
          </a:p>
        </p:txBody>
      </p:sp>
    </p:spTree>
    <p:extLst>
      <p:ext uri="{BB962C8B-B14F-4D97-AF65-F5344CB8AC3E}">
        <p14:creationId xmlns:p14="http://schemas.microsoft.com/office/powerpoint/2010/main" val="4184107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3F3F-EBDF-4612-9AC1-217BEDD77F01}"/>
              </a:ext>
            </a:extLst>
          </p:cNvPr>
          <p:cNvSpPr>
            <a:spLocks noGrp="1"/>
          </p:cNvSpPr>
          <p:nvPr>
            <p:ph type="title"/>
          </p:nvPr>
        </p:nvSpPr>
        <p:spPr/>
        <p:txBody>
          <a:bodyPr/>
          <a:lstStyle/>
          <a:p>
            <a:pPr algn="ctr"/>
            <a:r>
              <a:rPr lang="en-US" dirty="0"/>
              <a:t>Our Word Bank</a:t>
            </a:r>
          </a:p>
        </p:txBody>
      </p:sp>
      <p:graphicFrame>
        <p:nvGraphicFramePr>
          <p:cNvPr id="4" name="Table 4">
            <a:extLst>
              <a:ext uri="{FF2B5EF4-FFF2-40B4-BE49-F238E27FC236}">
                <a16:creationId xmlns:a16="http://schemas.microsoft.com/office/drawing/2014/main" id="{8F061D82-CB44-4016-A6A3-6A06C4159E77}"/>
              </a:ext>
            </a:extLst>
          </p:cNvPr>
          <p:cNvGraphicFramePr>
            <a:graphicFrameLocks noGrp="1"/>
          </p:cNvGraphicFramePr>
          <p:nvPr>
            <p:extLst>
              <p:ext uri="{D42A27DB-BD31-4B8C-83A1-F6EECF244321}">
                <p14:modId xmlns:p14="http://schemas.microsoft.com/office/powerpoint/2010/main" val="780971023"/>
              </p:ext>
            </p:extLst>
          </p:nvPr>
        </p:nvGraphicFramePr>
        <p:xfrm>
          <a:off x="681501" y="1679185"/>
          <a:ext cx="10672299" cy="4470961"/>
        </p:xfrm>
        <a:graphic>
          <a:graphicData uri="http://schemas.openxmlformats.org/drawingml/2006/table">
            <a:tbl>
              <a:tblPr firstRow="1" bandRow="1">
                <a:tableStyleId>{5940675A-B579-460E-94D1-54222C63F5DA}</a:tableStyleId>
              </a:tblPr>
              <a:tblGrid>
                <a:gridCol w="3557433">
                  <a:extLst>
                    <a:ext uri="{9D8B030D-6E8A-4147-A177-3AD203B41FA5}">
                      <a16:colId xmlns:a16="http://schemas.microsoft.com/office/drawing/2014/main" val="71340428"/>
                    </a:ext>
                  </a:extLst>
                </a:gridCol>
                <a:gridCol w="3557433">
                  <a:extLst>
                    <a:ext uri="{9D8B030D-6E8A-4147-A177-3AD203B41FA5}">
                      <a16:colId xmlns:a16="http://schemas.microsoft.com/office/drawing/2014/main" val="3968429365"/>
                    </a:ext>
                  </a:extLst>
                </a:gridCol>
                <a:gridCol w="3557433">
                  <a:extLst>
                    <a:ext uri="{9D8B030D-6E8A-4147-A177-3AD203B41FA5}">
                      <a16:colId xmlns:a16="http://schemas.microsoft.com/office/drawing/2014/main" val="3153284658"/>
                    </a:ext>
                  </a:extLst>
                </a:gridCol>
              </a:tblGrid>
              <a:tr h="4470961">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07457851"/>
                  </a:ext>
                </a:extLst>
              </a:tr>
            </a:tbl>
          </a:graphicData>
        </a:graphic>
      </p:graphicFrame>
    </p:spTree>
    <p:extLst>
      <p:ext uri="{BB962C8B-B14F-4D97-AF65-F5344CB8AC3E}">
        <p14:creationId xmlns:p14="http://schemas.microsoft.com/office/powerpoint/2010/main" val="4169523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A924-C65A-42C4-A188-EC41BE2704D2}"/>
              </a:ext>
            </a:extLst>
          </p:cNvPr>
          <p:cNvSpPr>
            <a:spLocks noGrp="1"/>
          </p:cNvSpPr>
          <p:nvPr>
            <p:ph type="title"/>
          </p:nvPr>
        </p:nvSpPr>
        <p:spPr>
          <a:xfrm>
            <a:off x="196948" y="280719"/>
            <a:ext cx="10515600" cy="1325563"/>
          </a:xfrm>
        </p:spPr>
        <p:txBody>
          <a:bodyPr/>
          <a:lstStyle/>
          <a:p>
            <a:r>
              <a:rPr lang="en-US" dirty="0"/>
              <a:t>Our Stewardship Brochure</a:t>
            </a:r>
            <a:br>
              <a:rPr lang="en-US" dirty="0"/>
            </a:br>
            <a:r>
              <a:rPr lang="en-US" sz="3600"/>
              <a:t>It must:</a:t>
            </a:r>
          </a:p>
        </p:txBody>
      </p:sp>
      <p:sp>
        <p:nvSpPr>
          <p:cNvPr id="3" name="TextBox 2">
            <a:extLst>
              <a:ext uri="{FF2B5EF4-FFF2-40B4-BE49-F238E27FC236}">
                <a16:creationId xmlns:a16="http://schemas.microsoft.com/office/drawing/2014/main" id="{AC91D64C-2AD6-4BD0-8F4B-759AB461BA64}"/>
              </a:ext>
            </a:extLst>
          </p:cNvPr>
          <p:cNvSpPr txBox="1"/>
          <p:nvPr/>
        </p:nvSpPr>
        <p:spPr>
          <a:xfrm>
            <a:off x="196948" y="1608777"/>
            <a:ext cx="8308871" cy="5358417"/>
          </a:xfrm>
          <a:prstGeom prst="rect">
            <a:avLst/>
          </a:prstGeom>
          <a:noFill/>
        </p:spPr>
        <p:txBody>
          <a:bodyPr wrap="square" lIns="91440" tIns="45720" rIns="91440" bIns="45720" rtlCol="0" anchor="t">
            <a:noAutofit/>
          </a:bodyPr>
          <a:lstStyle/>
          <a:p>
            <a:pPr marL="285750" indent="-285750">
              <a:buFont typeface="Arial" panose="020B0604020202020204" pitchFamily="34" charset="0"/>
              <a:buChar char="•"/>
            </a:pPr>
            <a:r>
              <a:rPr lang="en-US" sz="3200"/>
              <a:t>Include at least two examples of stewardship.</a:t>
            </a:r>
          </a:p>
          <a:p>
            <a:pPr marL="285750" indent="-285750">
              <a:buFont typeface="Arial" panose="020B0604020202020204" pitchFamily="34" charset="0"/>
              <a:buChar char="•"/>
            </a:pPr>
            <a:r>
              <a:rPr lang="en-US" sz="3200" dirty="0"/>
              <a:t>Name the terrain (mountain, water, forest, grassland).</a:t>
            </a:r>
          </a:p>
          <a:p>
            <a:pPr marL="285750" indent="-285750">
              <a:buFont typeface="Arial" panose="020B0604020202020204" pitchFamily="34" charset="0"/>
              <a:buChar char="•"/>
            </a:pPr>
            <a:r>
              <a:rPr lang="en-US" sz="3200" dirty="0"/>
              <a:t>Describe what the terrain looks like.</a:t>
            </a:r>
          </a:p>
          <a:p>
            <a:pPr marL="285750" indent="-285750">
              <a:buFont typeface="Arial" panose="020B0604020202020204" pitchFamily="34" charset="0"/>
              <a:buChar char="•"/>
            </a:pPr>
            <a:r>
              <a:rPr lang="en-US" sz="3200"/>
              <a:t>Include a drawing of the area.</a:t>
            </a:r>
            <a:endParaRPr lang="en-US" sz="3200">
              <a:cs typeface="Arial"/>
            </a:endParaRPr>
          </a:p>
          <a:p>
            <a:pPr marL="285750" indent="-285750">
              <a:buFont typeface="Arial" panose="020B0604020202020204" pitchFamily="34" charset="0"/>
              <a:buChar char="•"/>
            </a:pPr>
            <a:r>
              <a:rPr lang="en-US" sz="3200"/>
              <a:t>Include at least two uses of the terrain.</a:t>
            </a:r>
            <a:endParaRPr lang="en-US" sz="3200">
              <a:cs typeface="Arial" panose="020B0604020202020204"/>
            </a:endParaRPr>
          </a:p>
          <a:p>
            <a:pPr marL="285750" indent="-285750">
              <a:buFont typeface="Arial" panose="020B0604020202020204" pitchFamily="34" charset="0"/>
              <a:buChar char="•"/>
            </a:pPr>
            <a:r>
              <a:rPr lang="en-US" sz="3200"/>
              <a:t>Include at least two rules/regulations describing </a:t>
            </a:r>
            <a:r>
              <a:rPr lang="en-US" sz="3200" dirty="0"/>
              <a:t>how to care for public lands.</a:t>
            </a:r>
          </a:p>
          <a:p>
            <a:pPr marL="285750" indent="-285750">
              <a:buFont typeface="Arial" panose="020B0604020202020204" pitchFamily="34" charset="0"/>
              <a:buChar char="•"/>
            </a:pPr>
            <a:r>
              <a:rPr lang="en-US" sz="3200"/>
              <a:t>Have all sections labeled and organized.</a:t>
            </a:r>
            <a:endParaRPr lang="en-US" sz="3200">
              <a:cs typeface="Arial"/>
            </a:endParaRPr>
          </a:p>
        </p:txBody>
      </p:sp>
      <p:pic>
        <p:nvPicPr>
          <p:cNvPr id="5" name="Picture 4" descr="A picture containing doll, toy&#10;&#10;Description automatically generated">
            <a:extLst>
              <a:ext uri="{FF2B5EF4-FFF2-40B4-BE49-F238E27FC236}">
                <a16:creationId xmlns:a16="http://schemas.microsoft.com/office/drawing/2014/main" id="{017F3240-848F-4C66-B505-3478A8C46C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60988" y="1718251"/>
            <a:ext cx="4196107" cy="3753904"/>
          </a:xfrm>
          <a:prstGeom prst="rect">
            <a:avLst/>
          </a:prstGeom>
        </p:spPr>
      </p:pic>
    </p:spTree>
    <p:extLst>
      <p:ext uri="{BB962C8B-B14F-4D97-AF65-F5344CB8AC3E}">
        <p14:creationId xmlns:p14="http://schemas.microsoft.com/office/powerpoint/2010/main" val="367509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237E0C-3DC6-49CD-9451-38650FCB40B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541455" y="146306"/>
            <a:ext cx="9650545" cy="652178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2B44B1-0441-44C2-B2B4-2F97E1D517E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Day Three      	and </a:t>
            </a:r>
            <a:br>
              <a:rPr lang="en-US" sz="4800" dirty="0"/>
            </a:br>
            <a:r>
              <a:rPr lang="en-US" sz="4800" dirty="0"/>
              <a:t>Day Four</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02394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0098C0-5EDD-479A-9CE8-43BF492AE5CC}"/>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Completing Research and Brochure</a:t>
            </a:r>
          </a:p>
        </p:txBody>
      </p:sp>
      <p:pic>
        <p:nvPicPr>
          <p:cNvPr id="12" name="Picture 11" descr="A toy doll&#10;&#10;Description automatically generated">
            <a:extLst>
              <a:ext uri="{FF2B5EF4-FFF2-40B4-BE49-F238E27FC236}">
                <a16:creationId xmlns:a16="http://schemas.microsoft.com/office/drawing/2014/main" id="{539EF832-2E6F-48EC-B0B3-BB11563027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733" y="307731"/>
            <a:ext cx="5092530" cy="3997637"/>
          </a:xfrm>
          <a:prstGeom prst="rect">
            <a:avLst/>
          </a:prstGeom>
        </p:spPr>
      </p:pic>
      <p:pic>
        <p:nvPicPr>
          <p:cNvPr id="8" name="Picture 7" descr="A close up of a street sign on a pole&#10;&#10;Description automatically generated">
            <a:extLst>
              <a:ext uri="{FF2B5EF4-FFF2-40B4-BE49-F238E27FC236}">
                <a16:creationId xmlns:a16="http://schemas.microsoft.com/office/drawing/2014/main" id="{DFD8C64E-82D6-4FB5-8613-D4740880A889}"/>
              </a:ext>
            </a:extLst>
          </p:cNvPr>
          <p:cNvPicPr>
            <a:picLocks noChangeAspect="1"/>
          </p:cNvPicPr>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416043" y="703874"/>
            <a:ext cx="5455917" cy="3205351"/>
          </a:xfrm>
          <a:prstGeom prst="rect">
            <a:avLst/>
          </a:prstGeom>
          <a:effectLst>
            <a:softEdge rad="127000"/>
          </a:effectLst>
        </p:spPr>
      </p:pic>
      <p:cxnSp>
        <p:nvCxnSpPr>
          <p:cNvPr id="28" name="Straight Connector 2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04A0190-0312-4B3A-9D01-F08085D06804}"/>
              </a:ext>
            </a:extLst>
          </p:cNvPr>
          <p:cNvSpPr txBox="1"/>
          <p:nvPr/>
        </p:nvSpPr>
        <p:spPr>
          <a:xfrm>
            <a:off x="9306835" y="3709170"/>
            <a:ext cx="2565125" cy="200055"/>
          </a:xfrm>
          <a:prstGeom prst="rect">
            <a:avLst/>
          </a:prstGeom>
          <a:noFill/>
        </p:spPr>
        <p:txBody>
          <a:bodyPr wrap="none" rtlCol="0">
            <a:spAutoFit/>
          </a:bodyPr>
          <a:lstStyle/>
          <a:p>
            <a:pPr algn="r">
              <a:spcAft>
                <a:spcPts val="600"/>
              </a:spcAft>
            </a:pPr>
            <a:r>
              <a:rPr lang="en-US" sz="700">
                <a:solidFill>
                  <a:srgbClr val="FFFFFF"/>
                </a:solidFill>
                <a:hlinkClick r:id="rId5" tooltip="http://www.picserver.org/r/research.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79626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3697D8C-95CC-43D6-825F-399AF80AFC83}"/>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a:solidFill>
                  <a:srgbClr val="FFFFFF"/>
                </a:solidFill>
              </a:rPr>
              <a:t>Final Product</a:t>
            </a:r>
          </a:p>
        </p:txBody>
      </p:sp>
      <p:sp>
        <p:nvSpPr>
          <p:cNvPr id="38"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descr="A picture containing text, toy, doll, vector graphics&#10;&#10;Description automatically generated">
            <a:extLst>
              <a:ext uri="{FF2B5EF4-FFF2-40B4-BE49-F238E27FC236}">
                <a16:creationId xmlns:a16="http://schemas.microsoft.com/office/drawing/2014/main" id="{5A4A1CBE-32C0-4AE3-A284-73A9D30A0A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58859" y="1120046"/>
            <a:ext cx="5635819" cy="3509504"/>
          </a:xfrm>
          <a:prstGeom prst="rect">
            <a:avLst/>
          </a:prstGeom>
        </p:spPr>
      </p:pic>
    </p:spTree>
    <p:extLst>
      <p:ext uri="{BB962C8B-B14F-4D97-AF65-F5344CB8AC3E}">
        <p14:creationId xmlns:p14="http://schemas.microsoft.com/office/powerpoint/2010/main" val="110099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Table&#10;&#10;Description automatically generated">
            <a:extLst>
              <a:ext uri="{FF2B5EF4-FFF2-40B4-BE49-F238E27FC236}">
                <a16:creationId xmlns:a16="http://schemas.microsoft.com/office/drawing/2014/main" id="{54FDFE3C-A924-4E71-9AFD-F6BBD8DC76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90203" y="184167"/>
            <a:ext cx="5008546" cy="6489665"/>
          </a:xfrm>
          <a:prstGeom prst="rect">
            <a:avLst/>
          </a:prstGeom>
        </p:spPr>
      </p:pic>
    </p:spTree>
    <p:extLst>
      <p:ext uri="{BB962C8B-B14F-4D97-AF65-F5344CB8AC3E}">
        <p14:creationId xmlns:p14="http://schemas.microsoft.com/office/powerpoint/2010/main" val="3713098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61FAF58-0FD5-4BFA-9A9A-227C0AF189C4}"/>
              </a:ext>
            </a:extLst>
          </p:cNvPr>
          <p:cNvPicPr>
            <a:picLocks noChangeAspect="1" noChangeArrowheads="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rot="21366401">
            <a:off x="514930" y="684242"/>
            <a:ext cx="7109610" cy="4739740"/>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47E941DF-750C-44C4-AD42-7ABC893D4A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2920" y="3529582"/>
            <a:ext cx="2501708" cy="2501708"/>
          </a:xfrm>
          <a:prstGeom prst="rect">
            <a:avLst/>
          </a:prstGeom>
        </p:spPr>
      </p:pic>
      <p:sp>
        <p:nvSpPr>
          <p:cNvPr id="6" name="Title 1">
            <a:extLst>
              <a:ext uri="{FF2B5EF4-FFF2-40B4-BE49-F238E27FC236}">
                <a16:creationId xmlns:a16="http://schemas.microsoft.com/office/drawing/2014/main" id="{AF18E441-3C0B-44EE-9520-D0DE2E823999}"/>
              </a:ext>
            </a:extLst>
          </p:cNvPr>
          <p:cNvSpPr txBox="1">
            <a:spLocks/>
          </p:cNvSpPr>
          <p:nvPr/>
        </p:nvSpPr>
        <p:spPr>
          <a:xfrm>
            <a:off x="8134470" y="646190"/>
            <a:ext cx="3695307" cy="25017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What did we learn from today’s challenge?</a:t>
            </a:r>
          </a:p>
        </p:txBody>
      </p:sp>
      <p:sp>
        <p:nvSpPr>
          <p:cNvPr id="8" name="TextBox 7">
            <a:extLst>
              <a:ext uri="{FF2B5EF4-FFF2-40B4-BE49-F238E27FC236}">
                <a16:creationId xmlns:a16="http://schemas.microsoft.com/office/drawing/2014/main" id="{1AB97208-EEE2-46E7-8288-C26E4D875802}"/>
              </a:ext>
            </a:extLst>
          </p:cNvPr>
          <p:cNvSpPr txBox="1"/>
          <p:nvPr/>
        </p:nvSpPr>
        <p:spPr>
          <a:xfrm>
            <a:off x="629221" y="6178824"/>
            <a:ext cx="6780847" cy="230832"/>
          </a:xfrm>
          <a:prstGeom prst="rect">
            <a:avLst/>
          </a:prstGeom>
          <a:noFill/>
        </p:spPr>
        <p:txBody>
          <a:bodyPr wrap="square" rtlCol="0">
            <a:spAutoFit/>
          </a:bodyPr>
          <a:lstStyle/>
          <a:p>
            <a:r>
              <a:rPr lang="en-US" sz="900" dirty="0">
                <a:hlinkClick r:id="rId6" tooltip="https://cs.wikipedia.org/wiki/Soubor:Landscape_of_Jackson_Hole,_October_2010.jpg"/>
              </a:rPr>
              <a:t>This Photo</a:t>
            </a:r>
            <a:r>
              <a:rPr lang="en-US" sz="900" dirty="0"/>
              <a:t> by Unknown Author is licensed under </a:t>
            </a:r>
            <a:r>
              <a:rPr lang="en-US" sz="900" dirty="0">
                <a:hlinkClick r:id="rId7" tooltip="https://creativecommons.org/licenses/by-sa/3.0/"/>
              </a:rPr>
              <a:t>CC BY-SA</a:t>
            </a:r>
            <a:endParaRPr lang="en-US" sz="900" dirty="0"/>
          </a:p>
        </p:txBody>
      </p:sp>
    </p:spTree>
    <p:extLst>
      <p:ext uri="{BB962C8B-B14F-4D97-AF65-F5344CB8AC3E}">
        <p14:creationId xmlns:p14="http://schemas.microsoft.com/office/powerpoint/2010/main" val="2210155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a:off x="0" y="0"/>
            <a:ext cx="6873411" cy="6507126"/>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291209" y="925939"/>
            <a:ext cx="5458264" cy="4462760"/>
          </a:xfrm>
          <a:prstGeom prst="rect">
            <a:avLst/>
          </a:prstGeom>
          <a:noFill/>
        </p:spPr>
        <p:txBody>
          <a:bodyPr wrap="square" rtlCol="0">
            <a:spAutoFit/>
          </a:bodyPr>
          <a:lstStyle/>
          <a:p>
            <a:r>
              <a:rPr lang="en-US" sz="4400" b="1">
                <a:latin typeface="Arial" panose="020B0604020202020204" pitchFamily="34" charset="0"/>
                <a:cs typeface="Arial" panose="020B0604020202020204" pitchFamily="34" charset="0"/>
              </a:rPr>
              <a:t>Essential Question:</a:t>
            </a:r>
          </a:p>
          <a:p>
            <a:endParaRPr lang="en-US" sz="4000">
              <a:latin typeface="Arial" panose="020B0604020202020204" pitchFamily="34" charset="0"/>
              <a:cs typeface="Arial" panose="020B0604020202020204" pitchFamily="34" charset="0"/>
            </a:endParaRPr>
          </a:p>
          <a:p>
            <a:endParaRPr lang="en-US" sz="400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a:t>How can we be stewards of Wyoming’s public and private lands to benefit current and future generations?</a:t>
            </a:r>
            <a:endParaRPr lang="en-US" sz="3200" dirty="0"/>
          </a:p>
        </p:txBody>
      </p:sp>
    </p:spTree>
    <p:extLst>
      <p:ext uri="{BB962C8B-B14F-4D97-AF65-F5344CB8AC3E}">
        <p14:creationId xmlns:p14="http://schemas.microsoft.com/office/powerpoint/2010/main" val="290848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a:off x="-1" y="0"/>
            <a:ext cx="7389341" cy="651256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168656" y="610874"/>
            <a:ext cx="5458264" cy="4832092"/>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Today’s Challenge:</a:t>
            </a:r>
          </a:p>
          <a:p>
            <a:endParaRPr lang="en-US" sz="4000" dirty="0">
              <a:latin typeface="Arial" panose="020B0604020202020204" pitchFamily="34" charset="0"/>
              <a:cs typeface="Arial" panose="020B0604020202020204" pitchFamily="34" charset="0"/>
            </a:endParaRPr>
          </a:p>
          <a:p>
            <a:pPr lvl="1"/>
            <a:r>
              <a:rPr lang="en-US" sz="3600" dirty="0"/>
              <a:t>   </a:t>
            </a:r>
            <a:r>
              <a:rPr lang="en-US" sz="4000" dirty="0"/>
              <a:t>Students will:</a:t>
            </a:r>
          </a:p>
          <a:p>
            <a:pPr lvl="2"/>
            <a:endParaRPr lang="en-US" sz="4000" dirty="0"/>
          </a:p>
          <a:p>
            <a:pPr marL="1257300" lvl="2" indent="-342900">
              <a:buFont typeface="Arial" panose="020B0604020202020204" pitchFamily="34" charset="0"/>
              <a:buChar char="•"/>
            </a:pPr>
            <a:r>
              <a:rPr lang="en-US" sz="2400" dirty="0"/>
              <a:t>Demonstrate how well they can identify Wyoming’s unique terrain, its multiple uses, the importance of caring for it, and how to be a steward of it. </a:t>
            </a:r>
          </a:p>
        </p:txBody>
      </p:sp>
      <p:sp>
        <p:nvSpPr>
          <p:cNvPr id="4" name="TextBox 3">
            <a:extLst>
              <a:ext uri="{FF2B5EF4-FFF2-40B4-BE49-F238E27FC236}">
                <a16:creationId xmlns:a16="http://schemas.microsoft.com/office/drawing/2014/main" id="{5A2FADDB-7772-42C7-9EB9-7219257D91DF}"/>
              </a:ext>
            </a:extLst>
          </p:cNvPr>
          <p:cNvSpPr txBox="1"/>
          <p:nvPr/>
        </p:nvSpPr>
        <p:spPr>
          <a:xfrm>
            <a:off x="-1" y="6053839"/>
            <a:ext cx="7389341" cy="230832"/>
          </a:xfrm>
          <a:prstGeom prst="rect">
            <a:avLst/>
          </a:prstGeom>
          <a:noFill/>
        </p:spPr>
        <p:txBody>
          <a:bodyPr wrap="square" rtlCol="0">
            <a:spAutoFit/>
          </a:bodyPr>
          <a:lstStyle/>
          <a:p>
            <a:r>
              <a:rPr lang="en-US" sz="900">
                <a:hlinkClick r:id="rId4" tooltip="https://courses.lumenlearning.com/geophysical/chapter/types-of-volcanoes/"/>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698192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F042EE-7C41-43A5-A59D-AD63C47302FE}"/>
              </a:ext>
            </a:extLst>
          </p:cNvPr>
          <p:cNvSpPr txBox="1"/>
          <p:nvPr/>
        </p:nvSpPr>
        <p:spPr>
          <a:xfrm>
            <a:off x="4869456" y="201394"/>
            <a:ext cx="6915002" cy="93903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4000" dirty="0">
                <a:solidFill>
                  <a:schemeClr val="bg1"/>
                </a:solidFill>
                <a:latin typeface="+mj-lt"/>
                <a:ea typeface="+mj-ea"/>
                <a:cs typeface="+mj-cs"/>
              </a:rPr>
              <a:t>We need your help!</a:t>
            </a:r>
          </a:p>
        </p:txBody>
      </p:sp>
      <p:sp>
        <p:nvSpPr>
          <p:cNvPr id="30" name="Content Placeholder 2">
            <a:extLst>
              <a:ext uri="{FF2B5EF4-FFF2-40B4-BE49-F238E27FC236}">
                <a16:creationId xmlns:a16="http://schemas.microsoft.com/office/drawing/2014/main" id="{01548F5F-A308-4DA8-8F2E-7881516B4660}"/>
              </a:ext>
            </a:extLst>
          </p:cNvPr>
          <p:cNvSpPr txBox="1">
            <a:spLocks/>
          </p:cNvSpPr>
          <p:nvPr/>
        </p:nvSpPr>
        <p:spPr>
          <a:xfrm>
            <a:off x="4869456" y="1195994"/>
            <a:ext cx="6915002" cy="5400962"/>
          </a:xfrm>
          <a:prstGeom prst="rect">
            <a:avLst/>
          </a:prstGeom>
          <a:solidFill>
            <a:schemeClr val="bg1"/>
          </a:solidFill>
          <a:ln w="76200">
            <a:no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300" dirty="0"/>
              <a:t>Wyoming Ag in the Classroom is a non-profit organization. Through the generosity of donors and grant providers, we can provide our programs free of charge. For us to continue, we need data from you that we can share with our donors and grant providers. </a:t>
            </a:r>
          </a:p>
          <a:p>
            <a:pPr marL="0" indent="0">
              <a:lnSpc>
                <a:spcPct val="120000"/>
              </a:lnSpc>
              <a:buNone/>
            </a:pPr>
            <a:endParaRPr lang="en-US" sz="2400" dirty="0"/>
          </a:p>
          <a:p>
            <a:pPr marL="0" indent="0">
              <a:lnSpc>
                <a:spcPct val="120000"/>
              </a:lnSpc>
              <a:buNone/>
            </a:pPr>
            <a:r>
              <a:rPr lang="en-US" sz="2200" b="1" dirty="0">
                <a:solidFill>
                  <a:schemeClr val="accent5"/>
                </a:solidFill>
              </a:rPr>
              <a:t>How you can help:</a:t>
            </a:r>
          </a:p>
          <a:p>
            <a:pPr fontAlgn="base"/>
            <a:r>
              <a:rPr lang="en-US" sz="2200" dirty="0"/>
              <a:t>After completing a unit, please complete our questionnaire:</a:t>
            </a:r>
          </a:p>
          <a:p>
            <a:pPr lvl="1" fontAlgn="base"/>
            <a:r>
              <a:rPr lang="en-US" u="sng" dirty="0">
                <a:solidFill>
                  <a:srgbClr val="0070C0"/>
                </a:solidFill>
                <a:hlinkClick r:id="rId3">
                  <a:extLst>
                    <a:ext uri="{A12FA001-AC4F-418D-AE19-62706E023703}">
                      <ahyp:hlinkClr xmlns:ahyp="http://schemas.microsoft.com/office/drawing/2018/hyperlinkcolor" val="tx"/>
                    </a:ext>
                  </a:extLst>
                </a:hlinkClick>
              </a:rPr>
              <a:t>Feedback Questionnaire</a:t>
            </a:r>
            <a:endParaRPr lang="en-US" dirty="0">
              <a:solidFill>
                <a:srgbClr val="0070C0"/>
              </a:solidFill>
            </a:endParaRPr>
          </a:p>
          <a:p>
            <a:pPr marL="0" indent="-114300">
              <a:buNone/>
            </a:pPr>
            <a:endParaRPr lang="en-US" sz="2200" dirty="0">
              <a:solidFill>
                <a:schemeClr val="accent3">
                  <a:lumMod val="75000"/>
                </a:schemeClr>
              </a:solidFill>
            </a:endParaRPr>
          </a:p>
          <a:p>
            <a:pPr marL="0" indent="-114300">
              <a:lnSpc>
                <a:spcPct val="120000"/>
              </a:lnSpc>
              <a:buNone/>
            </a:pPr>
            <a:r>
              <a:rPr lang="en-US" sz="2200" b="1" dirty="0">
                <a:solidFill>
                  <a:schemeClr val="accent5"/>
                </a:solidFill>
              </a:rPr>
              <a:t>Our way to say thanks:</a:t>
            </a:r>
          </a:p>
          <a:p>
            <a:pPr>
              <a:lnSpc>
                <a:spcPct val="120000"/>
              </a:lnSpc>
            </a:pPr>
            <a:r>
              <a:rPr lang="en-US" sz="2200" dirty="0"/>
              <a:t>Once </a:t>
            </a:r>
            <a:r>
              <a:rPr lang="en-US" sz="2200" b="1" dirty="0"/>
              <a:t>you and your students </a:t>
            </a:r>
            <a:r>
              <a:rPr lang="en-US" sz="2200" dirty="0"/>
              <a:t>complete the questionnaire, you will be sent a package with a fun reward for your class.</a:t>
            </a:r>
          </a:p>
          <a:p>
            <a:pPr>
              <a:lnSpc>
                <a:spcPct val="120000"/>
              </a:lnSpc>
            </a:pPr>
            <a:r>
              <a:rPr lang="en-US" sz="2200" dirty="0"/>
              <a:t>You will also be entered in a drawing for a </a:t>
            </a:r>
            <a:r>
              <a:rPr lang="en-US" sz="2200" b="1" dirty="0"/>
              <a:t>Samsung Galaxy Tab A</a:t>
            </a:r>
            <a:r>
              <a:rPr lang="en-US" sz="2200" dirty="0"/>
              <a:t>!</a:t>
            </a:r>
          </a:p>
        </p:txBody>
      </p:sp>
      <p:pic>
        <p:nvPicPr>
          <p:cNvPr id="16" name="Picture 15" descr="A close up of a sign&#10;&#10;Description automatically generated">
            <a:extLst>
              <a:ext uri="{FF2B5EF4-FFF2-40B4-BE49-F238E27FC236}">
                <a16:creationId xmlns:a16="http://schemas.microsoft.com/office/drawing/2014/main" id="{975C785A-454F-417F-B65F-A19615C37B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477" y="30628"/>
            <a:ext cx="3398372" cy="3398372"/>
          </a:xfrm>
          <a:prstGeom prst="rect">
            <a:avLst/>
          </a:prstGeom>
        </p:spPr>
      </p:pic>
      <p:pic>
        <p:nvPicPr>
          <p:cNvPr id="4" name="Picture 3" descr="A picture containing indoor, spectacles, goggles, sunglasses&#10;&#10;Description automatically generated">
            <a:extLst>
              <a:ext uri="{FF2B5EF4-FFF2-40B4-BE49-F238E27FC236}">
                <a16:creationId xmlns:a16="http://schemas.microsoft.com/office/drawing/2014/main" id="{B6DA5BDA-2CC5-4F50-AD8C-C69DDD070B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837" y="3896475"/>
            <a:ext cx="3081652" cy="2553128"/>
          </a:xfrm>
          <a:prstGeom prst="rect">
            <a:avLst/>
          </a:prstGeom>
          <a:ln>
            <a:noFill/>
          </a:ln>
          <a:effectLst>
            <a:softEdge rad="112500"/>
          </a:effectLst>
        </p:spPr>
      </p:pic>
    </p:spTree>
    <p:extLst>
      <p:ext uri="{BB962C8B-B14F-4D97-AF65-F5344CB8AC3E}">
        <p14:creationId xmlns:p14="http://schemas.microsoft.com/office/powerpoint/2010/main" val="381493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a:off x="-1" y="196293"/>
            <a:ext cx="7794009" cy="6105641"/>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786027" y="551291"/>
            <a:ext cx="4434273"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Vocabulary:</a:t>
            </a:r>
          </a:p>
        </p:txBody>
      </p:sp>
      <p:sp>
        <p:nvSpPr>
          <p:cNvPr id="4" name="TextBox 3">
            <a:extLst>
              <a:ext uri="{FF2B5EF4-FFF2-40B4-BE49-F238E27FC236}">
                <a16:creationId xmlns:a16="http://schemas.microsoft.com/office/drawing/2014/main" id="{4CD50D8C-2DB1-4594-BE3F-711049183C3A}"/>
              </a:ext>
            </a:extLst>
          </p:cNvPr>
          <p:cNvSpPr txBox="1"/>
          <p:nvPr/>
        </p:nvSpPr>
        <p:spPr>
          <a:xfrm>
            <a:off x="6969819" y="1874728"/>
            <a:ext cx="5074670" cy="310854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a:solidFill>
                  <a:schemeClr val="bg1"/>
                </a:solidFill>
              </a:rPr>
              <a:t>Stewardship - As Wyoming </a:t>
            </a:r>
            <a:r>
              <a:rPr lang="en-US" sz="2800" dirty="0">
                <a:solidFill>
                  <a:schemeClr val="bg1"/>
                </a:solidFill>
              </a:rPr>
              <a:t>citizens, we are stewards entrusted with the responsible development, care, and use of our resources to benefit current and future generations.</a:t>
            </a:r>
          </a:p>
        </p:txBody>
      </p:sp>
      <p:sp>
        <p:nvSpPr>
          <p:cNvPr id="10" name="TextBox 9">
            <a:extLst>
              <a:ext uri="{FF2B5EF4-FFF2-40B4-BE49-F238E27FC236}">
                <a16:creationId xmlns:a16="http://schemas.microsoft.com/office/drawing/2014/main" id="{136DB252-3D5B-4851-8489-348311DE3FE4}"/>
              </a:ext>
            </a:extLst>
          </p:cNvPr>
          <p:cNvSpPr txBox="1"/>
          <p:nvPr/>
        </p:nvSpPr>
        <p:spPr>
          <a:xfrm>
            <a:off x="0" y="6301934"/>
            <a:ext cx="4893276" cy="230832"/>
          </a:xfrm>
          <a:prstGeom prst="rect">
            <a:avLst/>
          </a:prstGeom>
          <a:noFill/>
        </p:spPr>
        <p:txBody>
          <a:bodyPr wrap="square" rtlCol="0">
            <a:spAutoFit/>
          </a:bodyPr>
          <a:lstStyle/>
          <a:p>
            <a:r>
              <a:rPr lang="en-US" sz="900" dirty="0">
                <a:hlinkClick r:id="rId4" tooltip="http://commons.wikimedia.org/wiki/File:Landscape_of_Jackson_Hole,_October_2010.jpg"/>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141148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688B93-C7BD-4E6E-9256-C09F7D96D809}"/>
              </a:ext>
            </a:extLst>
          </p:cNvPr>
          <p:cNvSpPr txBox="1"/>
          <p:nvPr/>
        </p:nvSpPr>
        <p:spPr>
          <a:xfrm>
            <a:off x="6848279" y="596043"/>
            <a:ext cx="4970809" cy="5386090"/>
          </a:xfrm>
          <a:prstGeom prst="rect">
            <a:avLst/>
          </a:prstGeom>
          <a:noFill/>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Highlights from our last lesson:</a:t>
            </a:r>
          </a:p>
          <a:p>
            <a:endParaRPr lang="en-US" sz="4000" dirty="0">
              <a:solidFill>
                <a:schemeClr val="bg1"/>
              </a:solidFill>
              <a:latin typeface="Arial" panose="020B0604020202020204" pitchFamily="34" charset="0"/>
              <a:cs typeface="Arial" panose="020B0604020202020204" pitchFamily="34" charset="0"/>
            </a:endParaRPr>
          </a:p>
          <a:p>
            <a:r>
              <a:rPr lang="en-US" sz="3600" dirty="0">
                <a:solidFill>
                  <a:schemeClr val="bg1"/>
                </a:solidFill>
              </a:rPr>
              <a:t>Think back on:</a:t>
            </a:r>
          </a:p>
          <a:p>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The way individuals use the land</a:t>
            </a:r>
          </a:p>
          <a:p>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Tourism in Wyoming </a:t>
            </a:r>
          </a:p>
        </p:txBody>
      </p:sp>
      <p:pic>
        <p:nvPicPr>
          <p:cNvPr id="4" name="Picture 2">
            <a:extLst>
              <a:ext uri="{FF2B5EF4-FFF2-40B4-BE49-F238E27FC236}">
                <a16:creationId xmlns:a16="http://schemas.microsoft.com/office/drawing/2014/main" id="{EBBE0F91-E0FE-4061-8977-FD895E1151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214806"/>
            <a:ext cx="7389341" cy="4926227"/>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94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1E7160-0E11-4A90-8B53-D0EFCD86DFA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extBox 1">
            <a:extLst>
              <a:ext uri="{FF2B5EF4-FFF2-40B4-BE49-F238E27FC236}">
                <a16:creationId xmlns:a16="http://schemas.microsoft.com/office/drawing/2014/main" id="{EF708FB1-3935-4F2A-A141-9AB1B87B36C5}"/>
              </a:ext>
            </a:extLst>
          </p:cNvPr>
          <p:cNvSpPr txBox="1"/>
          <p:nvPr/>
        </p:nvSpPr>
        <p:spPr>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lnSpc>
                <a:spcPct val="90000"/>
              </a:lnSpc>
              <a:spcBef>
                <a:spcPct val="0"/>
              </a:spcBef>
              <a:spcAft>
                <a:spcPts val="600"/>
              </a:spcAft>
            </a:pPr>
            <a:r>
              <a:rPr lang="en-US" sz="2800">
                <a:solidFill>
                  <a:srgbClr val="262626"/>
                </a:solidFill>
                <a:latin typeface="+mj-lt"/>
                <a:ea typeface="+mj-ea"/>
                <a:cs typeface="+mj-cs"/>
              </a:rPr>
              <a:t>Day One</a:t>
            </a:r>
          </a:p>
        </p:txBody>
      </p:sp>
    </p:spTree>
    <p:extLst>
      <p:ext uri="{BB962C8B-B14F-4D97-AF65-F5344CB8AC3E}">
        <p14:creationId xmlns:p14="http://schemas.microsoft.com/office/powerpoint/2010/main" val="407412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bject, indoor, sitting, group&#10;&#10;Description automatically generated">
            <a:extLst>
              <a:ext uri="{FF2B5EF4-FFF2-40B4-BE49-F238E27FC236}">
                <a16:creationId xmlns:a16="http://schemas.microsoft.com/office/drawing/2014/main" id="{571388CC-8664-4C8D-8DE6-105944AAA1D2}"/>
              </a:ext>
            </a:extLst>
          </p:cNvPr>
          <p:cNvPicPr>
            <a:picLocks noChangeAspect="1"/>
          </p:cNvPicPr>
          <p:nvPr/>
        </p:nvPicPr>
        <p:blipFill rotWithShape="1">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2" name="Freeform: Shape 1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B4364B-3A59-4605-A19C-F0BB8B07CB79}"/>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n-US" sz="4800" dirty="0"/>
              <a:t>Talking Chips</a:t>
            </a:r>
            <a:br>
              <a:rPr lang="en-US" sz="4800" dirty="0"/>
            </a:br>
            <a:r>
              <a:rPr lang="en-US" sz="4800" dirty="0"/>
              <a:t>Game</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2AC5EB9-10C7-451B-8B7E-4C96E7F3AEE0}"/>
              </a:ext>
            </a:extLst>
          </p:cNvPr>
          <p:cNvSpPr txBox="1"/>
          <p:nvPr/>
        </p:nvSpPr>
        <p:spPr>
          <a:xfrm>
            <a:off x="9617257" y="6657945"/>
            <a:ext cx="2574743" cy="200055"/>
          </a:xfrm>
          <a:prstGeom prst="rect">
            <a:avLst/>
          </a:prstGeom>
          <a:noFill/>
        </p:spPr>
        <p:txBody>
          <a:bodyPr wrap="none" rtlCol="0">
            <a:spAutoFit/>
          </a:bodyPr>
          <a:lstStyle/>
          <a:p>
            <a:pPr algn="r">
              <a:spcAft>
                <a:spcPts val="600"/>
              </a:spcAft>
            </a:pPr>
            <a:r>
              <a:rPr lang="en-US" sz="700">
                <a:solidFill>
                  <a:srgbClr val="FFFFFF"/>
                </a:solidFill>
                <a:hlinkClick r:id="rId4" tooltip="https://briancookeducator.wordpress.com/2019/06/09/talking-chips-lead-to-deeper-level-literature-discussions-in-middle-schoo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85626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67000">
              <a:schemeClr val="accent2">
                <a:lumMod val="45000"/>
                <a:lumOff val="55000"/>
              </a:schemeClr>
            </a:gs>
            <a:gs pos="95000">
              <a:schemeClr val="accent2">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73508-85A4-4501-9160-E3B06FA7A7DE}"/>
              </a:ext>
            </a:extLst>
          </p:cNvPr>
          <p:cNvSpPr>
            <a:spLocks noGrp="1"/>
          </p:cNvSpPr>
          <p:nvPr>
            <p:ph type="title"/>
          </p:nvPr>
        </p:nvSpPr>
        <p:spPr>
          <a:xfrm>
            <a:off x="314180" y="329547"/>
            <a:ext cx="10515600" cy="1325563"/>
          </a:xfrm>
        </p:spPr>
        <p:txBody>
          <a:bodyPr/>
          <a:lstStyle/>
          <a:p>
            <a:r>
              <a:rPr lang="en-US" dirty="0"/>
              <a:t>Talking Chip Game Rules:</a:t>
            </a:r>
          </a:p>
        </p:txBody>
      </p:sp>
      <p:sp>
        <p:nvSpPr>
          <p:cNvPr id="3" name="TextBox 2">
            <a:extLst>
              <a:ext uri="{FF2B5EF4-FFF2-40B4-BE49-F238E27FC236}">
                <a16:creationId xmlns:a16="http://schemas.microsoft.com/office/drawing/2014/main" id="{A93369CE-EDE1-49E5-8D7D-13E87B239CC0}"/>
              </a:ext>
            </a:extLst>
          </p:cNvPr>
          <p:cNvSpPr txBox="1"/>
          <p:nvPr/>
        </p:nvSpPr>
        <p:spPr>
          <a:xfrm>
            <a:off x="459545" y="1463040"/>
            <a:ext cx="4843976" cy="489364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Each person gets 3 chips to start.</a:t>
            </a:r>
          </a:p>
          <a:p>
            <a:pPr marL="285750" indent="-285750">
              <a:buFont typeface="Arial" panose="020B0604020202020204" pitchFamily="34" charset="0"/>
              <a:buChar char="•"/>
            </a:pPr>
            <a:r>
              <a:rPr lang="en-US" sz="2400" dirty="0"/>
              <a:t>There will be 5 rounds.</a:t>
            </a:r>
          </a:p>
          <a:p>
            <a:pPr marL="285750" indent="-285750">
              <a:buFont typeface="Arial" panose="020B0604020202020204" pitchFamily="34" charset="0"/>
              <a:buChar char="•"/>
            </a:pPr>
            <a:r>
              <a:rPr lang="en-US" sz="2400" dirty="0"/>
              <a:t>You can only answer if you have a chip to put in the pile.</a:t>
            </a:r>
          </a:p>
          <a:p>
            <a:pPr marL="285750" indent="-285750">
              <a:buFont typeface="Arial" panose="020B0604020202020204" pitchFamily="34" charset="0"/>
              <a:buChar char="•"/>
            </a:pPr>
            <a:r>
              <a:rPr lang="en-US" sz="2400" dirty="0"/>
              <a:t>By the end of the rounds, all your chips must be used.</a:t>
            </a:r>
          </a:p>
          <a:p>
            <a:pPr marL="285750" indent="-285750">
              <a:buFont typeface="Arial" panose="020B0604020202020204" pitchFamily="34" charset="0"/>
              <a:buChar char="•"/>
            </a:pPr>
            <a:r>
              <a:rPr lang="en-US" sz="2400" dirty="0"/>
              <a:t>If you run out of chips, you cannot answer so that everyone can have a chance.</a:t>
            </a:r>
          </a:p>
          <a:p>
            <a:pPr marL="285750" indent="-285750">
              <a:buFont typeface="Arial" panose="020B0604020202020204" pitchFamily="34" charset="0"/>
              <a:buChar char="•"/>
            </a:pPr>
            <a:r>
              <a:rPr lang="en-US" sz="2400" dirty="0"/>
              <a:t>If everyone runs out of chips, you can take your chips back and keep going if needed.</a:t>
            </a:r>
          </a:p>
        </p:txBody>
      </p:sp>
      <p:pic>
        <p:nvPicPr>
          <p:cNvPr id="5" name="Picture 4">
            <a:extLst>
              <a:ext uri="{FF2B5EF4-FFF2-40B4-BE49-F238E27FC236}">
                <a16:creationId xmlns:a16="http://schemas.microsoft.com/office/drawing/2014/main" id="{D2E11903-DA6D-45EF-BE51-76E6D20F50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6228" y="1655110"/>
            <a:ext cx="5866227" cy="4598525"/>
          </a:xfrm>
          <a:prstGeom prst="rect">
            <a:avLst/>
          </a:prstGeom>
        </p:spPr>
      </p:pic>
    </p:spTree>
    <p:extLst>
      <p:ext uri="{BB962C8B-B14F-4D97-AF65-F5344CB8AC3E}">
        <p14:creationId xmlns:p14="http://schemas.microsoft.com/office/powerpoint/2010/main" val="22368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67000">
              <a:schemeClr val="accent2">
                <a:lumMod val="45000"/>
                <a:lumOff val="55000"/>
              </a:schemeClr>
            </a:gs>
            <a:gs pos="95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ED533-FE46-4137-B180-249CB7AB6DCC}"/>
              </a:ext>
            </a:extLst>
          </p:cNvPr>
          <p:cNvSpPr>
            <a:spLocks noGrp="1"/>
          </p:cNvSpPr>
          <p:nvPr>
            <p:ph type="title"/>
          </p:nvPr>
        </p:nvSpPr>
        <p:spPr/>
        <p:txBody>
          <a:bodyPr/>
          <a:lstStyle/>
          <a:p>
            <a:pPr algn="ctr"/>
            <a:r>
              <a:rPr lang="en-US" dirty="0"/>
              <a:t>Discussion Questions</a:t>
            </a:r>
          </a:p>
        </p:txBody>
      </p:sp>
      <p:sp>
        <p:nvSpPr>
          <p:cNvPr id="3" name="TextBox 2">
            <a:extLst>
              <a:ext uri="{FF2B5EF4-FFF2-40B4-BE49-F238E27FC236}">
                <a16:creationId xmlns:a16="http://schemas.microsoft.com/office/drawing/2014/main" id="{4FE90AF3-DD7A-4283-914D-760E6973718B}"/>
              </a:ext>
            </a:extLst>
          </p:cNvPr>
          <p:cNvSpPr txBox="1"/>
          <p:nvPr/>
        </p:nvSpPr>
        <p:spPr>
          <a:xfrm>
            <a:off x="548640" y="1786726"/>
            <a:ext cx="11643360" cy="4154984"/>
          </a:xfrm>
          <a:prstGeom prst="rect">
            <a:avLst/>
          </a:prstGeom>
          <a:noFill/>
        </p:spPr>
        <p:txBody>
          <a:bodyPr wrap="square" rtlCol="0">
            <a:spAutoFit/>
          </a:bodyPr>
          <a:lstStyle/>
          <a:p>
            <a:r>
              <a:rPr lang="en-US" sz="2400" b="1" dirty="0"/>
              <a:t>Round 1: </a:t>
            </a:r>
            <a:r>
              <a:rPr lang="en-US" sz="2400" dirty="0"/>
              <a:t>What are some different types of terrain found in Wyoming?</a:t>
            </a:r>
          </a:p>
          <a:p>
            <a:endParaRPr lang="en-US" sz="2400" dirty="0"/>
          </a:p>
          <a:p>
            <a:r>
              <a:rPr lang="en-US" sz="2400" b="1" dirty="0"/>
              <a:t>Round 2</a:t>
            </a:r>
            <a:r>
              <a:rPr lang="en-US" sz="2400" dirty="0"/>
              <a:t>: What are some activities or uses for lands in Wyoming?</a:t>
            </a:r>
          </a:p>
          <a:p>
            <a:endParaRPr lang="en-US" sz="2400" dirty="0"/>
          </a:p>
          <a:p>
            <a:r>
              <a:rPr lang="en-US" sz="2400" b="1" dirty="0"/>
              <a:t>Round 3:  </a:t>
            </a:r>
            <a:r>
              <a:rPr lang="en-US" sz="2400" dirty="0"/>
              <a:t>What are some rules or ways to care for our lands in Wyoming?</a:t>
            </a:r>
          </a:p>
          <a:p>
            <a:endParaRPr lang="en-US" sz="2400" dirty="0"/>
          </a:p>
          <a:p>
            <a:r>
              <a:rPr lang="en-US" sz="2400" b="1" dirty="0"/>
              <a:t>Round 4: </a:t>
            </a:r>
            <a:r>
              <a:rPr lang="en-US" sz="2400" dirty="0"/>
              <a:t>How can we be stewards of Wyoming’s lands by following established rules and laws in those areas?</a:t>
            </a:r>
          </a:p>
          <a:p>
            <a:endParaRPr lang="en-US" sz="2400" b="1" dirty="0"/>
          </a:p>
          <a:p>
            <a:r>
              <a:rPr lang="en-US" sz="2400" b="1" dirty="0"/>
              <a:t>Round 5: </a:t>
            </a:r>
            <a:r>
              <a:rPr lang="en-US" sz="2400" dirty="0"/>
              <a:t>What is a job you might like to have that would help people who visit Wyoming?</a:t>
            </a:r>
          </a:p>
        </p:txBody>
      </p:sp>
      <p:pic>
        <p:nvPicPr>
          <p:cNvPr id="5" name="Picture 4" descr="A picture containing clock&#10;&#10;Description automatically generated">
            <a:extLst>
              <a:ext uri="{FF2B5EF4-FFF2-40B4-BE49-F238E27FC236}">
                <a16:creationId xmlns:a16="http://schemas.microsoft.com/office/drawing/2014/main" id="{353E6DA9-AC75-4AD2-A64B-AFDA7A1F4E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94" y="293133"/>
            <a:ext cx="1185051" cy="1506148"/>
          </a:xfrm>
          <a:prstGeom prst="rect">
            <a:avLst/>
          </a:prstGeom>
        </p:spPr>
      </p:pic>
      <p:pic>
        <p:nvPicPr>
          <p:cNvPr id="7" name="Picture 6" descr="A picture containing toy, doll, vector graphics&#10;&#10;Description automatically generated">
            <a:extLst>
              <a:ext uri="{FF2B5EF4-FFF2-40B4-BE49-F238E27FC236}">
                <a16:creationId xmlns:a16="http://schemas.microsoft.com/office/drawing/2014/main" id="{78DEC909-19B0-499E-8169-96A93C52BF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15253" y="89951"/>
            <a:ext cx="1468783" cy="1698644"/>
          </a:xfrm>
          <a:prstGeom prst="rect">
            <a:avLst/>
          </a:prstGeom>
        </p:spPr>
      </p:pic>
    </p:spTree>
    <p:extLst>
      <p:ext uri="{BB962C8B-B14F-4D97-AF65-F5344CB8AC3E}">
        <p14:creationId xmlns:p14="http://schemas.microsoft.com/office/powerpoint/2010/main" val="34374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55336-1449-4F8B-98DE-B227DAD4112E}"/>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dirty="0">
                <a:solidFill>
                  <a:srgbClr val="0070C0"/>
                </a:solidFill>
                <a:hlinkClick r:id="rId3">
                  <a:extLst>
                    <a:ext uri="{A12FA001-AC4F-418D-AE19-62706E023703}">
                      <ahyp:hlinkClr xmlns:ahyp="http://schemas.microsoft.com/office/drawing/2018/hyperlinkcolor" val="tx"/>
                    </a:ext>
                  </a:extLst>
                </a:hlinkClick>
              </a:rPr>
              <a:t>Wyoming State Park</a:t>
            </a:r>
            <a:endParaRPr lang="en-US" sz="3700" dirty="0">
              <a:solidFill>
                <a:srgbClr val="0070C0"/>
              </a:solidFill>
            </a:endParaRPr>
          </a:p>
        </p:txBody>
      </p:sp>
      <p:grpSp>
        <p:nvGrpSpPr>
          <p:cNvPr id="19" name="Group 1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FE00285-3EC0-43CF-883F-249922149E0E}"/>
              </a:ext>
            </a:extLst>
          </p:cNvPr>
          <p:cNvSpPr txBox="1"/>
          <p:nvPr/>
        </p:nvSpPr>
        <p:spPr>
          <a:xfrm>
            <a:off x="496824" y="2567349"/>
            <a:ext cx="5188985" cy="3689144"/>
          </a:xfrm>
          <a:prstGeom prst="rect">
            <a:avLst/>
          </a:prstGeom>
        </p:spPr>
        <p:txBody>
          <a:bodyPr vert="horz" lIns="91440" tIns="45720" rIns="91440" bIns="45720" rtlCol="0" anchor="ctr">
            <a:noAutofit/>
          </a:bodyPr>
          <a:lstStyle/>
          <a:p>
            <a:pPr marL="342900" indent="-342900">
              <a:lnSpc>
                <a:spcPct val="90000"/>
              </a:lnSpc>
              <a:spcAft>
                <a:spcPts val="600"/>
              </a:spcAft>
              <a:buFont typeface="Arial" panose="020B0604020202020204" pitchFamily="34" charset="0"/>
              <a:buChar char="•"/>
            </a:pPr>
            <a:r>
              <a:rPr lang="en-US" sz="2200" dirty="0"/>
              <a:t>Choose a State Park from the list.</a:t>
            </a:r>
          </a:p>
          <a:p>
            <a:pPr>
              <a:lnSpc>
                <a:spcPct val="90000"/>
              </a:lnSpc>
              <a:spcAft>
                <a:spcPts val="600"/>
              </a:spcAft>
            </a:pPr>
            <a:endParaRPr lang="en-US" sz="2200" dirty="0"/>
          </a:p>
          <a:p>
            <a:pPr marL="342900" indent="-342900">
              <a:lnSpc>
                <a:spcPct val="90000"/>
              </a:lnSpc>
              <a:spcAft>
                <a:spcPts val="600"/>
              </a:spcAft>
              <a:buFont typeface="Arial" panose="020B0604020202020204" pitchFamily="34" charset="0"/>
              <a:buChar char="•"/>
            </a:pPr>
            <a:r>
              <a:rPr lang="en-US" sz="2200" dirty="0"/>
              <a:t>What is the terrain of this park?</a:t>
            </a:r>
          </a:p>
          <a:p>
            <a:pPr indent="-228600">
              <a:lnSpc>
                <a:spcPct val="90000"/>
              </a:lnSpc>
              <a:spcAft>
                <a:spcPts val="600"/>
              </a:spcAft>
              <a:buFont typeface="Arial" panose="020B0604020202020204" pitchFamily="34" charset="0"/>
              <a:buChar char="•"/>
            </a:pPr>
            <a:endParaRPr lang="en-US" sz="2200" dirty="0"/>
          </a:p>
          <a:p>
            <a:pPr marL="342900" indent="-342900">
              <a:lnSpc>
                <a:spcPct val="90000"/>
              </a:lnSpc>
              <a:spcAft>
                <a:spcPts val="600"/>
              </a:spcAft>
              <a:buFont typeface="Arial" panose="020B0604020202020204" pitchFamily="34" charset="0"/>
              <a:buChar char="•"/>
            </a:pPr>
            <a:r>
              <a:rPr lang="en-US" sz="2200" dirty="0"/>
              <a:t>What activities are available at this park? </a:t>
            </a:r>
          </a:p>
          <a:p>
            <a:pPr indent="-228600">
              <a:lnSpc>
                <a:spcPct val="90000"/>
              </a:lnSpc>
              <a:spcAft>
                <a:spcPts val="600"/>
              </a:spcAft>
              <a:buFont typeface="Arial" panose="020B0604020202020204" pitchFamily="34" charset="0"/>
              <a:buChar char="•"/>
            </a:pPr>
            <a:endParaRPr lang="en-US" sz="2200" dirty="0"/>
          </a:p>
          <a:p>
            <a:pPr marL="342900" indent="-342900">
              <a:lnSpc>
                <a:spcPct val="90000"/>
              </a:lnSpc>
              <a:spcAft>
                <a:spcPts val="600"/>
              </a:spcAft>
              <a:buFont typeface="Arial" panose="020B0604020202020204" pitchFamily="34" charset="0"/>
              <a:buChar char="•"/>
            </a:pPr>
            <a:r>
              <a:rPr lang="en-US" sz="2200" dirty="0"/>
              <a:t>How do we know how to care for this park?</a:t>
            </a:r>
          </a:p>
          <a:p>
            <a:pPr indent="-228600">
              <a:lnSpc>
                <a:spcPct val="90000"/>
              </a:lnSpc>
              <a:spcAft>
                <a:spcPts val="600"/>
              </a:spcAft>
              <a:buFont typeface="Arial" panose="020B0604020202020204" pitchFamily="34" charset="0"/>
              <a:buChar char="•"/>
            </a:pPr>
            <a:endParaRPr lang="en-US" sz="2200" dirty="0"/>
          </a:p>
          <a:p>
            <a:pPr marL="342900" indent="-342900">
              <a:lnSpc>
                <a:spcPct val="90000"/>
              </a:lnSpc>
              <a:spcAft>
                <a:spcPts val="600"/>
              </a:spcAft>
              <a:buFont typeface="Arial" panose="020B0604020202020204" pitchFamily="34" charset="0"/>
              <a:buChar char="•"/>
            </a:pPr>
            <a:r>
              <a:rPr lang="en-US" sz="2200" dirty="0"/>
              <a:t>Why is this brochure important for visitors of the park? </a:t>
            </a:r>
          </a:p>
        </p:txBody>
      </p:sp>
      <p:sp>
        <p:nvSpPr>
          <p:cNvPr id="25" name="Rectangle 2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C04DDA7-CB1F-401C-9191-7201FBDBA9AA}"/>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5977788" y="1787981"/>
            <a:ext cx="5425410" cy="3282037"/>
          </a:xfrm>
          <a:prstGeom prst="rect">
            <a:avLst/>
          </a:prstGeom>
          <a:ln>
            <a:solidFill>
              <a:schemeClr val="tx1"/>
            </a:solidFill>
          </a:ln>
        </p:spPr>
      </p:pic>
      <p:sp>
        <p:nvSpPr>
          <p:cNvPr id="4" name="TextBox 3">
            <a:extLst>
              <a:ext uri="{FF2B5EF4-FFF2-40B4-BE49-F238E27FC236}">
                <a16:creationId xmlns:a16="http://schemas.microsoft.com/office/drawing/2014/main" id="{80529CB5-835D-4FA0-B6C9-E0506CAD5FBF}"/>
              </a:ext>
            </a:extLst>
          </p:cNvPr>
          <p:cNvSpPr txBox="1"/>
          <p:nvPr/>
        </p:nvSpPr>
        <p:spPr>
          <a:xfrm>
            <a:off x="8690493" y="5093653"/>
            <a:ext cx="3314275" cy="230832"/>
          </a:xfrm>
          <a:prstGeom prst="rect">
            <a:avLst/>
          </a:prstGeom>
          <a:noFill/>
        </p:spPr>
        <p:txBody>
          <a:bodyPr wrap="square" rtlCol="0">
            <a:spAutoFit/>
          </a:bodyPr>
          <a:lstStyle/>
          <a:p>
            <a:r>
              <a:rPr lang="en-US" sz="900" dirty="0"/>
              <a:t>Credit to: https://wyoparks.wyo.gov/</a:t>
            </a:r>
          </a:p>
        </p:txBody>
      </p:sp>
    </p:spTree>
    <p:extLst>
      <p:ext uri="{BB962C8B-B14F-4D97-AF65-F5344CB8AC3E}">
        <p14:creationId xmlns:p14="http://schemas.microsoft.com/office/powerpoint/2010/main" val="2204862575"/>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E7E6E6"/>
      </a:lt2>
      <a:accent1>
        <a:srgbClr val="009293"/>
      </a:accent1>
      <a:accent2>
        <a:srgbClr val="FFC425"/>
      </a:accent2>
      <a:accent3>
        <a:srgbClr val="492F24"/>
      </a:accent3>
      <a:accent4>
        <a:srgbClr val="00C4C4"/>
      </a:accent4>
      <a:accent5>
        <a:srgbClr val="00595F"/>
      </a:accent5>
      <a:accent6>
        <a:srgbClr val="FFE18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E7E6E6"/>
      </a:lt2>
      <a:accent1>
        <a:srgbClr val="009293"/>
      </a:accent1>
      <a:accent2>
        <a:srgbClr val="FFC425"/>
      </a:accent2>
      <a:accent3>
        <a:srgbClr val="492F24"/>
      </a:accent3>
      <a:accent4>
        <a:srgbClr val="00C4C4"/>
      </a:accent4>
      <a:accent5>
        <a:srgbClr val="00595F"/>
      </a:accent5>
      <a:accent6>
        <a:srgbClr val="FFE18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42EFD6-60DC-4D9E-8647-6BD925A29D22}"/>
</file>

<file path=customXml/itemProps2.xml><?xml version="1.0" encoding="utf-8"?>
<ds:datastoreItem xmlns:ds="http://schemas.openxmlformats.org/officeDocument/2006/customXml" ds:itemID="{E0EBCAE1-6899-4A86-8DA7-AC742DCF2CF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8372DE0-4B17-43BF-A351-61CE84F58B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924</Words>
  <Application>Microsoft Office PowerPoint</Application>
  <PresentationFormat>Widescreen</PresentationFormat>
  <Paragraphs>119</Paragraphs>
  <Slides>20</Slides>
  <Notes>16</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Office Theme</vt:lpstr>
      <vt:lpstr>Office Theme</vt:lpstr>
      <vt:lpstr>PowerPoint Presentation</vt:lpstr>
      <vt:lpstr>PowerPoint Presentation</vt:lpstr>
      <vt:lpstr>PowerPoint Presentation</vt:lpstr>
      <vt:lpstr>PowerPoint Presentation</vt:lpstr>
      <vt:lpstr>PowerPoint Presentation</vt:lpstr>
      <vt:lpstr>Talking Chips Game</vt:lpstr>
      <vt:lpstr>Talking Chip Game Rules:</vt:lpstr>
      <vt:lpstr>Discussion Questions</vt:lpstr>
      <vt:lpstr>Wyoming State Park</vt:lpstr>
      <vt:lpstr>Day Two</vt:lpstr>
      <vt:lpstr>Brochure</vt:lpstr>
      <vt:lpstr>Our Word Bank</vt:lpstr>
      <vt:lpstr>Our Stewardship Brochure It must:</vt:lpstr>
      <vt:lpstr>Day Three       and  Day Four</vt:lpstr>
      <vt:lpstr>Completing Research and Brochure</vt:lpstr>
      <vt:lpstr>Final Product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Russell</dc:creator>
  <cp:lastModifiedBy>Stephanie Russell</cp:lastModifiedBy>
  <cp:revision>28</cp:revision>
  <dcterms:created xsi:type="dcterms:W3CDTF">2021-01-12T22:14:17Z</dcterms:created>
  <dcterms:modified xsi:type="dcterms:W3CDTF">2021-07-21T21:30:39Z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