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6.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 id="2147483648" r:id="rId5"/>
  </p:sldMasterIdLst>
  <p:notesMasterIdLst>
    <p:notesMasterId r:id="rId47"/>
  </p:notesMasterIdLst>
  <p:sldIdLst>
    <p:sldId id="256" r:id="rId6"/>
    <p:sldId id="257" r:id="rId7"/>
    <p:sldId id="261" r:id="rId8"/>
    <p:sldId id="263" r:id="rId9"/>
    <p:sldId id="283" r:id="rId10"/>
    <p:sldId id="294" r:id="rId11"/>
    <p:sldId id="295" r:id="rId12"/>
    <p:sldId id="296" r:id="rId13"/>
    <p:sldId id="297" r:id="rId14"/>
    <p:sldId id="298" r:id="rId15"/>
    <p:sldId id="299" r:id="rId16"/>
    <p:sldId id="300" r:id="rId17"/>
    <p:sldId id="301" r:id="rId18"/>
    <p:sldId id="302" r:id="rId19"/>
    <p:sldId id="303" r:id="rId20"/>
    <p:sldId id="304"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284" r:id="rId36"/>
    <p:sldId id="285" r:id="rId37"/>
    <p:sldId id="286" r:id="rId38"/>
    <p:sldId id="287" r:id="rId39"/>
    <p:sldId id="288" r:id="rId40"/>
    <p:sldId id="289" r:id="rId41"/>
    <p:sldId id="292" r:id="rId42"/>
    <p:sldId id="321" r:id="rId43"/>
    <p:sldId id="290" r:id="rId44"/>
    <p:sldId id="293" r:id="rId45"/>
    <p:sldId id="264" r:id="rId46"/>
  </p:sldIdLst>
  <p:sldSz cx="12192000" cy="6858000"/>
  <p:notesSz cx="6858000" cy="9144000"/>
  <p:embeddedFontLst>
    <p:embeddedFont>
      <p:font typeface="Bree Rg" panose="02000503000000020004" pitchFamily="50"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Calibri Light" panose="020F0302020204030204" pitchFamily="34" charset="0"/>
      <p:regular r:id="rId56"/>
      <p:italic r:id="rId57"/>
    </p:embeddedFont>
    <p:embeddedFont>
      <p:font typeface="Open Sans" panose="020B0606030504020204" pitchFamily="34" charset="0"/>
      <p:regular r:id="rId58"/>
      <p:bold r:id="rId59"/>
      <p:italic r:id="rId60"/>
      <p:boldItalic r:id="rId6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 Mobley" initials="KM" lastIdx="1" clrIdx="0">
    <p:extLst>
      <p:ext uri="{19B8F6BF-5375-455C-9EA6-DF929625EA0E}">
        <p15:presenceInfo xmlns:p15="http://schemas.microsoft.com/office/powerpoint/2012/main" userId="S::kmobley_acsd1.org#ext#@wyaitc.onmicrosoft.com::2bc411c9-e0b0-42ef-ad9e-fadd51b693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D311"/>
    <a:srgbClr val="BC8B00"/>
    <a:srgbClr val="A47900"/>
    <a:srgbClr val="00A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87FF5-D7EF-484E-9C8C-1ECF033488E2}" v="22" dt="2021-07-21T21:51:31.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3792" autoAdjust="0"/>
  </p:normalViewPr>
  <p:slideViewPr>
    <p:cSldViewPr snapToGrid="0">
      <p:cViewPr varScale="1">
        <p:scale>
          <a:sx n="103" d="100"/>
          <a:sy n="103" d="100"/>
        </p:scale>
        <p:origin x="2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2.fntdata"/><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7.fntdata"/><Relationship Id="rId6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Jacobs" userId="56fa0885-c92e-4d3f-9e6d-a3e34eb2e861" providerId="ADAL" clId="{F0732F64-A994-4E78-B365-5ABC89712C54}"/>
    <pc:docChg chg="undo custSel delSld modSld">
      <pc:chgData name="Carolyn Jacobs" userId="56fa0885-c92e-4d3f-9e6d-a3e34eb2e861" providerId="ADAL" clId="{F0732F64-A994-4E78-B365-5ABC89712C54}" dt="2020-10-30T14:41:26.552" v="29" actId="1076"/>
      <pc:docMkLst>
        <pc:docMk/>
      </pc:docMkLst>
      <pc:sldChg chg="modSp">
        <pc:chgData name="Carolyn Jacobs" userId="56fa0885-c92e-4d3f-9e6d-a3e34eb2e861" providerId="ADAL" clId="{F0732F64-A994-4E78-B365-5ABC89712C54}" dt="2020-10-30T14:34:48.736" v="5" actId="1076"/>
        <pc:sldMkLst>
          <pc:docMk/>
          <pc:sldMk cId="2023923398" sldId="261"/>
        </pc:sldMkLst>
        <pc:spChg chg="mod">
          <ac:chgData name="Carolyn Jacobs" userId="56fa0885-c92e-4d3f-9e6d-a3e34eb2e861" providerId="ADAL" clId="{F0732F64-A994-4E78-B365-5ABC89712C54}" dt="2020-10-30T14:34:48.736" v="5" actId="1076"/>
          <ac:spMkLst>
            <pc:docMk/>
            <pc:sldMk cId="2023923398" sldId="261"/>
            <ac:spMk id="3" creationId="{CB5D4B99-F188-420B-BB1C-57455B37807E}"/>
          </ac:spMkLst>
        </pc:spChg>
      </pc:sldChg>
      <pc:sldChg chg="modSp">
        <pc:chgData name="Carolyn Jacobs" userId="56fa0885-c92e-4d3f-9e6d-a3e34eb2e861" providerId="ADAL" clId="{F0732F64-A994-4E78-B365-5ABC89712C54}" dt="2020-10-30T14:35:15.819" v="14" actId="20577"/>
        <pc:sldMkLst>
          <pc:docMk/>
          <pc:sldMk cId="345049661" sldId="263"/>
        </pc:sldMkLst>
        <pc:spChg chg="mod">
          <ac:chgData name="Carolyn Jacobs" userId="56fa0885-c92e-4d3f-9e6d-a3e34eb2e861" providerId="ADAL" clId="{F0732F64-A994-4E78-B365-5ABC89712C54}" dt="2020-10-30T14:35:15.819" v="14" actId="20577"/>
          <ac:spMkLst>
            <pc:docMk/>
            <pc:sldMk cId="345049661" sldId="263"/>
            <ac:spMk id="3" creationId="{CB5D4B99-F188-420B-BB1C-57455B37807E}"/>
          </ac:spMkLst>
        </pc:spChg>
      </pc:sldChg>
      <pc:sldChg chg="modSp">
        <pc:chgData name="Carolyn Jacobs" userId="56fa0885-c92e-4d3f-9e6d-a3e34eb2e861" providerId="ADAL" clId="{F0732F64-A994-4E78-B365-5ABC89712C54}" dt="2020-10-30T14:35:38.947" v="15" actId="207"/>
        <pc:sldMkLst>
          <pc:docMk/>
          <pc:sldMk cId="238307266" sldId="283"/>
        </pc:sldMkLst>
        <pc:spChg chg="mod">
          <ac:chgData name="Carolyn Jacobs" userId="56fa0885-c92e-4d3f-9e6d-a3e34eb2e861" providerId="ADAL" clId="{F0732F64-A994-4E78-B365-5ABC89712C54}" dt="2020-10-30T14:35:38.947" v="15" actId="207"/>
          <ac:spMkLst>
            <pc:docMk/>
            <pc:sldMk cId="238307266" sldId="283"/>
            <ac:spMk id="4" creationId="{A77A6267-A32E-4D88-801A-CABEB0F4174C}"/>
          </ac:spMkLst>
        </pc:spChg>
      </pc:sldChg>
      <pc:sldChg chg="modSp">
        <pc:chgData name="Carolyn Jacobs" userId="56fa0885-c92e-4d3f-9e6d-a3e34eb2e861" providerId="ADAL" clId="{F0732F64-A994-4E78-B365-5ABC89712C54}" dt="2020-10-30T14:41:26.552" v="29" actId="1076"/>
        <pc:sldMkLst>
          <pc:docMk/>
          <pc:sldMk cId="3184650319" sldId="286"/>
        </pc:sldMkLst>
        <pc:spChg chg="mod">
          <ac:chgData name="Carolyn Jacobs" userId="56fa0885-c92e-4d3f-9e6d-a3e34eb2e861" providerId="ADAL" clId="{F0732F64-A994-4E78-B365-5ABC89712C54}" dt="2020-10-30T14:41:23.779" v="28" actId="1076"/>
          <ac:spMkLst>
            <pc:docMk/>
            <pc:sldMk cId="3184650319" sldId="286"/>
            <ac:spMk id="4" creationId="{8EE2EF12-AA9D-4ECE-A2B8-D6CEFA35D076}"/>
          </ac:spMkLst>
        </pc:spChg>
        <pc:picChg chg="mod">
          <ac:chgData name="Carolyn Jacobs" userId="56fa0885-c92e-4d3f-9e6d-a3e34eb2e861" providerId="ADAL" clId="{F0732F64-A994-4E78-B365-5ABC89712C54}" dt="2020-10-30T14:41:26.552" v="29" actId="1076"/>
          <ac:picMkLst>
            <pc:docMk/>
            <pc:sldMk cId="3184650319" sldId="286"/>
            <ac:picMk id="2" creationId="{0E30FE5F-C88B-4FEE-8754-DD5B4813959D}"/>
          </ac:picMkLst>
        </pc:picChg>
      </pc:sldChg>
      <pc:sldChg chg="del">
        <pc:chgData name="Carolyn Jacobs" userId="56fa0885-c92e-4d3f-9e6d-a3e34eb2e861" providerId="ADAL" clId="{F0732F64-A994-4E78-B365-5ABC89712C54}" dt="2020-10-30T14:36:46.890" v="16" actId="2696"/>
        <pc:sldMkLst>
          <pc:docMk/>
          <pc:sldMk cId="3928838066" sldId="305"/>
        </pc:sldMkLst>
      </pc:sldChg>
    </pc:docChg>
  </pc:docChgLst>
  <pc:docChgLst>
    <pc:chgData name="Stephanie Russell" userId="f71637d8-1f63-4a52-8dcf-c8b5f3a85ec9" providerId="ADAL" clId="{1D587FF5-D7EF-484E-9C8C-1ECF033488E2}"/>
    <pc:docChg chg="undo custSel delSld modSld">
      <pc:chgData name="Stephanie Russell" userId="f71637d8-1f63-4a52-8dcf-c8b5f3a85ec9" providerId="ADAL" clId="{1D587FF5-D7EF-484E-9C8C-1ECF033488E2}" dt="2020-11-23T21:03:21.569" v="177" actId="2696"/>
      <pc:docMkLst>
        <pc:docMk/>
      </pc:docMkLst>
      <pc:sldChg chg="modNotesTx">
        <pc:chgData name="Stephanie Russell" userId="f71637d8-1f63-4a52-8dcf-c8b5f3a85ec9" providerId="ADAL" clId="{1D587FF5-D7EF-484E-9C8C-1ECF033488E2}" dt="2020-11-23T21:00:09.737" v="151" actId="20577"/>
        <pc:sldMkLst>
          <pc:docMk/>
          <pc:sldMk cId="1061128914" sldId="256"/>
        </pc:sldMkLst>
      </pc:sldChg>
      <pc:sldChg chg="delSp modSp setBg">
        <pc:chgData name="Stephanie Russell" userId="f71637d8-1f63-4a52-8dcf-c8b5f3a85ec9" providerId="ADAL" clId="{1D587FF5-D7EF-484E-9C8C-1ECF033488E2}" dt="2020-11-13T17:03:10.599" v="148" actId="1076"/>
        <pc:sldMkLst>
          <pc:docMk/>
          <pc:sldMk cId="628440327" sldId="257"/>
        </pc:sldMkLst>
        <pc:spChg chg="mod">
          <ac:chgData name="Stephanie Russell" userId="f71637d8-1f63-4a52-8dcf-c8b5f3a85ec9" providerId="ADAL" clId="{1D587FF5-D7EF-484E-9C8C-1ECF033488E2}" dt="2020-11-13T17:03:10.599" v="148" actId="1076"/>
          <ac:spMkLst>
            <pc:docMk/>
            <pc:sldMk cId="628440327" sldId="257"/>
            <ac:spMk id="2" creationId="{C30BC017-0313-464C-9CD5-246FA2E5C494}"/>
          </ac:spMkLst>
        </pc:spChg>
        <pc:spChg chg="mod">
          <ac:chgData name="Stephanie Russell" userId="f71637d8-1f63-4a52-8dcf-c8b5f3a85ec9" providerId="ADAL" clId="{1D587FF5-D7EF-484E-9C8C-1ECF033488E2}" dt="2020-11-13T17:03:07.295" v="147" actId="1076"/>
          <ac:spMkLst>
            <pc:docMk/>
            <pc:sldMk cId="628440327" sldId="257"/>
            <ac:spMk id="3" creationId="{33EADCCD-3EDF-481A-B479-55CAAFC6EB43}"/>
          </ac:spMkLst>
        </pc:spChg>
        <pc:spChg chg="del">
          <ac:chgData name="Stephanie Russell" userId="f71637d8-1f63-4a52-8dcf-c8b5f3a85ec9" providerId="ADAL" clId="{1D587FF5-D7EF-484E-9C8C-1ECF033488E2}" dt="2020-11-13T17:02:20.470" v="139" actId="478"/>
          <ac:spMkLst>
            <pc:docMk/>
            <pc:sldMk cId="628440327" sldId="257"/>
            <ac:spMk id="6" creationId="{16D9FE75-13D4-40CF-82D9-1090E1931354}"/>
          </ac:spMkLst>
        </pc:spChg>
      </pc:sldChg>
      <pc:sldChg chg="del">
        <pc:chgData name="Stephanie Russell" userId="f71637d8-1f63-4a52-8dcf-c8b5f3a85ec9" providerId="ADAL" clId="{1D587FF5-D7EF-484E-9C8C-1ECF033488E2}" dt="2020-11-23T21:03:21.569" v="177" actId="2696"/>
        <pc:sldMkLst>
          <pc:docMk/>
          <pc:sldMk cId="2874502932" sldId="282"/>
        </pc:sldMkLst>
      </pc:sldChg>
      <pc:sldChg chg="modNotesTx">
        <pc:chgData name="Stephanie Russell" userId="f71637d8-1f63-4a52-8dcf-c8b5f3a85ec9" providerId="ADAL" clId="{1D587FF5-D7EF-484E-9C8C-1ECF033488E2}" dt="2020-11-23T21:00:32.386" v="153" actId="20577"/>
        <pc:sldMkLst>
          <pc:docMk/>
          <pc:sldMk cId="238307266" sldId="283"/>
        </pc:sldMkLst>
      </pc:sldChg>
      <pc:sldChg chg="modNotesTx">
        <pc:chgData name="Stephanie Russell" userId="f71637d8-1f63-4a52-8dcf-c8b5f3a85ec9" providerId="ADAL" clId="{1D587FF5-D7EF-484E-9C8C-1ECF033488E2}" dt="2020-11-23T21:02:32.691" v="176" actId="20577"/>
        <pc:sldMkLst>
          <pc:docMk/>
          <pc:sldMk cId="3670891622" sldId="284"/>
        </pc:sldMkLst>
      </pc:sldChg>
      <pc:sldChg chg="modSp">
        <pc:chgData name="Stephanie Russell" userId="f71637d8-1f63-4a52-8dcf-c8b5f3a85ec9" providerId="ADAL" clId="{1D587FF5-D7EF-484E-9C8C-1ECF033488E2}" dt="2020-11-13T16:13:06.431" v="11" actId="14100"/>
        <pc:sldMkLst>
          <pc:docMk/>
          <pc:sldMk cId="2281686709" sldId="285"/>
        </pc:sldMkLst>
        <pc:picChg chg="mod modCrop">
          <ac:chgData name="Stephanie Russell" userId="f71637d8-1f63-4a52-8dcf-c8b5f3a85ec9" providerId="ADAL" clId="{1D587FF5-D7EF-484E-9C8C-1ECF033488E2}" dt="2020-11-13T16:13:06.431" v="11" actId="14100"/>
          <ac:picMkLst>
            <pc:docMk/>
            <pc:sldMk cId="2281686709" sldId="285"/>
            <ac:picMk id="5" creationId="{6A2D3541-F662-4652-BCDF-BB12A9FF11CF}"/>
          </ac:picMkLst>
        </pc:picChg>
      </pc:sldChg>
      <pc:sldChg chg="modSp">
        <pc:chgData name="Stephanie Russell" userId="f71637d8-1f63-4a52-8dcf-c8b5f3a85ec9" providerId="ADAL" clId="{1D587FF5-D7EF-484E-9C8C-1ECF033488E2}" dt="2020-11-13T16:15:14.334" v="40" actId="1076"/>
        <pc:sldMkLst>
          <pc:docMk/>
          <pc:sldMk cId="3184650319" sldId="286"/>
        </pc:sldMkLst>
        <pc:spChg chg="mod">
          <ac:chgData name="Stephanie Russell" userId="f71637d8-1f63-4a52-8dcf-c8b5f3a85ec9" providerId="ADAL" clId="{1D587FF5-D7EF-484E-9C8C-1ECF033488E2}" dt="2020-11-13T16:14:12.156" v="23" actId="1076"/>
          <ac:spMkLst>
            <pc:docMk/>
            <pc:sldMk cId="3184650319" sldId="286"/>
            <ac:spMk id="12" creationId="{9D164E0D-993D-41E4-8974-02E289514FAD}"/>
          </ac:spMkLst>
        </pc:spChg>
        <pc:spChg chg="mod">
          <ac:chgData name="Stephanie Russell" userId="f71637d8-1f63-4a52-8dcf-c8b5f3a85ec9" providerId="ADAL" clId="{1D587FF5-D7EF-484E-9C8C-1ECF033488E2}" dt="2020-11-13T16:14:15.361" v="24" actId="1076"/>
          <ac:spMkLst>
            <pc:docMk/>
            <pc:sldMk cId="3184650319" sldId="286"/>
            <ac:spMk id="13" creationId="{F575D4C1-9FA9-400F-A0CE-6C9499A5B515}"/>
          </ac:spMkLst>
        </pc:spChg>
        <pc:picChg chg="mod modCrop">
          <ac:chgData name="Stephanie Russell" userId="f71637d8-1f63-4a52-8dcf-c8b5f3a85ec9" providerId="ADAL" clId="{1D587FF5-D7EF-484E-9C8C-1ECF033488E2}" dt="2020-11-13T16:15:14.334" v="40" actId="1076"/>
          <ac:picMkLst>
            <pc:docMk/>
            <pc:sldMk cId="3184650319" sldId="286"/>
            <ac:picMk id="2" creationId="{0E30FE5F-C88B-4FEE-8754-DD5B4813959D}"/>
          </ac:picMkLst>
        </pc:picChg>
        <pc:picChg chg="mod modCrop">
          <ac:chgData name="Stephanie Russell" userId="f71637d8-1f63-4a52-8dcf-c8b5f3a85ec9" providerId="ADAL" clId="{1D587FF5-D7EF-484E-9C8C-1ECF033488E2}" dt="2020-11-13T16:14:08.883" v="22" actId="1076"/>
          <ac:picMkLst>
            <pc:docMk/>
            <pc:sldMk cId="3184650319" sldId="286"/>
            <ac:picMk id="5" creationId="{6A2D3541-F662-4652-BCDF-BB12A9FF11CF}"/>
          </ac:picMkLst>
        </pc:picChg>
        <pc:cxnChg chg="mod">
          <ac:chgData name="Stephanie Russell" userId="f71637d8-1f63-4a52-8dcf-c8b5f3a85ec9" providerId="ADAL" clId="{1D587FF5-D7EF-484E-9C8C-1ECF033488E2}" dt="2020-11-13T16:14:08.883" v="22" actId="1076"/>
          <ac:cxnSpMkLst>
            <pc:docMk/>
            <pc:sldMk cId="3184650319" sldId="286"/>
            <ac:cxnSpMk id="3" creationId="{ACD83720-3B15-434F-914E-1C25449E46DB}"/>
          </ac:cxnSpMkLst>
        </pc:cxnChg>
        <pc:cxnChg chg="mod">
          <ac:chgData name="Stephanie Russell" userId="f71637d8-1f63-4a52-8dcf-c8b5f3a85ec9" providerId="ADAL" clId="{1D587FF5-D7EF-484E-9C8C-1ECF033488E2}" dt="2020-11-13T16:14:08.883" v="22" actId="1076"/>
          <ac:cxnSpMkLst>
            <pc:docMk/>
            <pc:sldMk cId="3184650319" sldId="286"/>
            <ac:cxnSpMk id="11" creationId="{E04E6C8D-0A82-464B-98A5-858104F028AB}"/>
          </ac:cxnSpMkLst>
        </pc:cxnChg>
      </pc:sldChg>
      <pc:sldChg chg="modSp">
        <pc:chgData name="Stephanie Russell" userId="f71637d8-1f63-4a52-8dcf-c8b5f3a85ec9" providerId="ADAL" clId="{1D587FF5-D7EF-484E-9C8C-1ECF033488E2}" dt="2020-11-13T16:16:03.077" v="50" actId="14100"/>
        <pc:sldMkLst>
          <pc:docMk/>
          <pc:sldMk cId="1962544454" sldId="287"/>
        </pc:sldMkLst>
        <pc:picChg chg="mod modCrop">
          <ac:chgData name="Stephanie Russell" userId="f71637d8-1f63-4a52-8dcf-c8b5f3a85ec9" providerId="ADAL" clId="{1D587FF5-D7EF-484E-9C8C-1ECF033488E2}" dt="2020-11-13T16:16:03.077" v="50" actId="14100"/>
          <ac:picMkLst>
            <pc:docMk/>
            <pc:sldMk cId="1962544454" sldId="287"/>
            <ac:picMk id="5" creationId="{6A2D3541-F662-4652-BCDF-BB12A9FF11CF}"/>
          </ac:picMkLst>
        </pc:picChg>
      </pc:sldChg>
      <pc:sldChg chg="addSp delSp modSp">
        <pc:chgData name="Stephanie Russell" userId="f71637d8-1f63-4a52-8dcf-c8b5f3a85ec9" providerId="ADAL" clId="{1D587FF5-D7EF-484E-9C8C-1ECF033488E2}" dt="2020-11-13T16:17:51.241" v="92" actId="9405"/>
        <pc:sldMkLst>
          <pc:docMk/>
          <pc:sldMk cId="2720608509" sldId="288"/>
        </pc:sldMkLst>
        <pc:picChg chg="mod modCrop">
          <ac:chgData name="Stephanie Russell" userId="f71637d8-1f63-4a52-8dcf-c8b5f3a85ec9" providerId="ADAL" clId="{1D587FF5-D7EF-484E-9C8C-1ECF033488E2}" dt="2020-11-13T16:16:57.370" v="80" actId="1076"/>
          <ac:picMkLst>
            <pc:docMk/>
            <pc:sldMk cId="2720608509" sldId="288"/>
            <ac:picMk id="5" creationId="{6A2D3541-F662-4652-BCDF-BB12A9FF11CF}"/>
          </ac:picMkLst>
        </pc:picChg>
        <pc:inkChg chg="add">
          <ac:chgData name="Stephanie Russell" userId="f71637d8-1f63-4a52-8dcf-c8b5f3a85ec9" providerId="ADAL" clId="{1D587FF5-D7EF-484E-9C8C-1ECF033488E2}" dt="2020-11-13T16:17:20.005" v="87" actId="9405"/>
          <ac:inkMkLst>
            <pc:docMk/>
            <pc:sldMk cId="2720608509" sldId="288"/>
            <ac:inkMk id="3" creationId="{A60B98FA-D0B6-4D6A-854E-A67D162A6C4B}"/>
          </ac:inkMkLst>
        </pc:inkChg>
        <pc:inkChg chg="del">
          <ac:chgData name="Stephanie Russell" userId="f71637d8-1f63-4a52-8dcf-c8b5f3a85ec9" providerId="ADAL" clId="{1D587FF5-D7EF-484E-9C8C-1ECF033488E2}" dt="2020-11-13T16:17:05.348" v="83" actId="478"/>
          <ac:inkMkLst>
            <pc:docMk/>
            <pc:sldMk cId="2720608509" sldId="288"/>
            <ac:inkMk id="6" creationId="{965DE554-3CE8-48EF-AA1C-62868CC3F681}"/>
          </ac:inkMkLst>
        </pc:inkChg>
        <pc:inkChg chg="del">
          <ac:chgData name="Stephanie Russell" userId="f71637d8-1f63-4a52-8dcf-c8b5f3a85ec9" providerId="ADAL" clId="{1D587FF5-D7EF-484E-9C8C-1ECF033488E2}" dt="2020-11-13T16:17:06.163" v="84" actId="478"/>
          <ac:inkMkLst>
            <pc:docMk/>
            <pc:sldMk cId="2720608509" sldId="288"/>
            <ac:inkMk id="7" creationId="{38DEC025-2039-4B8C-9ECF-63A3C9A44376}"/>
          </ac:inkMkLst>
        </pc:inkChg>
        <pc:inkChg chg="del">
          <ac:chgData name="Stephanie Russell" userId="f71637d8-1f63-4a52-8dcf-c8b5f3a85ec9" providerId="ADAL" clId="{1D587FF5-D7EF-484E-9C8C-1ECF033488E2}" dt="2020-11-13T16:17:06.944" v="85" actId="478"/>
          <ac:inkMkLst>
            <pc:docMk/>
            <pc:sldMk cId="2720608509" sldId="288"/>
            <ac:inkMk id="8" creationId="{633EEBCE-9E78-4142-8493-AFF69975FCCE}"/>
          </ac:inkMkLst>
        </pc:inkChg>
        <pc:inkChg chg="del">
          <ac:chgData name="Stephanie Russell" userId="f71637d8-1f63-4a52-8dcf-c8b5f3a85ec9" providerId="ADAL" clId="{1D587FF5-D7EF-484E-9C8C-1ECF033488E2}" dt="2020-11-13T16:17:07.818" v="86" actId="478"/>
          <ac:inkMkLst>
            <pc:docMk/>
            <pc:sldMk cId="2720608509" sldId="288"/>
            <ac:inkMk id="9" creationId="{4738E319-2DE8-416D-9EF3-B62F681004AC}"/>
          </ac:inkMkLst>
        </pc:inkChg>
        <pc:inkChg chg="add">
          <ac:chgData name="Stephanie Russell" userId="f71637d8-1f63-4a52-8dcf-c8b5f3a85ec9" providerId="ADAL" clId="{1D587FF5-D7EF-484E-9C8C-1ECF033488E2}" dt="2020-11-13T16:17:26.466" v="88" actId="9405"/>
          <ac:inkMkLst>
            <pc:docMk/>
            <pc:sldMk cId="2720608509" sldId="288"/>
            <ac:inkMk id="10" creationId="{0127BED6-9A60-4947-900F-16AC14269EF5}"/>
          </ac:inkMkLst>
        </pc:inkChg>
        <pc:inkChg chg="add">
          <ac:chgData name="Stephanie Russell" userId="f71637d8-1f63-4a52-8dcf-c8b5f3a85ec9" providerId="ADAL" clId="{1D587FF5-D7EF-484E-9C8C-1ECF033488E2}" dt="2020-11-13T16:17:31.478" v="89" actId="9405"/>
          <ac:inkMkLst>
            <pc:docMk/>
            <pc:sldMk cId="2720608509" sldId="288"/>
            <ac:inkMk id="11" creationId="{B8BC7310-59AF-4963-83D6-E396AC557803}"/>
          </ac:inkMkLst>
        </pc:inkChg>
        <pc:inkChg chg="del">
          <ac:chgData name="Stephanie Russell" userId="f71637d8-1f63-4a52-8dcf-c8b5f3a85ec9" providerId="ADAL" clId="{1D587FF5-D7EF-484E-9C8C-1ECF033488E2}" dt="2020-11-13T16:17:03.319" v="81" actId="478"/>
          <ac:inkMkLst>
            <pc:docMk/>
            <pc:sldMk cId="2720608509" sldId="288"/>
            <ac:inkMk id="12" creationId="{54461B53-028F-440F-A63C-2076CF6BD553}"/>
          </ac:inkMkLst>
        </pc:inkChg>
        <pc:inkChg chg="del">
          <ac:chgData name="Stephanie Russell" userId="f71637d8-1f63-4a52-8dcf-c8b5f3a85ec9" providerId="ADAL" clId="{1D587FF5-D7EF-484E-9C8C-1ECF033488E2}" dt="2020-11-13T16:17:04.501" v="82" actId="478"/>
          <ac:inkMkLst>
            <pc:docMk/>
            <pc:sldMk cId="2720608509" sldId="288"/>
            <ac:inkMk id="13" creationId="{85752AFC-A6F5-4580-BFC6-ADBC1CA8C508}"/>
          </ac:inkMkLst>
        </pc:inkChg>
        <pc:inkChg chg="add">
          <ac:chgData name="Stephanie Russell" userId="f71637d8-1f63-4a52-8dcf-c8b5f3a85ec9" providerId="ADAL" clId="{1D587FF5-D7EF-484E-9C8C-1ECF033488E2}" dt="2020-11-13T16:17:37.581" v="90" actId="9405"/>
          <ac:inkMkLst>
            <pc:docMk/>
            <pc:sldMk cId="2720608509" sldId="288"/>
            <ac:inkMk id="14" creationId="{D18902E6-D0DA-4CBD-8DEA-21B1560F38F6}"/>
          </ac:inkMkLst>
        </pc:inkChg>
        <pc:inkChg chg="add">
          <ac:chgData name="Stephanie Russell" userId="f71637d8-1f63-4a52-8dcf-c8b5f3a85ec9" providerId="ADAL" clId="{1D587FF5-D7EF-484E-9C8C-1ECF033488E2}" dt="2020-11-13T16:17:43.609" v="91" actId="9405"/>
          <ac:inkMkLst>
            <pc:docMk/>
            <pc:sldMk cId="2720608509" sldId="288"/>
            <ac:inkMk id="15" creationId="{E040993F-90E1-4676-A065-679D504F4067}"/>
          </ac:inkMkLst>
        </pc:inkChg>
        <pc:inkChg chg="add">
          <ac:chgData name="Stephanie Russell" userId="f71637d8-1f63-4a52-8dcf-c8b5f3a85ec9" providerId="ADAL" clId="{1D587FF5-D7EF-484E-9C8C-1ECF033488E2}" dt="2020-11-13T16:17:51.241" v="92" actId="9405"/>
          <ac:inkMkLst>
            <pc:docMk/>
            <pc:sldMk cId="2720608509" sldId="288"/>
            <ac:inkMk id="16" creationId="{973408DF-2469-4C66-8FFA-02AE1756B506}"/>
          </ac:inkMkLst>
        </pc:inkChg>
      </pc:sldChg>
      <pc:sldChg chg="addSp delSp modSp setBg">
        <pc:chgData name="Stephanie Russell" userId="f71637d8-1f63-4a52-8dcf-c8b5f3a85ec9" providerId="ADAL" clId="{1D587FF5-D7EF-484E-9C8C-1ECF033488E2}" dt="2020-11-13T16:20:38.553" v="129" actId="1036"/>
        <pc:sldMkLst>
          <pc:docMk/>
          <pc:sldMk cId="3738384268" sldId="289"/>
        </pc:sldMkLst>
        <pc:grpChg chg="mod">
          <ac:chgData name="Stephanie Russell" userId="f71637d8-1f63-4a52-8dcf-c8b5f3a85ec9" providerId="ADAL" clId="{1D587FF5-D7EF-484E-9C8C-1ECF033488E2}" dt="2020-11-13T16:18:46.273" v="101"/>
          <ac:grpSpMkLst>
            <pc:docMk/>
            <pc:sldMk cId="3738384268" sldId="289"/>
            <ac:grpSpMk id="19" creationId="{38DFC889-656A-467B-9947-D9C6C1DE81AF}"/>
          </ac:grpSpMkLst>
        </pc:grpChg>
        <pc:grpChg chg="mod">
          <ac:chgData name="Stephanie Russell" userId="f71637d8-1f63-4a52-8dcf-c8b5f3a85ec9" providerId="ADAL" clId="{1D587FF5-D7EF-484E-9C8C-1ECF033488E2}" dt="2020-11-13T16:19:37.743" v="109"/>
          <ac:grpSpMkLst>
            <pc:docMk/>
            <pc:sldMk cId="3738384268" sldId="289"/>
            <ac:grpSpMk id="25" creationId="{73D74896-3996-4A52-806E-651B9514E280}"/>
          </ac:grpSpMkLst>
        </pc:grpChg>
        <pc:picChg chg="mod modCrop">
          <ac:chgData name="Stephanie Russell" userId="f71637d8-1f63-4a52-8dcf-c8b5f3a85ec9" providerId="ADAL" clId="{1D587FF5-D7EF-484E-9C8C-1ECF033488E2}" dt="2020-11-13T16:20:38.553" v="129" actId="1036"/>
          <ac:picMkLst>
            <pc:docMk/>
            <pc:sldMk cId="3738384268" sldId="289"/>
            <ac:picMk id="5" creationId="{6A2D3541-F662-4652-BCDF-BB12A9FF11CF}"/>
          </ac:picMkLst>
        </pc:picChg>
        <pc:inkChg chg="add">
          <ac:chgData name="Stephanie Russell" userId="f71637d8-1f63-4a52-8dcf-c8b5f3a85ec9" providerId="ADAL" clId="{1D587FF5-D7EF-484E-9C8C-1ECF033488E2}" dt="2020-11-13T16:17:55.694" v="93" actId="9405"/>
          <ac:inkMkLst>
            <pc:docMk/>
            <pc:sldMk cId="3738384268" sldId="289"/>
            <ac:inkMk id="3" creationId="{C13B8B74-512C-4478-A1AD-1D7104E46AC3}"/>
          </ac:inkMkLst>
        </pc:inkChg>
        <pc:inkChg chg="add">
          <ac:chgData name="Stephanie Russell" userId="f71637d8-1f63-4a52-8dcf-c8b5f3a85ec9" providerId="ADAL" clId="{1D587FF5-D7EF-484E-9C8C-1ECF033488E2}" dt="2020-11-13T16:18:02.327" v="94" actId="9405"/>
          <ac:inkMkLst>
            <pc:docMk/>
            <pc:sldMk cId="3738384268" sldId="289"/>
            <ac:inkMk id="10" creationId="{2A1F3954-1AB0-4C30-A7E2-5AAEA5616ADA}"/>
          </ac:inkMkLst>
        </pc:inkChg>
        <pc:inkChg chg="add">
          <ac:chgData name="Stephanie Russell" userId="f71637d8-1f63-4a52-8dcf-c8b5f3a85ec9" providerId="ADAL" clId="{1D587FF5-D7EF-484E-9C8C-1ECF033488E2}" dt="2020-11-13T16:18:04.775" v="95" actId="9405"/>
          <ac:inkMkLst>
            <pc:docMk/>
            <pc:sldMk cId="3738384268" sldId="289"/>
            <ac:inkMk id="11" creationId="{A959E2D8-E85F-4341-BBBA-EB61C8EB81EF}"/>
          </ac:inkMkLst>
        </pc:inkChg>
        <pc:inkChg chg="add">
          <ac:chgData name="Stephanie Russell" userId="f71637d8-1f63-4a52-8dcf-c8b5f3a85ec9" providerId="ADAL" clId="{1D587FF5-D7EF-484E-9C8C-1ECF033488E2}" dt="2020-11-13T16:18:06.418" v="96" actId="9405"/>
          <ac:inkMkLst>
            <pc:docMk/>
            <pc:sldMk cId="3738384268" sldId="289"/>
            <ac:inkMk id="14" creationId="{30B38EF1-59EB-471F-A8D3-3E662028B4DC}"/>
          </ac:inkMkLst>
        </pc:inkChg>
        <pc:inkChg chg="add">
          <ac:chgData name="Stephanie Russell" userId="f71637d8-1f63-4a52-8dcf-c8b5f3a85ec9" providerId="ADAL" clId="{1D587FF5-D7EF-484E-9C8C-1ECF033488E2}" dt="2020-11-13T16:18:07.286" v="97" actId="9405"/>
          <ac:inkMkLst>
            <pc:docMk/>
            <pc:sldMk cId="3738384268" sldId="289"/>
            <ac:inkMk id="15" creationId="{BA38B78F-4AAD-4A4C-8DD6-A222A1909BC3}"/>
          </ac:inkMkLst>
        </pc:inkChg>
        <pc:inkChg chg="add">
          <ac:chgData name="Stephanie Russell" userId="f71637d8-1f63-4a52-8dcf-c8b5f3a85ec9" providerId="ADAL" clId="{1D587FF5-D7EF-484E-9C8C-1ECF033488E2}" dt="2020-11-13T16:18:20.319" v="98" actId="9405"/>
          <ac:inkMkLst>
            <pc:docMk/>
            <pc:sldMk cId="3738384268" sldId="289"/>
            <ac:inkMk id="16" creationId="{1EC6642A-5D6C-434B-87E5-F89613C8D334}"/>
          </ac:inkMkLst>
        </pc:inkChg>
        <pc:inkChg chg="add mod">
          <ac:chgData name="Stephanie Russell" userId="f71637d8-1f63-4a52-8dcf-c8b5f3a85ec9" providerId="ADAL" clId="{1D587FF5-D7EF-484E-9C8C-1ECF033488E2}" dt="2020-11-13T16:18:46.273" v="101"/>
          <ac:inkMkLst>
            <pc:docMk/>
            <pc:sldMk cId="3738384268" sldId="289"/>
            <ac:inkMk id="17" creationId="{E053803B-0E09-4A41-9120-439968EA65E2}"/>
          </ac:inkMkLst>
        </pc:inkChg>
        <pc:inkChg chg="add del mod">
          <ac:chgData name="Stephanie Russell" userId="f71637d8-1f63-4a52-8dcf-c8b5f3a85ec9" providerId="ADAL" clId="{1D587FF5-D7EF-484E-9C8C-1ECF033488E2}" dt="2020-11-13T16:18:47.403" v="102" actId="9405"/>
          <ac:inkMkLst>
            <pc:docMk/>
            <pc:sldMk cId="3738384268" sldId="289"/>
            <ac:inkMk id="18" creationId="{939445F0-CC67-4D4E-94BC-7AF722011CB1}"/>
          </ac:inkMkLst>
        </pc:inkChg>
        <pc:inkChg chg="add">
          <ac:chgData name="Stephanie Russell" userId="f71637d8-1f63-4a52-8dcf-c8b5f3a85ec9" providerId="ADAL" clId="{1D587FF5-D7EF-484E-9C8C-1ECF033488E2}" dt="2020-11-13T16:19:14.010" v="104" actId="9405"/>
          <ac:inkMkLst>
            <pc:docMk/>
            <pc:sldMk cId="3738384268" sldId="289"/>
            <ac:inkMk id="20" creationId="{988887EC-E68F-4865-8A99-AD714E9724F2}"/>
          </ac:inkMkLst>
        </pc:inkChg>
        <pc:inkChg chg="add">
          <ac:chgData name="Stephanie Russell" userId="f71637d8-1f63-4a52-8dcf-c8b5f3a85ec9" providerId="ADAL" clId="{1D587FF5-D7EF-484E-9C8C-1ECF033488E2}" dt="2020-11-13T16:19:18.464" v="105" actId="9405"/>
          <ac:inkMkLst>
            <pc:docMk/>
            <pc:sldMk cId="3738384268" sldId="289"/>
            <ac:inkMk id="21" creationId="{378AEEEF-5554-4512-B21F-76F9DB896B62}"/>
          </ac:inkMkLst>
        </pc:inkChg>
        <pc:inkChg chg="add">
          <ac:chgData name="Stephanie Russell" userId="f71637d8-1f63-4a52-8dcf-c8b5f3a85ec9" providerId="ADAL" clId="{1D587FF5-D7EF-484E-9C8C-1ECF033488E2}" dt="2020-11-13T16:19:30.346" v="106" actId="9405"/>
          <ac:inkMkLst>
            <pc:docMk/>
            <pc:sldMk cId="3738384268" sldId="289"/>
            <ac:inkMk id="22" creationId="{674DC932-D095-4240-917A-603D8C9E80AA}"/>
          </ac:inkMkLst>
        </pc:inkChg>
        <pc:inkChg chg="add mod">
          <ac:chgData name="Stephanie Russell" userId="f71637d8-1f63-4a52-8dcf-c8b5f3a85ec9" providerId="ADAL" clId="{1D587FF5-D7EF-484E-9C8C-1ECF033488E2}" dt="2020-11-13T16:19:37.743" v="109"/>
          <ac:inkMkLst>
            <pc:docMk/>
            <pc:sldMk cId="3738384268" sldId="289"/>
            <ac:inkMk id="23" creationId="{E9E456B9-F4DB-4670-9EDC-542028186CCD}"/>
          </ac:inkMkLst>
        </pc:inkChg>
        <pc:inkChg chg="add del mod">
          <ac:chgData name="Stephanie Russell" userId="f71637d8-1f63-4a52-8dcf-c8b5f3a85ec9" providerId="ADAL" clId="{1D587FF5-D7EF-484E-9C8C-1ECF033488E2}" dt="2020-11-13T16:19:38.202" v="110" actId="9405"/>
          <ac:inkMkLst>
            <pc:docMk/>
            <pc:sldMk cId="3738384268" sldId="289"/>
            <ac:inkMk id="24" creationId="{4A359677-DAFF-402F-95C1-366A18CB7756}"/>
          </ac:inkMkLst>
        </pc:inkChg>
      </pc:sldChg>
      <pc:sldChg chg="delCm modCm">
        <pc:chgData name="Stephanie Russell" userId="f71637d8-1f63-4a52-8dcf-c8b5f3a85ec9" providerId="ADAL" clId="{1D587FF5-D7EF-484E-9C8C-1ECF033488E2}" dt="2020-11-16T17:04:53.304" v="150" actId="1592"/>
        <pc:sldMkLst>
          <pc:docMk/>
          <pc:sldMk cId="4224300126" sldId="290"/>
        </pc:sldMkLst>
      </pc:sldChg>
      <pc:sldChg chg="del">
        <pc:chgData name="Stephanie Russell" userId="f71637d8-1f63-4a52-8dcf-c8b5f3a85ec9" providerId="ADAL" clId="{1D587FF5-D7EF-484E-9C8C-1ECF033488E2}" dt="2020-11-13T16:21:43.283" v="138" actId="2696"/>
        <pc:sldMkLst>
          <pc:docMk/>
          <pc:sldMk cId="403520550" sldId="320"/>
        </pc:sldMkLst>
      </pc:sldChg>
      <pc:sldChg chg="modSp">
        <pc:chgData name="Stephanie Russell" userId="f71637d8-1f63-4a52-8dcf-c8b5f3a85ec9" providerId="ADAL" clId="{1D587FF5-D7EF-484E-9C8C-1ECF033488E2}" dt="2020-11-13T16:21:20.773" v="137" actId="1076"/>
        <pc:sldMkLst>
          <pc:docMk/>
          <pc:sldMk cId="2515319786" sldId="321"/>
        </pc:sldMkLst>
        <pc:spChg chg="mod">
          <ac:chgData name="Stephanie Russell" userId="f71637d8-1f63-4a52-8dcf-c8b5f3a85ec9" providerId="ADAL" clId="{1D587FF5-D7EF-484E-9C8C-1ECF033488E2}" dt="2020-11-13T16:21:20.773" v="137" actId="1076"/>
          <ac:spMkLst>
            <pc:docMk/>
            <pc:sldMk cId="2515319786" sldId="321"/>
            <ac:spMk id="4" creationId="{8EE2EF12-AA9D-4ECE-A2B8-D6CEFA35D076}"/>
          </ac:spMkLst>
        </pc:spChg>
        <pc:picChg chg="mod modCrop">
          <ac:chgData name="Stephanie Russell" userId="f71637d8-1f63-4a52-8dcf-c8b5f3a85ec9" providerId="ADAL" clId="{1D587FF5-D7EF-484E-9C8C-1ECF033488E2}" dt="2020-11-13T16:21:16.908" v="136" actId="1076"/>
          <ac:picMkLst>
            <pc:docMk/>
            <pc:sldMk cId="2515319786" sldId="321"/>
            <ac:picMk id="5" creationId="{6A2D3541-F662-4652-BCDF-BB12A9FF11CF}"/>
          </ac:picMkLst>
        </pc:picChg>
      </pc:sldChg>
    </pc:docChg>
  </pc:docChgLst>
  <pc:docChgLst>
    <pc:chgData name="Stephanie Russell" userId="f71637d8-1f63-4a52-8dcf-c8b5f3a85ec9" providerId="ADAL" clId="{FB02E36C-C1C0-42E4-BDAD-2DD6309563DD}"/>
    <pc:docChg chg="custSel modSld">
      <pc:chgData name="Stephanie Russell" userId="f71637d8-1f63-4a52-8dcf-c8b5f3a85ec9" providerId="ADAL" clId="{FB02E36C-C1C0-42E4-BDAD-2DD6309563DD}" dt="2020-11-12T21:47:50.992" v="147" actId="1038"/>
      <pc:docMkLst>
        <pc:docMk/>
      </pc:docMkLst>
      <pc:sldChg chg="addSp delSp modSp">
        <pc:chgData name="Stephanie Russell" userId="f71637d8-1f63-4a52-8dcf-c8b5f3a85ec9" providerId="ADAL" clId="{FB02E36C-C1C0-42E4-BDAD-2DD6309563DD}" dt="2020-11-12T21:41:04.218" v="13" actId="1076"/>
        <pc:sldMkLst>
          <pc:docMk/>
          <pc:sldMk cId="628440327" sldId="257"/>
        </pc:sldMkLst>
        <pc:spChg chg="add mod">
          <ac:chgData name="Stephanie Russell" userId="f71637d8-1f63-4a52-8dcf-c8b5f3a85ec9" providerId="ADAL" clId="{FB02E36C-C1C0-42E4-BDAD-2DD6309563DD}" dt="2020-11-12T21:41:04.218" v="13" actId="1076"/>
          <ac:spMkLst>
            <pc:docMk/>
            <pc:sldMk cId="628440327" sldId="257"/>
            <ac:spMk id="6" creationId="{16D9FE75-13D4-40CF-82D9-1090E1931354}"/>
          </ac:spMkLst>
        </pc:spChg>
        <pc:picChg chg="add del mod">
          <ac:chgData name="Stephanie Russell" userId="f71637d8-1f63-4a52-8dcf-c8b5f3a85ec9" providerId="ADAL" clId="{FB02E36C-C1C0-42E4-BDAD-2DD6309563DD}" dt="2020-11-12T21:40:09.343" v="9" actId="478"/>
          <ac:picMkLst>
            <pc:docMk/>
            <pc:sldMk cId="628440327" sldId="257"/>
            <ac:picMk id="5" creationId="{45A488BE-F8DA-484E-8F32-AFE24D9D7FF7}"/>
          </ac:picMkLst>
        </pc:picChg>
        <pc:picChg chg="del">
          <ac:chgData name="Stephanie Russell" userId="f71637d8-1f63-4a52-8dcf-c8b5f3a85ec9" providerId="ADAL" clId="{FB02E36C-C1C0-42E4-BDAD-2DD6309563DD}" dt="2020-11-12T21:39:08.887" v="0" actId="478"/>
          <ac:picMkLst>
            <pc:docMk/>
            <pc:sldMk cId="628440327" sldId="257"/>
            <ac:picMk id="1028" creationId="{3B83EB59-C272-45DB-8FBA-0827FF05AF2D}"/>
          </ac:picMkLst>
        </pc:picChg>
      </pc:sldChg>
      <pc:sldChg chg="modSp">
        <pc:chgData name="Stephanie Russell" userId="f71637d8-1f63-4a52-8dcf-c8b5f3a85ec9" providerId="ADAL" clId="{FB02E36C-C1C0-42E4-BDAD-2DD6309563DD}" dt="2020-11-12T21:42:52.830" v="15" actId="1076"/>
        <pc:sldMkLst>
          <pc:docMk/>
          <pc:sldMk cId="3670891622" sldId="284"/>
        </pc:sldMkLst>
        <pc:picChg chg="mod">
          <ac:chgData name="Stephanie Russell" userId="f71637d8-1f63-4a52-8dcf-c8b5f3a85ec9" providerId="ADAL" clId="{FB02E36C-C1C0-42E4-BDAD-2DD6309563DD}" dt="2020-11-12T21:42:52.830" v="15" actId="1076"/>
          <ac:picMkLst>
            <pc:docMk/>
            <pc:sldMk cId="3670891622" sldId="284"/>
            <ac:picMk id="47" creationId="{B0159C84-4F12-41B2-AD07-7A3920B22348}"/>
          </ac:picMkLst>
        </pc:picChg>
      </pc:sldChg>
      <pc:sldChg chg="setBg">
        <pc:chgData name="Stephanie Russell" userId="f71637d8-1f63-4a52-8dcf-c8b5f3a85ec9" providerId="ADAL" clId="{FB02E36C-C1C0-42E4-BDAD-2DD6309563DD}" dt="2020-11-12T21:43:22.392" v="16"/>
        <pc:sldMkLst>
          <pc:docMk/>
          <pc:sldMk cId="2281686709" sldId="285"/>
        </pc:sldMkLst>
      </pc:sldChg>
      <pc:sldChg chg="setBg">
        <pc:chgData name="Stephanie Russell" userId="f71637d8-1f63-4a52-8dcf-c8b5f3a85ec9" providerId="ADAL" clId="{FB02E36C-C1C0-42E4-BDAD-2DD6309563DD}" dt="2020-11-12T21:43:25.845" v="17"/>
        <pc:sldMkLst>
          <pc:docMk/>
          <pc:sldMk cId="3184650319" sldId="286"/>
        </pc:sldMkLst>
      </pc:sldChg>
      <pc:sldChg chg="setBg">
        <pc:chgData name="Stephanie Russell" userId="f71637d8-1f63-4a52-8dcf-c8b5f3a85ec9" providerId="ADAL" clId="{FB02E36C-C1C0-42E4-BDAD-2DD6309563DD}" dt="2020-11-12T21:43:28.434" v="18"/>
        <pc:sldMkLst>
          <pc:docMk/>
          <pc:sldMk cId="1962544454" sldId="287"/>
        </pc:sldMkLst>
      </pc:sldChg>
      <pc:sldChg chg="setBg">
        <pc:chgData name="Stephanie Russell" userId="f71637d8-1f63-4a52-8dcf-c8b5f3a85ec9" providerId="ADAL" clId="{FB02E36C-C1C0-42E4-BDAD-2DD6309563DD}" dt="2020-11-12T21:43:31.642" v="19"/>
        <pc:sldMkLst>
          <pc:docMk/>
          <pc:sldMk cId="2720608509" sldId="288"/>
        </pc:sldMkLst>
      </pc:sldChg>
      <pc:sldChg chg="addSp delSp modSp">
        <pc:chgData name="Stephanie Russell" userId="f71637d8-1f63-4a52-8dcf-c8b5f3a85ec9" providerId="ADAL" clId="{FB02E36C-C1C0-42E4-BDAD-2DD6309563DD}" dt="2020-11-12T21:47:50.992" v="147" actId="1038"/>
        <pc:sldMkLst>
          <pc:docMk/>
          <pc:sldMk cId="4224300126" sldId="290"/>
        </pc:sldMkLst>
        <pc:spChg chg="add mod">
          <ac:chgData name="Stephanie Russell" userId="f71637d8-1f63-4a52-8dcf-c8b5f3a85ec9" providerId="ADAL" clId="{FB02E36C-C1C0-42E4-BDAD-2DD6309563DD}" dt="2020-11-12T21:47:00.154" v="84" actId="1076"/>
          <ac:spMkLst>
            <pc:docMk/>
            <pc:sldMk cId="4224300126" sldId="290"/>
            <ac:spMk id="3" creationId="{E878857F-9D20-4F2D-8FFC-D2DE6E91A04A}"/>
          </ac:spMkLst>
        </pc:spChg>
        <pc:spChg chg="del">
          <ac:chgData name="Stephanie Russell" userId="f71637d8-1f63-4a52-8dcf-c8b5f3a85ec9" providerId="ADAL" clId="{FB02E36C-C1C0-42E4-BDAD-2DD6309563DD}" dt="2020-11-12T21:45:25.953" v="35" actId="14826"/>
          <ac:spMkLst>
            <pc:docMk/>
            <pc:sldMk cId="4224300126" sldId="290"/>
            <ac:spMk id="8" creationId="{86A52C16-6701-4CE7-812F-E688C6959BF6}"/>
          </ac:spMkLst>
        </pc:spChg>
        <pc:spChg chg="add mod">
          <ac:chgData name="Stephanie Russell" userId="f71637d8-1f63-4a52-8dcf-c8b5f3a85ec9" providerId="ADAL" clId="{FB02E36C-C1C0-42E4-BDAD-2DD6309563DD}" dt="2020-11-12T21:47:18.400" v="101" actId="1035"/>
          <ac:spMkLst>
            <pc:docMk/>
            <pc:sldMk cId="4224300126" sldId="290"/>
            <ac:spMk id="12" creationId="{2A43DBAE-AFD5-4593-8CBF-11614D0C92E9}"/>
          </ac:spMkLst>
        </pc:spChg>
        <pc:spChg chg="add mod">
          <ac:chgData name="Stephanie Russell" userId="f71637d8-1f63-4a52-8dcf-c8b5f3a85ec9" providerId="ADAL" clId="{FB02E36C-C1C0-42E4-BDAD-2DD6309563DD}" dt="2020-11-12T21:47:50.992" v="147" actId="1038"/>
          <ac:spMkLst>
            <pc:docMk/>
            <pc:sldMk cId="4224300126" sldId="290"/>
            <ac:spMk id="13" creationId="{232749BF-10DA-464C-9A62-3EE2352AC9D1}"/>
          </ac:spMkLst>
        </pc:spChg>
        <pc:picChg chg="mod">
          <ac:chgData name="Stephanie Russell" userId="f71637d8-1f63-4a52-8dcf-c8b5f3a85ec9" providerId="ADAL" clId="{FB02E36C-C1C0-42E4-BDAD-2DD6309563DD}" dt="2020-11-12T21:45:04.797" v="32" actId="14100"/>
          <ac:picMkLst>
            <pc:docMk/>
            <pc:sldMk cId="4224300126" sldId="290"/>
            <ac:picMk id="5" creationId="{57D7ECCC-B669-4459-A025-1F10C71E2FB5}"/>
          </ac:picMkLst>
        </pc:picChg>
        <pc:picChg chg="mod">
          <ac:chgData name="Stephanie Russell" userId="f71637d8-1f63-4a52-8dcf-c8b5f3a85ec9" providerId="ADAL" clId="{FB02E36C-C1C0-42E4-BDAD-2DD6309563DD}" dt="2020-11-12T21:46:03.118" v="48" actId="1036"/>
          <ac:picMkLst>
            <pc:docMk/>
            <pc:sldMk cId="4224300126" sldId="290"/>
            <ac:picMk id="6" creationId="{68B5FBA6-55B9-49D6-A056-5FC5BB8AC077}"/>
          </ac:picMkLst>
        </pc:picChg>
        <pc:picChg chg="mod">
          <ac:chgData name="Stephanie Russell" userId="f71637d8-1f63-4a52-8dcf-c8b5f3a85ec9" providerId="ADAL" clId="{FB02E36C-C1C0-42E4-BDAD-2DD6309563DD}" dt="2020-11-12T21:47:46.234" v="127" actId="1076"/>
          <ac:picMkLst>
            <pc:docMk/>
            <pc:sldMk cId="4224300126" sldId="290"/>
            <ac:picMk id="7" creationId="{F22DF8C3-05D9-4CB3-8A5A-E57C5B90CC6E}"/>
          </ac:picMkLst>
        </pc:picChg>
      </pc:sldChg>
      <pc:sldChg chg="setBg">
        <pc:chgData name="Stephanie Russell" userId="f71637d8-1f63-4a52-8dcf-c8b5f3a85ec9" providerId="ADAL" clId="{FB02E36C-C1C0-42E4-BDAD-2DD6309563DD}" dt="2020-11-12T21:43:55.188" v="20"/>
        <pc:sldMkLst>
          <pc:docMk/>
          <pc:sldMk cId="2515319786" sldId="321"/>
        </pc:sldMkLst>
      </pc:sldChg>
    </pc:docChg>
  </pc:docChgLst>
  <pc:docChgLst>
    <pc:chgData name="Kay Mobley" userId="S::kmobley_acsd1.org#ext#@wyaitc.onmicrosoft.com::2bc411c9-e0b0-42ef-ad9e-fadd51b693a5" providerId="AD" clId="Web-{0CE0F4EA-9EB7-32F3-797C-DD7A3B330730}"/>
    <pc:docChg chg="modSld">
      <pc:chgData name="Kay Mobley" userId="S::kmobley_acsd1.org#ext#@wyaitc.onmicrosoft.com::2bc411c9-e0b0-42ef-ad9e-fadd51b693a5" providerId="AD" clId="Web-{0CE0F4EA-9EB7-32F3-797C-DD7A3B330730}" dt="2020-11-12T23:28:16.314" v="87" actId="20577"/>
      <pc:docMkLst>
        <pc:docMk/>
      </pc:docMkLst>
      <pc:sldChg chg="modSp">
        <pc:chgData name="Kay Mobley" userId="S::kmobley_acsd1.org#ext#@wyaitc.onmicrosoft.com::2bc411c9-e0b0-42ef-ad9e-fadd51b693a5" providerId="AD" clId="Web-{0CE0F4EA-9EB7-32F3-797C-DD7A3B330730}" dt="2020-11-12T23:19:59.300" v="17" actId="20577"/>
        <pc:sldMkLst>
          <pc:docMk/>
          <pc:sldMk cId="2023923398" sldId="261"/>
        </pc:sldMkLst>
        <pc:spChg chg="mod">
          <ac:chgData name="Kay Mobley" userId="S::kmobley_acsd1.org#ext#@wyaitc.onmicrosoft.com::2bc411c9-e0b0-42ef-ad9e-fadd51b693a5" providerId="AD" clId="Web-{0CE0F4EA-9EB7-32F3-797C-DD7A3B330730}" dt="2020-11-12T23:19:59.300" v="17" actId="20577"/>
          <ac:spMkLst>
            <pc:docMk/>
            <pc:sldMk cId="2023923398" sldId="261"/>
            <ac:spMk id="3" creationId="{CB5D4B99-F188-420B-BB1C-57455B37807E}"/>
          </ac:spMkLst>
        </pc:spChg>
      </pc:sldChg>
      <pc:sldChg chg="modSp">
        <pc:chgData name="Kay Mobley" userId="S::kmobley_acsd1.org#ext#@wyaitc.onmicrosoft.com::2bc411c9-e0b0-42ef-ad9e-fadd51b693a5" providerId="AD" clId="Web-{0CE0F4EA-9EB7-32F3-797C-DD7A3B330730}" dt="2020-11-12T23:26:43.455" v="73" actId="20577"/>
        <pc:sldMkLst>
          <pc:docMk/>
          <pc:sldMk cId="2281686709" sldId="285"/>
        </pc:sldMkLst>
        <pc:spChg chg="mod">
          <ac:chgData name="Kay Mobley" userId="S::kmobley_acsd1.org#ext#@wyaitc.onmicrosoft.com::2bc411c9-e0b0-42ef-ad9e-fadd51b693a5" providerId="AD" clId="Web-{0CE0F4EA-9EB7-32F3-797C-DD7A3B330730}" dt="2020-11-12T23:26:43.455" v="73" actId="20577"/>
          <ac:spMkLst>
            <pc:docMk/>
            <pc:sldMk cId="2281686709" sldId="285"/>
            <ac:spMk id="4" creationId="{8EE2EF12-AA9D-4ECE-A2B8-D6CEFA35D076}"/>
          </ac:spMkLst>
        </pc:spChg>
      </pc:sldChg>
      <pc:sldChg chg="modSp addCm">
        <pc:chgData name="Kay Mobley" userId="S::kmobley_acsd1.org#ext#@wyaitc.onmicrosoft.com::2bc411c9-e0b0-42ef-ad9e-fadd51b693a5" providerId="AD" clId="Web-{0CE0F4EA-9EB7-32F3-797C-DD7A3B330730}" dt="2020-11-12T23:28:16.314" v="86" actId="20577"/>
        <pc:sldMkLst>
          <pc:docMk/>
          <pc:sldMk cId="4224300126" sldId="290"/>
        </pc:sldMkLst>
        <pc:spChg chg="mod">
          <ac:chgData name="Kay Mobley" userId="S::kmobley_acsd1.org#ext#@wyaitc.onmicrosoft.com::2bc411c9-e0b0-42ef-ad9e-fadd51b693a5" providerId="AD" clId="Web-{0CE0F4EA-9EB7-32F3-797C-DD7A3B330730}" dt="2020-11-12T23:28:16.314" v="86" actId="20577"/>
          <ac:spMkLst>
            <pc:docMk/>
            <pc:sldMk cId="4224300126" sldId="290"/>
            <ac:spMk id="4" creationId="{3361EA1F-093F-4521-9805-A0B165A2AEEC}"/>
          </ac:spMkLst>
        </pc:spChg>
      </pc:sldChg>
      <pc:sldChg chg="modSp">
        <pc:chgData name="Kay Mobley" userId="S::kmobley_acsd1.org#ext#@wyaitc.onmicrosoft.com::2bc411c9-e0b0-42ef-ad9e-fadd51b693a5" providerId="AD" clId="Web-{0CE0F4EA-9EB7-32F3-797C-DD7A3B330730}" dt="2020-11-12T23:19:50.175" v="14" actId="20577"/>
        <pc:sldMkLst>
          <pc:docMk/>
          <pc:sldMk cId="1459613351" sldId="295"/>
        </pc:sldMkLst>
        <pc:spChg chg="mod">
          <ac:chgData name="Kay Mobley" userId="S::kmobley_acsd1.org#ext#@wyaitc.onmicrosoft.com::2bc411c9-e0b0-42ef-ad9e-fadd51b693a5" providerId="AD" clId="Web-{0CE0F4EA-9EB7-32F3-797C-DD7A3B330730}" dt="2020-11-12T23:19:47.378" v="11" actId="20577"/>
          <ac:spMkLst>
            <pc:docMk/>
            <pc:sldMk cId="1459613351" sldId="295"/>
            <ac:spMk id="3" creationId="{1E2689BB-F558-4AB7-812A-AD7E49FB26A3}"/>
          </ac:spMkLst>
        </pc:spChg>
        <pc:spChg chg="mod">
          <ac:chgData name="Kay Mobley" userId="S::kmobley_acsd1.org#ext#@wyaitc.onmicrosoft.com::2bc411c9-e0b0-42ef-ad9e-fadd51b693a5" providerId="AD" clId="Web-{0CE0F4EA-9EB7-32F3-797C-DD7A3B330730}" dt="2020-11-12T23:19:50.175" v="14" actId="20577"/>
          <ac:spMkLst>
            <pc:docMk/>
            <pc:sldMk cId="1459613351" sldId="295"/>
            <ac:spMk id="5" creationId="{5C712F31-9F9F-4FCB-BDA8-98B532EB940D}"/>
          </ac:spMkLst>
        </pc:spChg>
      </pc:sldChg>
      <pc:sldChg chg="modSp">
        <pc:chgData name="Kay Mobley" userId="S::kmobley_acsd1.org#ext#@wyaitc.onmicrosoft.com::2bc411c9-e0b0-42ef-ad9e-fadd51b693a5" providerId="AD" clId="Web-{0CE0F4EA-9EB7-32F3-797C-DD7A3B330730}" dt="2020-11-12T23:20:33.441" v="22" actId="20577"/>
        <pc:sldMkLst>
          <pc:docMk/>
          <pc:sldMk cId="4253118040" sldId="299"/>
        </pc:sldMkLst>
        <pc:spChg chg="mod">
          <ac:chgData name="Kay Mobley" userId="S::kmobley_acsd1.org#ext#@wyaitc.onmicrosoft.com::2bc411c9-e0b0-42ef-ad9e-fadd51b693a5" providerId="AD" clId="Web-{0CE0F4EA-9EB7-32F3-797C-DD7A3B330730}" dt="2020-11-12T23:20:33.441" v="22" actId="20577"/>
          <ac:spMkLst>
            <pc:docMk/>
            <pc:sldMk cId="4253118040" sldId="299"/>
            <ac:spMk id="3" creationId="{2AA01100-0C79-4F56-AE43-32438E9DDB89}"/>
          </ac:spMkLst>
        </pc:spChg>
      </pc:sldChg>
      <pc:sldChg chg="modSp">
        <pc:chgData name="Kay Mobley" userId="S::kmobley_acsd1.org#ext#@wyaitc.onmicrosoft.com::2bc411c9-e0b0-42ef-ad9e-fadd51b693a5" providerId="AD" clId="Web-{0CE0F4EA-9EB7-32F3-797C-DD7A3B330730}" dt="2020-11-12T23:20:53.941" v="29" actId="20577"/>
        <pc:sldMkLst>
          <pc:docMk/>
          <pc:sldMk cId="11503400" sldId="301"/>
        </pc:sldMkLst>
        <pc:spChg chg="mod">
          <ac:chgData name="Kay Mobley" userId="S::kmobley_acsd1.org#ext#@wyaitc.onmicrosoft.com::2bc411c9-e0b0-42ef-ad9e-fadd51b693a5" providerId="AD" clId="Web-{0CE0F4EA-9EB7-32F3-797C-DD7A3B330730}" dt="2020-11-12T23:20:53.941" v="29" actId="20577"/>
          <ac:spMkLst>
            <pc:docMk/>
            <pc:sldMk cId="11503400" sldId="301"/>
            <ac:spMk id="3" creationId="{24BC905D-D592-4F7D-AA7A-633DE3CA5963}"/>
          </ac:spMkLst>
        </pc:spChg>
      </pc:sldChg>
      <pc:sldChg chg="modSp">
        <pc:chgData name="Kay Mobley" userId="S::kmobley_acsd1.org#ext#@wyaitc.onmicrosoft.com::2bc411c9-e0b0-42ef-ad9e-fadd51b693a5" providerId="AD" clId="Web-{0CE0F4EA-9EB7-32F3-797C-DD7A3B330730}" dt="2020-11-12T23:21:50.175" v="42" actId="20577"/>
        <pc:sldMkLst>
          <pc:docMk/>
          <pc:sldMk cId="2688335285" sldId="306"/>
        </pc:sldMkLst>
        <pc:spChg chg="mod">
          <ac:chgData name="Kay Mobley" userId="S::kmobley_acsd1.org#ext#@wyaitc.onmicrosoft.com::2bc411c9-e0b0-42ef-ad9e-fadd51b693a5" providerId="AD" clId="Web-{0CE0F4EA-9EB7-32F3-797C-DD7A3B330730}" dt="2020-11-12T23:21:50.175" v="42" actId="20577"/>
          <ac:spMkLst>
            <pc:docMk/>
            <pc:sldMk cId="2688335285" sldId="306"/>
            <ac:spMk id="3" creationId="{369D6A08-26B8-41C9-8AA8-788D14A0DB8D}"/>
          </ac:spMkLst>
        </pc:spChg>
      </pc:sldChg>
      <pc:sldChg chg="modSp">
        <pc:chgData name="Kay Mobley" userId="S::kmobley_acsd1.org#ext#@wyaitc.onmicrosoft.com::2bc411c9-e0b0-42ef-ad9e-fadd51b693a5" providerId="AD" clId="Web-{0CE0F4EA-9EB7-32F3-797C-DD7A3B330730}" dt="2020-11-12T23:23:05.268" v="44" actId="20577"/>
        <pc:sldMkLst>
          <pc:docMk/>
          <pc:sldMk cId="3932420501" sldId="314"/>
        </pc:sldMkLst>
        <pc:spChg chg="mod">
          <ac:chgData name="Kay Mobley" userId="S::kmobley_acsd1.org#ext#@wyaitc.onmicrosoft.com::2bc411c9-e0b0-42ef-ad9e-fadd51b693a5" providerId="AD" clId="Web-{0CE0F4EA-9EB7-32F3-797C-DD7A3B330730}" dt="2020-11-12T23:23:05.268" v="44" actId="20577"/>
          <ac:spMkLst>
            <pc:docMk/>
            <pc:sldMk cId="3932420501" sldId="314"/>
            <ac:spMk id="3" creationId="{2AA01100-0C79-4F56-AE43-32438E9DDB89}"/>
          </ac:spMkLst>
        </pc:spChg>
      </pc:sldChg>
      <pc:sldChg chg="modSp">
        <pc:chgData name="Kay Mobley" userId="S::kmobley_acsd1.org#ext#@wyaitc.onmicrosoft.com::2bc411c9-e0b0-42ef-ad9e-fadd51b693a5" providerId="AD" clId="Web-{0CE0F4EA-9EB7-32F3-797C-DD7A3B330730}" dt="2020-11-12T23:24:40.315" v="59" actId="20577"/>
        <pc:sldMkLst>
          <pc:docMk/>
          <pc:sldMk cId="403520550" sldId="320"/>
        </pc:sldMkLst>
        <pc:spChg chg="mod">
          <ac:chgData name="Kay Mobley" userId="S::kmobley_acsd1.org#ext#@wyaitc.onmicrosoft.com::2bc411c9-e0b0-42ef-ad9e-fadd51b693a5" providerId="AD" clId="Web-{0CE0F4EA-9EB7-32F3-797C-DD7A3B330730}" dt="2020-11-12T23:24:40.315" v="59" actId="20577"/>
          <ac:spMkLst>
            <pc:docMk/>
            <pc:sldMk cId="403520550" sldId="320"/>
            <ac:spMk id="3" creationId="{BEBEE2B6-53B9-4301-B306-667EC183C513}"/>
          </ac:spMkLst>
        </pc:spChg>
      </pc:sldChg>
    </pc:docChg>
  </pc:docChgLst>
  <pc:docChgLst>
    <pc:chgData name="Kay Mobley" userId="S::kmobley_acsd1.org#ext#@wyaitc.onmicrosoft.com::2bc411c9-e0b0-42ef-ad9e-fadd51b693a5" providerId="AD" clId="Web-{7350A91B-324E-2598-AB78-F2EE2A84B3B9}"/>
    <pc:docChg chg="modSld">
      <pc:chgData name="Kay Mobley" userId="S::kmobley_acsd1.org#ext#@wyaitc.onmicrosoft.com::2bc411c9-e0b0-42ef-ad9e-fadd51b693a5" providerId="AD" clId="Web-{7350A91B-324E-2598-AB78-F2EE2A84B3B9}" dt="2020-11-19T01:20:36.470" v="19" actId="20577"/>
      <pc:docMkLst>
        <pc:docMk/>
      </pc:docMkLst>
      <pc:sldChg chg="modSp">
        <pc:chgData name="Kay Mobley" userId="S::kmobley_acsd1.org#ext#@wyaitc.onmicrosoft.com::2bc411c9-e0b0-42ef-ad9e-fadd51b693a5" providerId="AD" clId="Web-{7350A91B-324E-2598-AB78-F2EE2A84B3B9}" dt="2020-11-19T01:20:01.548" v="4" actId="20577"/>
        <pc:sldMkLst>
          <pc:docMk/>
          <pc:sldMk cId="628440327" sldId="257"/>
        </pc:sldMkLst>
        <pc:spChg chg="mod">
          <ac:chgData name="Kay Mobley" userId="S::kmobley_acsd1.org#ext#@wyaitc.onmicrosoft.com::2bc411c9-e0b0-42ef-ad9e-fadd51b693a5" providerId="AD" clId="Web-{7350A91B-324E-2598-AB78-F2EE2A84B3B9}" dt="2020-11-19T01:20:01.548" v="4" actId="20577"/>
          <ac:spMkLst>
            <pc:docMk/>
            <pc:sldMk cId="628440327" sldId="257"/>
            <ac:spMk id="3" creationId="{33EADCCD-3EDF-481A-B479-55CAAFC6EB43}"/>
          </ac:spMkLst>
        </pc:spChg>
      </pc:sldChg>
      <pc:sldChg chg="modSp">
        <pc:chgData name="Kay Mobley" userId="S::kmobley_acsd1.org#ext#@wyaitc.onmicrosoft.com::2bc411c9-e0b0-42ef-ad9e-fadd51b693a5" providerId="AD" clId="Web-{7350A91B-324E-2598-AB78-F2EE2A84B3B9}" dt="2020-11-19T01:20:36.470" v="18" actId="20577"/>
        <pc:sldMkLst>
          <pc:docMk/>
          <pc:sldMk cId="345049661" sldId="263"/>
        </pc:sldMkLst>
        <pc:spChg chg="mod">
          <ac:chgData name="Kay Mobley" userId="S::kmobley_acsd1.org#ext#@wyaitc.onmicrosoft.com::2bc411c9-e0b0-42ef-ad9e-fadd51b693a5" providerId="AD" clId="Web-{7350A91B-324E-2598-AB78-F2EE2A84B3B9}" dt="2020-11-19T01:20:36.470" v="18" actId="20577"/>
          <ac:spMkLst>
            <pc:docMk/>
            <pc:sldMk cId="345049661" sldId="263"/>
            <ac:spMk id="3" creationId="{CB5D4B99-F188-420B-BB1C-57455B37807E}"/>
          </ac:spMkLst>
        </pc:spChg>
      </pc:sldChg>
    </pc:docChg>
  </pc:docChgLst>
  <pc:docChgLst>
    <pc:chgData name="Janet Wragge" userId="9c17e57b-05dc-4c19-abae-85023c845f31" providerId="ADAL" clId="{AEA867C1-1D3D-4C78-B62E-F0160DF2B103}"/>
    <pc:docChg chg="custSel addSld delSld modSld sldOrd addMainMaster">
      <pc:chgData name="Janet Wragge" userId="9c17e57b-05dc-4c19-abae-85023c845f31" providerId="ADAL" clId="{AEA867C1-1D3D-4C78-B62E-F0160DF2B103}" dt="2020-11-03T22:56:02.554" v="926" actId="20577"/>
      <pc:docMkLst>
        <pc:docMk/>
      </pc:docMkLst>
      <pc:sldChg chg="modSp">
        <pc:chgData name="Janet Wragge" userId="9c17e57b-05dc-4c19-abae-85023c845f31" providerId="ADAL" clId="{AEA867C1-1D3D-4C78-B62E-F0160DF2B103}" dt="2020-10-20T19:49:33.868" v="49" actId="207"/>
        <pc:sldMkLst>
          <pc:docMk/>
          <pc:sldMk cId="1061128914" sldId="256"/>
        </pc:sldMkLst>
        <pc:spChg chg="mod">
          <ac:chgData name="Janet Wragge" userId="9c17e57b-05dc-4c19-abae-85023c845f31" providerId="ADAL" clId="{AEA867C1-1D3D-4C78-B62E-F0160DF2B103}" dt="2020-10-20T19:49:33.868" v="49" actId="207"/>
          <ac:spMkLst>
            <pc:docMk/>
            <pc:sldMk cId="1061128914" sldId="256"/>
            <ac:spMk id="3" creationId="{5991144A-7334-4DE7-85DE-F01E4BC27062}"/>
          </ac:spMkLst>
        </pc:spChg>
      </pc:sldChg>
      <pc:sldChg chg="modSp">
        <pc:chgData name="Janet Wragge" userId="9c17e57b-05dc-4c19-abae-85023c845f31" providerId="ADAL" clId="{AEA867C1-1D3D-4C78-B62E-F0160DF2B103}" dt="2020-10-28T17:40:48.051" v="661" actId="12"/>
        <pc:sldMkLst>
          <pc:docMk/>
          <pc:sldMk cId="2874502932" sldId="282"/>
        </pc:sldMkLst>
        <pc:spChg chg="mod">
          <ac:chgData name="Janet Wragge" userId="9c17e57b-05dc-4c19-abae-85023c845f31" providerId="ADAL" clId="{AEA867C1-1D3D-4C78-B62E-F0160DF2B103}" dt="2020-10-28T17:40:48.051" v="661" actId="12"/>
          <ac:spMkLst>
            <pc:docMk/>
            <pc:sldMk cId="2874502932" sldId="282"/>
            <ac:spMk id="5" creationId="{2CDB2BAB-2FD3-4949-8965-4C327C3938FD}"/>
          </ac:spMkLst>
        </pc:spChg>
      </pc:sldChg>
      <pc:sldChg chg="addSp modSp modNotesTx">
        <pc:chgData name="Janet Wragge" userId="9c17e57b-05dc-4c19-abae-85023c845f31" providerId="ADAL" clId="{AEA867C1-1D3D-4C78-B62E-F0160DF2B103}" dt="2020-11-03T22:49:11.698" v="667" actId="313"/>
        <pc:sldMkLst>
          <pc:docMk/>
          <pc:sldMk cId="238307266" sldId="283"/>
        </pc:sldMkLst>
        <pc:spChg chg="add mod">
          <ac:chgData name="Janet Wragge" userId="9c17e57b-05dc-4c19-abae-85023c845f31" providerId="ADAL" clId="{AEA867C1-1D3D-4C78-B62E-F0160DF2B103}" dt="2020-10-27T15:12:18.381" v="354" actId="255"/>
          <ac:spMkLst>
            <pc:docMk/>
            <pc:sldMk cId="238307266" sldId="283"/>
            <ac:spMk id="3" creationId="{3A638F0F-736B-4C4F-A599-F3AF1DF50E08}"/>
          </ac:spMkLst>
        </pc:spChg>
        <pc:spChg chg="add mod">
          <ac:chgData name="Janet Wragge" userId="9c17e57b-05dc-4c19-abae-85023c845f31" providerId="ADAL" clId="{AEA867C1-1D3D-4C78-B62E-F0160DF2B103}" dt="2020-11-03T22:48:52.950" v="663" actId="207"/>
          <ac:spMkLst>
            <pc:docMk/>
            <pc:sldMk cId="238307266" sldId="283"/>
            <ac:spMk id="4" creationId="{A77A6267-A32E-4D88-801A-CABEB0F4174C}"/>
          </ac:spMkLst>
        </pc:spChg>
        <pc:picChg chg="mod">
          <ac:chgData name="Janet Wragge" userId="9c17e57b-05dc-4c19-abae-85023c845f31" providerId="ADAL" clId="{AEA867C1-1D3D-4C78-B62E-F0160DF2B103}" dt="2020-10-27T15:00:44.701" v="53" actId="1076"/>
          <ac:picMkLst>
            <pc:docMk/>
            <pc:sldMk cId="238307266" sldId="283"/>
            <ac:picMk id="2" creationId="{200D3F05-3B7E-4704-90A0-4B30DE70C1FA}"/>
          </ac:picMkLst>
        </pc:picChg>
      </pc:sldChg>
      <pc:sldChg chg="modSp modNotesTx">
        <pc:chgData name="Janet Wragge" userId="9c17e57b-05dc-4c19-abae-85023c845f31" providerId="ADAL" clId="{AEA867C1-1D3D-4C78-B62E-F0160DF2B103}" dt="2020-11-03T22:50:07.184" v="670" actId="207"/>
        <pc:sldMkLst>
          <pc:docMk/>
          <pc:sldMk cId="3670891622" sldId="284"/>
        </pc:sldMkLst>
        <pc:spChg chg="mod">
          <ac:chgData name="Janet Wragge" userId="9c17e57b-05dc-4c19-abae-85023c845f31" providerId="ADAL" clId="{AEA867C1-1D3D-4C78-B62E-F0160DF2B103}" dt="2020-10-27T15:17:22.544" v="645" actId="207"/>
          <ac:spMkLst>
            <pc:docMk/>
            <pc:sldMk cId="3670891622" sldId="284"/>
            <ac:spMk id="2" creationId="{9E18E603-1704-4114-A26C-80F2B03B3D0B}"/>
          </ac:spMkLst>
        </pc:spChg>
        <pc:spChg chg="mod">
          <ac:chgData name="Janet Wragge" userId="9c17e57b-05dc-4c19-abae-85023c845f31" providerId="ADAL" clId="{AEA867C1-1D3D-4C78-B62E-F0160DF2B103}" dt="2020-11-03T22:49:57.232" v="668" actId="207"/>
          <ac:spMkLst>
            <pc:docMk/>
            <pc:sldMk cId="3670891622" sldId="284"/>
            <ac:spMk id="3" creationId="{81E47ADF-FA63-4A4B-9212-0C77F4099DE9}"/>
          </ac:spMkLst>
        </pc:spChg>
        <pc:spChg chg="mod">
          <ac:chgData name="Janet Wragge" userId="9c17e57b-05dc-4c19-abae-85023c845f31" providerId="ADAL" clId="{AEA867C1-1D3D-4C78-B62E-F0160DF2B103}" dt="2020-11-03T22:50:02.346" v="669" actId="207"/>
          <ac:spMkLst>
            <pc:docMk/>
            <pc:sldMk cId="3670891622" sldId="284"/>
            <ac:spMk id="4" creationId="{3A3CBEDA-7D1F-4C9A-B45E-250723224C67}"/>
          </ac:spMkLst>
        </pc:spChg>
        <pc:spChg chg="mod">
          <ac:chgData name="Janet Wragge" userId="9c17e57b-05dc-4c19-abae-85023c845f31" providerId="ADAL" clId="{AEA867C1-1D3D-4C78-B62E-F0160DF2B103}" dt="2020-11-03T22:50:07.184" v="670" actId="207"/>
          <ac:spMkLst>
            <pc:docMk/>
            <pc:sldMk cId="3670891622" sldId="284"/>
            <ac:spMk id="48" creationId="{9601E17D-42FD-4436-A438-EAE8F97C4D83}"/>
          </ac:spMkLst>
        </pc:spChg>
      </pc:sldChg>
      <pc:sldChg chg="modNotesTx">
        <pc:chgData name="Janet Wragge" userId="9c17e57b-05dc-4c19-abae-85023c845f31" providerId="ADAL" clId="{AEA867C1-1D3D-4C78-B62E-F0160DF2B103}" dt="2020-11-03T22:51:17.357" v="674" actId="20577"/>
        <pc:sldMkLst>
          <pc:docMk/>
          <pc:sldMk cId="2281686709" sldId="285"/>
        </pc:sldMkLst>
      </pc:sldChg>
      <pc:sldChg chg="modSp">
        <pc:chgData name="Janet Wragge" userId="9c17e57b-05dc-4c19-abae-85023c845f31" providerId="ADAL" clId="{AEA867C1-1D3D-4C78-B62E-F0160DF2B103}" dt="2020-10-26T16:04:45.871" v="52" actId="1076"/>
        <pc:sldMkLst>
          <pc:docMk/>
          <pc:sldMk cId="3184650319" sldId="286"/>
        </pc:sldMkLst>
        <pc:picChg chg="mod modCrop">
          <ac:chgData name="Janet Wragge" userId="9c17e57b-05dc-4c19-abae-85023c845f31" providerId="ADAL" clId="{AEA867C1-1D3D-4C78-B62E-F0160DF2B103}" dt="2020-10-26T16:04:45.871" v="52" actId="1076"/>
          <ac:picMkLst>
            <pc:docMk/>
            <pc:sldMk cId="3184650319" sldId="286"/>
            <ac:picMk id="2" creationId="{0E30FE5F-C88B-4FEE-8754-DD5B4813959D}"/>
          </ac:picMkLst>
        </pc:picChg>
      </pc:sldChg>
      <pc:sldChg chg="ord">
        <pc:chgData name="Janet Wragge" userId="9c17e57b-05dc-4c19-abae-85023c845f31" providerId="ADAL" clId="{AEA867C1-1D3D-4C78-B62E-F0160DF2B103}" dt="2020-11-03T22:50:55.236" v="672"/>
        <pc:sldMkLst>
          <pc:docMk/>
          <pc:sldMk cId="2720608509" sldId="288"/>
        </pc:sldMkLst>
      </pc:sldChg>
      <pc:sldChg chg="modNotesTx">
        <pc:chgData name="Janet Wragge" userId="9c17e57b-05dc-4c19-abae-85023c845f31" providerId="ADAL" clId="{AEA867C1-1D3D-4C78-B62E-F0160DF2B103}" dt="2020-11-03T22:51:29.014" v="676" actId="20577"/>
        <pc:sldMkLst>
          <pc:docMk/>
          <pc:sldMk cId="3738384268" sldId="289"/>
        </pc:sldMkLst>
      </pc:sldChg>
      <pc:sldChg chg="modSp modNotesTx">
        <pc:chgData name="Janet Wragge" userId="9c17e57b-05dc-4c19-abae-85023c845f31" providerId="ADAL" clId="{AEA867C1-1D3D-4C78-B62E-F0160DF2B103}" dt="2020-11-03T22:50:44.036" v="671" actId="207"/>
        <pc:sldMkLst>
          <pc:docMk/>
          <pc:sldMk cId="4224300126" sldId="290"/>
        </pc:sldMkLst>
        <pc:spChg chg="mod">
          <ac:chgData name="Janet Wragge" userId="9c17e57b-05dc-4c19-abae-85023c845f31" providerId="ADAL" clId="{AEA867C1-1D3D-4C78-B62E-F0160DF2B103}" dt="2020-11-03T22:50:44.036" v="671" actId="207"/>
          <ac:spMkLst>
            <pc:docMk/>
            <pc:sldMk cId="4224300126" sldId="290"/>
            <ac:spMk id="4" creationId="{3361EA1F-093F-4521-9805-A0B165A2AEEC}"/>
          </ac:spMkLst>
        </pc:spChg>
      </pc:sldChg>
      <pc:sldChg chg="del">
        <pc:chgData name="Janet Wragge" userId="9c17e57b-05dc-4c19-abae-85023c845f31" providerId="ADAL" clId="{AEA867C1-1D3D-4C78-B62E-F0160DF2B103}" dt="2020-11-03T22:48:33.286" v="662" actId="2696"/>
        <pc:sldMkLst>
          <pc:docMk/>
          <pc:sldMk cId="689380679" sldId="291"/>
        </pc:sldMkLst>
      </pc:sldChg>
      <pc:sldChg chg="add modNotesTx">
        <pc:chgData name="Janet Wragge" userId="9c17e57b-05dc-4c19-abae-85023c845f31" providerId="ADAL" clId="{AEA867C1-1D3D-4C78-B62E-F0160DF2B103}" dt="2020-10-27T15:13:53.583" v="536" actId="20577"/>
        <pc:sldMkLst>
          <pc:docMk/>
          <pc:sldMk cId="4006220045" sldId="294"/>
        </pc:sldMkLst>
      </pc:sldChg>
      <pc:sldChg chg="add modNotesTx">
        <pc:chgData name="Janet Wragge" userId="9c17e57b-05dc-4c19-abae-85023c845f31" providerId="ADAL" clId="{AEA867C1-1D3D-4C78-B62E-F0160DF2B103}" dt="2020-10-27T15:14:05.726" v="537" actId="20577"/>
        <pc:sldMkLst>
          <pc:docMk/>
          <pc:sldMk cId="1459613351" sldId="295"/>
        </pc:sldMkLst>
      </pc:sldChg>
      <pc:sldChg chg="add modNotesTx">
        <pc:chgData name="Janet Wragge" userId="9c17e57b-05dc-4c19-abae-85023c845f31" providerId="ADAL" clId="{AEA867C1-1D3D-4C78-B62E-F0160DF2B103}" dt="2020-10-27T15:14:16.303" v="538" actId="20577"/>
        <pc:sldMkLst>
          <pc:docMk/>
          <pc:sldMk cId="2664187671" sldId="296"/>
        </pc:sldMkLst>
      </pc:sldChg>
      <pc:sldChg chg="add modNotesTx">
        <pc:chgData name="Janet Wragge" userId="9c17e57b-05dc-4c19-abae-85023c845f31" providerId="ADAL" clId="{AEA867C1-1D3D-4C78-B62E-F0160DF2B103}" dt="2020-10-27T15:14:20.864" v="539" actId="20577"/>
        <pc:sldMkLst>
          <pc:docMk/>
          <pc:sldMk cId="1875568739" sldId="297"/>
        </pc:sldMkLst>
      </pc:sldChg>
      <pc:sldChg chg="add modNotesTx">
        <pc:chgData name="Janet Wragge" userId="9c17e57b-05dc-4c19-abae-85023c845f31" providerId="ADAL" clId="{AEA867C1-1D3D-4C78-B62E-F0160DF2B103}" dt="2020-10-27T15:14:25.644" v="540" actId="20577"/>
        <pc:sldMkLst>
          <pc:docMk/>
          <pc:sldMk cId="3468242393" sldId="298"/>
        </pc:sldMkLst>
      </pc:sldChg>
      <pc:sldChg chg="add modNotesTx">
        <pc:chgData name="Janet Wragge" userId="9c17e57b-05dc-4c19-abae-85023c845f31" providerId="ADAL" clId="{AEA867C1-1D3D-4C78-B62E-F0160DF2B103}" dt="2020-10-27T15:14:30.909" v="541" actId="20577"/>
        <pc:sldMkLst>
          <pc:docMk/>
          <pc:sldMk cId="4253118040" sldId="299"/>
        </pc:sldMkLst>
      </pc:sldChg>
      <pc:sldChg chg="add modNotesTx">
        <pc:chgData name="Janet Wragge" userId="9c17e57b-05dc-4c19-abae-85023c845f31" providerId="ADAL" clId="{AEA867C1-1D3D-4C78-B62E-F0160DF2B103}" dt="2020-10-27T15:14:42.854" v="542" actId="20577"/>
        <pc:sldMkLst>
          <pc:docMk/>
          <pc:sldMk cId="1423348319" sldId="300"/>
        </pc:sldMkLst>
      </pc:sldChg>
      <pc:sldChg chg="addSp delSp add modNotesTx">
        <pc:chgData name="Janet Wragge" userId="9c17e57b-05dc-4c19-abae-85023c845f31" providerId="ADAL" clId="{AEA867C1-1D3D-4C78-B62E-F0160DF2B103}" dt="2020-10-27T15:14:50.617" v="545" actId="20577"/>
        <pc:sldMkLst>
          <pc:docMk/>
          <pc:sldMk cId="11503400" sldId="301"/>
        </pc:sldMkLst>
        <pc:spChg chg="add del">
          <ac:chgData name="Janet Wragge" userId="9c17e57b-05dc-4c19-abae-85023c845f31" providerId="ADAL" clId="{AEA867C1-1D3D-4C78-B62E-F0160DF2B103}" dt="2020-10-27T15:14:47.115" v="544"/>
          <ac:spMkLst>
            <pc:docMk/>
            <pc:sldMk cId="11503400" sldId="301"/>
            <ac:spMk id="2" creationId="{7E2E3E48-7240-4492-A823-D4DBF6D7DF31}"/>
          </ac:spMkLst>
        </pc:spChg>
      </pc:sldChg>
      <pc:sldChg chg="add modNotesTx">
        <pc:chgData name="Janet Wragge" userId="9c17e57b-05dc-4c19-abae-85023c845f31" providerId="ADAL" clId="{AEA867C1-1D3D-4C78-B62E-F0160DF2B103}" dt="2020-10-27T15:14:55.322" v="546" actId="20577"/>
        <pc:sldMkLst>
          <pc:docMk/>
          <pc:sldMk cId="1986657565" sldId="302"/>
        </pc:sldMkLst>
      </pc:sldChg>
      <pc:sldChg chg="add modNotesTx">
        <pc:chgData name="Janet Wragge" userId="9c17e57b-05dc-4c19-abae-85023c845f31" providerId="ADAL" clId="{AEA867C1-1D3D-4C78-B62E-F0160DF2B103}" dt="2020-10-27T15:15:00.592" v="548" actId="20577"/>
        <pc:sldMkLst>
          <pc:docMk/>
          <pc:sldMk cId="3197165380" sldId="303"/>
        </pc:sldMkLst>
      </pc:sldChg>
      <pc:sldChg chg="add modNotesTx">
        <pc:chgData name="Janet Wragge" userId="9c17e57b-05dc-4c19-abae-85023c845f31" providerId="ADAL" clId="{AEA867C1-1D3D-4C78-B62E-F0160DF2B103}" dt="2020-10-27T15:15:05.418" v="550" actId="20577"/>
        <pc:sldMkLst>
          <pc:docMk/>
          <pc:sldMk cId="876619892" sldId="304"/>
        </pc:sldMkLst>
      </pc:sldChg>
      <pc:sldChg chg="add modNotesTx">
        <pc:chgData name="Janet Wragge" userId="9c17e57b-05dc-4c19-abae-85023c845f31" providerId="ADAL" clId="{AEA867C1-1D3D-4C78-B62E-F0160DF2B103}" dt="2020-10-27T15:15:15.325" v="552" actId="20577"/>
        <pc:sldMkLst>
          <pc:docMk/>
          <pc:sldMk cId="3928838066" sldId="305"/>
        </pc:sldMkLst>
      </pc:sldChg>
      <pc:sldChg chg="add modNotesTx">
        <pc:chgData name="Janet Wragge" userId="9c17e57b-05dc-4c19-abae-85023c845f31" providerId="ADAL" clId="{AEA867C1-1D3D-4C78-B62E-F0160DF2B103}" dt="2020-10-27T15:15:20.060" v="554" actId="20577"/>
        <pc:sldMkLst>
          <pc:docMk/>
          <pc:sldMk cId="2688335285" sldId="306"/>
        </pc:sldMkLst>
      </pc:sldChg>
      <pc:sldChg chg="add modNotesTx">
        <pc:chgData name="Janet Wragge" userId="9c17e57b-05dc-4c19-abae-85023c845f31" providerId="ADAL" clId="{AEA867C1-1D3D-4C78-B62E-F0160DF2B103}" dt="2020-10-27T15:15:25.666" v="556" actId="20577"/>
        <pc:sldMkLst>
          <pc:docMk/>
          <pc:sldMk cId="570566887" sldId="307"/>
        </pc:sldMkLst>
      </pc:sldChg>
      <pc:sldChg chg="add modNotesTx">
        <pc:chgData name="Janet Wragge" userId="9c17e57b-05dc-4c19-abae-85023c845f31" providerId="ADAL" clId="{AEA867C1-1D3D-4C78-B62E-F0160DF2B103}" dt="2020-10-27T15:15:30.946" v="558" actId="20577"/>
        <pc:sldMkLst>
          <pc:docMk/>
          <pc:sldMk cId="3992979599" sldId="308"/>
        </pc:sldMkLst>
      </pc:sldChg>
      <pc:sldChg chg="add modNotesTx">
        <pc:chgData name="Janet Wragge" userId="9c17e57b-05dc-4c19-abae-85023c845f31" providerId="ADAL" clId="{AEA867C1-1D3D-4C78-B62E-F0160DF2B103}" dt="2020-10-27T15:15:35.297" v="560" actId="20577"/>
        <pc:sldMkLst>
          <pc:docMk/>
          <pc:sldMk cId="4128636867" sldId="309"/>
        </pc:sldMkLst>
      </pc:sldChg>
      <pc:sldChg chg="add modNotesTx">
        <pc:chgData name="Janet Wragge" userId="9c17e57b-05dc-4c19-abae-85023c845f31" providerId="ADAL" clId="{AEA867C1-1D3D-4C78-B62E-F0160DF2B103}" dt="2020-10-27T15:15:45.236" v="562" actId="20577"/>
        <pc:sldMkLst>
          <pc:docMk/>
          <pc:sldMk cId="3501781870" sldId="310"/>
        </pc:sldMkLst>
      </pc:sldChg>
      <pc:sldChg chg="add modNotesTx">
        <pc:chgData name="Janet Wragge" userId="9c17e57b-05dc-4c19-abae-85023c845f31" providerId="ADAL" clId="{AEA867C1-1D3D-4C78-B62E-F0160DF2B103}" dt="2020-10-27T15:15:52.104" v="564" actId="20577"/>
        <pc:sldMkLst>
          <pc:docMk/>
          <pc:sldMk cId="1642936612" sldId="311"/>
        </pc:sldMkLst>
      </pc:sldChg>
      <pc:sldChg chg="add modNotesTx">
        <pc:chgData name="Janet Wragge" userId="9c17e57b-05dc-4c19-abae-85023c845f31" providerId="ADAL" clId="{AEA867C1-1D3D-4C78-B62E-F0160DF2B103}" dt="2020-10-27T15:15:57.617" v="566" actId="20577"/>
        <pc:sldMkLst>
          <pc:docMk/>
          <pc:sldMk cId="1115693910" sldId="312"/>
        </pc:sldMkLst>
      </pc:sldChg>
      <pc:sldChg chg="add modNotesTx">
        <pc:chgData name="Janet Wragge" userId="9c17e57b-05dc-4c19-abae-85023c845f31" providerId="ADAL" clId="{AEA867C1-1D3D-4C78-B62E-F0160DF2B103}" dt="2020-10-27T15:16:03.197" v="568" actId="20577"/>
        <pc:sldMkLst>
          <pc:docMk/>
          <pc:sldMk cId="445729494" sldId="313"/>
        </pc:sldMkLst>
      </pc:sldChg>
      <pc:sldChg chg="add modNotesTx">
        <pc:chgData name="Janet Wragge" userId="9c17e57b-05dc-4c19-abae-85023c845f31" providerId="ADAL" clId="{AEA867C1-1D3D-4C78-B62E-F0160DF2B103}" dt="2020-10-27T15:16:07.886" v="570" actId="20577"/>
        <pc:sldMkLst>
          <pc:docMk/>
          <pc:sldMk cId="3932420501" sldId="314"/>
        </pc:sldMkLst>
      </pc:sldChg>
      <pc:sldChg chg="add modNotesTx">
        <pc:chgData name="Janet Wragge" userId="9c17e57b-05dc-4c19-abae-85023c845f31" providerId="ADAL" clId="{AEA867C1-1D3D-4C78-B62E-F0160DF2B103}" dt="2020-10-27T15:16:12.984" v="572" actId="20577"/>
        <pc:sldMkLst>
          <pc:docMk/>
          <pc:sldMk cId="2327970410" sldId="315"/>
        </pc:sldMkLst>
      </pc:sldChg>
      <pc:sldChg chg="add modNotesTx">
        <pc:chgData name="Janet Wragge" userId="9c17e57b-05dc-4c19-abae-85023c845f31" providerId="ADAL" clId="{AEA867C1-1D3D-4C78-B62E-F0160DF2B103}" dt="2020-10-27T15:16:18.504" v="574" actId="20577"/>
        <pc:sldMkLst>
          <pc:docMk/>
          <pc:sldMk cId="4074348015" sldId="316"/>
        </pc:sldMkLst>
      </pc:sldChg>
      <pc:sldChg chg="add modNotesTx">
        <pc:chgData name="Janet Wragge" userId="9c17e57b-05dc-4c19-abae-85023c845f31" providerId="ADAL" clId="{AEA867C1-1D3D-4C78-B62E-F0160DF2B103}" dt="2020-10-27T15:16:24.153" v="576" actId="20577"/>
        <pc:sldMkLst>
          <pc:docMk/>
          <pc:sldMk cId="2696306129" sldId="317"/>
        </pc:sldMkLst>
      </pc:sldChg>
      <pc:sldChg chg="add modNotesTx">
        <pc:chgData name="Janet Wragge" userId="9c17e57b-05dc-4c19-abae-85023c845f31" providerId="ADAL" clId="{AEA867C1-1D3D-4C78-B62E-F0160DF2B103}" dt="2020-10-27T15:16:31.073" v="578" actId="20577"/>
        <pc:sldMkLst>
          <pc:docMk/>
          <pc:sldMk cId="3098188713" sldId="318"/>
        </pc:sldMkLst>
      </pc:sldChg>
      <pc:sldChg chg="add modNotesTx">
        <pc:chgData name="Janet Wragge" userId="9c17e57b-05dc-4c19-abae-85023c845f31" providerId="ADAL" clId="{AEA867C1-1D3D-4C78-B62E-F0160DF2B103}" dt="2020-10-27T15:16:43.610" v="580" actId="20577"/>
        <pc:sldMkLst>
          <pc:docMk/>
          <pc:sldMk cId="224842709" sldId="319"/>
        </pc:sldMkLst>
      </pc:sldChg>
      <pc:sldChg chg="add ord modNotesTx">
        <pc:chgData name="Janet Wragge" userId="9c17e57b-05dc-4c19-abae-85023c845f31" providerId="ADAL" clId="{AEA867C1-1D3D-4C78-B62E-F0160DF2B103}" dt="2020-10-27T15:22:31.931" v="648"/>
        <pc:sldMkLst>
          <pc:docMk/>
          <pc:sldMk cId="403520550" sldId="320"/>
        </pc:sldMkLst>
      </pc:sldChg>
      <pc:sldChg chg="modSp add ord modNotesTx">
        <pc:chgData name="Janet Wragge" userId="9c17e57b-05dc-4c19-abae-85023c845f31" providerId="ADAL" clId="{AEA867C1-1D3D-4C78-B62E-F0160DF2B103}" dt="2020-11-03T22:56:02.554" v="926" actId="20577"/>
        <pc:sldMkLst>
          <pc:docMk/>
          <pc:sldMk cId="2515319786" sldId="321"/>
        </pc:sldMkLst>
        <pc:spChg chg="mod">
          <ac:chgData name="Janet Wragge" userId="9c17e57b-05dc-4c19-abae-85023c845f31" providerId="ADAL" clId="{AEA867C1-1D3D-4C78-B62E-F0160DF2B103}" dt="2020-11-03T22:55:48.334" v="902" actId="255"/>
          <ac:spMkLst>
            <pc:docMk/>
            <pc:sldMk cId="2515319786" sldId="321"/>
            <ac:spMk id="4" creationId="{8EE2EF12-AA9D-4ECE-A2B8-D6CEFA35D076}"/>
          </ac:spMkLst>
        </pc:spChg>
      </pc:sldChg>
      <pc:sldMasterChg chg="add addSldLayout">
        <pc:chgData name="Janet Wragge" userId="9c17e57b-05dc-4c19-abae-85023c845f31" providerId="ADAL" clId="{AEA867C1-1D3D-4C78-B62E-F0160DF2B103}" dt="2020-10-27T15:06:55.709" v="129" actId="27028"/>
        <pc:sldMasterMkLst>
          <pc:docMk/>
          <pc:sldMasterMk cId="2807222482" sldId="2147483648"/>
        </pc:sldMasterMkLst>
        <pc:sldLayoutChg chg="add">
          <pc:chgData name="Janet Wragge" userId="9c17e57b-05dc-4c19-abae-85023c845f31" providerId="ADAL" clId="{AEA867C1-1D3D-4C78-B62E-F0160DF2B103}" dt="2020-10-27T15:06:51.853" v="127" actId="27028"/>
          <pc:sldLayoutMkLst>
            <pc:docMk/>
            <pc:sldMasterMk cId="2807222482" sldId="2147483648"/>
            <pc:sldLayoutMk cId="2379932430" sldId="2147483649"/>
          </pc:sldLayoutMkLst>
        </pc:sldLayoutChg>
        <pc:sldLayoutChg chg="add">
          <pc:chgData name="Janet Wragge" userId="9c17e57b-05dc-4c19-abae-85023c845f31" providerId="ADAL" clId="{AEA867C1-1D3D-4C78-B62E-F0160DF2B103}" dt="2020-10-27T15:06:55.709" v="129" actId="27028"/>
          <pc:sldLayoutMkLst>
            <pc:docMk/>
            <pc:sldMasterMk cId="2807222482" sldId="2147483648"/>
            <pc:sldLayoutMk cId="1487068920" sldId="214748365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F52E0-A358-4203-BA45-F2BBD059F053}"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0C6E0FE6-CB21-4E3D-A1E3-F6049597EB5B}">
      <dgm:prSet/>
      <dgm:spPr/>
      <dgm:t>
        <a:bodyPr/>
        <a:lstStyle/>
        <a:p>
          <a:r>
            <a:rPr lang="en-US" b="1"/>
            <a:t>What similarities did you notice between the counties?</a:t>
          </a:r>
          <a:endParaRPr lang="en-US"/>
        </a:p>
      </dgm:t>
    </dgm:pt>
    <dgm:pt modelId="{AECB1574-83C5-4DBC-8F77-59B6179D86C0}" type="parTrans" cxnId="{86F4E46B-62C3-48AF-9E32-3148A9CED8AD}">
      <dgm:prSet/>
      <dgm:spPr/>
      <dgm:t>
        <a:bodyPr/>
        <a:lstStyle/>
        <a:p>
          <a:endParaRPr lang="en-US"/>
        </a:p>
      </dgm:t>
    </dgm:pt>
    <dgm:pt modelId="{FA03DAE9-973D-400F-A2D7-51C479940064}" type="sibTrans" cxnId="{86F4E46B-62C3-48AF-9E32-3148A9CED8AD}">
      <dgm:prSet/>
      <dgm:spPr/>
      <dgm:t>
        <a:bodyPr/>
        <a:lstStyle/>
        <a:p>
          <a:endParaRPr lang="en-US"/>
        </a:p>
      </dgm:t>
    </dgm:pt>
    <dgm:pt modelId="{3CFF75CB-61C9-4FF6-8578-DD2B4B4DE727}">
      <dgm:prSet/>
      <dgm:spPr/>
      <dgm:t>
        <a:bodyPr/>
        <a:lstStyle/>
        <a:p>
          <a:r>
            <a:rPr lang="en-US" b="1"/>
            <a:t>What differences did you see?</a:t>
          </a:r>
          <a:endParaRPr lang="en-US"/>
        </a:p>
      </dgm:t>
    </dgm:pt>
    <dgm:pt modelId="{620BB52A-5B11-4D9E-92BE-392B3693C47D}" type="parTrans" cxnId="{063BE136-A652-41B9-AD1F-47AF91B6E2AA}">
      <dgm:prSet/>
      <dgm:spPr/>
      <dgm:t>
        <a:bodyPr/>
        <a:lstStyle/>
        <a:p>
          <a:endParaRPr lang="en-US"/>
        </a:p>
      </dgm:t>
    </dgm:pt>
    <dgm:pt modelId="{140E3EDB-B0E1-45F3-9CE9-C6F94546DAEA}" type="sibTrans" cxnId="{063BE136-A652-41B9-AD1F-47AF91B6E2AA}">
      <dgm:prSet/>
      <dgm:spPr/>
      <dgm:t>
        <a:bodyPr/>
        <a:lstStyle/>
        <a:p>
          <a:endParaRPr lang="en-US"/>
        </a:p>
      </dgm:t>
    </dgm:pt>
    <dgm:pt modelId="{4A062374-9CDC-487B-AAC9-CDA968B2C6A9}">
      <dgm:prSet/>
      <dgm:spPr/>
      <dgm:t>
        <a:bodyPr/>
        <a:lstStyle/>
        <a:p>
          <a:r>
            <a:rPr lang="en-US" b="1" dirty="0"/>
            <a:t>What do all the counties have in common?</a:t>
          </a:r>
          <a:endParaRPr lang="en-US" dirty="0"/>
        </a:p>
      </dgm:t>
    </dgm:pt>
    <dgm:pt modelId="{35746BC9-02CE-41A3-B2D0-15E5C016C07E}" type="parTrans" cxnId="{D8E54360-D06A-4BF8-BBC4-9FA39BDA99BC}">
      <dgm:prSet/>
      <dgm:spPr/>
      <dgm:t>
        <a:bodyPr/>
        <a:lstStyle/>
        <a:p>
          <a:endParaRPr lang="en-US"/>
        </a:p>
      </dgm:t>
    </dgm:pt>
    <dgm:pt modelId="{AD2C9535-B9F9-428A-B5DC-283A4B34EEFF}" type="sibTrans" cxnId="{D8E54360-D06A-4BF8-BBC4-9FA39BDA99BC}">
      <dgm:prSet/>
      <dgm:spPr/>
      <dgm:t>
        <a:bodyPr/>
        <a:lstStyle/>
        <a:p>
          <a:endParaRPr lang="en-US"/>
        </a:p>
      </dgm:t>
    </dgm:pt>
    <dgm:pt modelId="{E17E9A08-4F46-414C-95AE-10742ACD04E1}">
      <dgm:prSet/>
      <dgm:spPr/>
      <dgm:t>
        <a:bodyPr/>
        <a:lstStyle/>
        <a:p>
          <a:r>
            <a:rPr lang="en-US" b="1" dirty="0"/>
            <a:t>What differences do you notice about the northern part of the state versus the southern part of the state?</a:t>
          </a:r>
          <a:endParaRPr lang="en-US" dirty="0"/>
        </a:p>
      </dgm:t>
    </dgm:pt>
    <dgm:pt modelId="{41450307-9BA4-4BD6-BDF0-22DEFD5D0C45}" type="parTrans" cxnId="{EF863EA5-E2B5-434D-9AA0-6DC91C89D98E}">
      <dgm:prSet/>
      <dgm:spPr/>
      <dgm:t>
        <a:bodyPr/>
        <a:lstStyle/>
        <a:p>
          <a:endParaRPr lang="en-US"/>
        </a:p>
      </dgm:t>
    </dgm:pt>
    <dgm:pt modelId="{B5DE04AC-66A5-4AC0-8746-B80811171164}" type="sibTrans" cxnId="{EF863EA5-E2B5-434D-9AA0-6DC91C89D98E}">
      <dgm:prSet/>
      <dgm:spPr/>
      <dgm:t>
        <a:bodyPr/>
        <a:lstStyle/>
        <a:p>
          <a:endParaRPr lang="en-US"/>
        </a:p>
      </dgm:t>
    </dgm:pt>
    <dgm:pt modelId="{DF94B93B-8D7A-4974-9699-F58F82F02F2B}">
      <dgm:prSet/>
      <dgm:spPr/>
      <dgm:t>
        <a:bodyPr/>
        <a:lstStyle/>
        <a:p>
          <a:r>
            <a:rPr lang="en-US" b="1"/>
            <a:t>What do you notice about the eastern part of the state versus the western part of the state?</a:t>
          </a:r>
          <a:endParaRPr lang="en-US"/>
        </a:p>
      </dgm:t>
    </dgm:pt>
    <dgm:pt modelId="{A0389974-39E4-4CB3-AEE6-A9E97E1D5E32}" type="parTrans" cxnId="{6EFC58C4-5D56-4168-9847-6FD568E6E971}">
      <dgm:prSet/>
      <dgm:spPr/>
      <dgm:t>
        <a:bodyPr/>
        <a:lstStyle/>
        <a:p>
          <a:endParaRPr lang="en-US"/>
        </a:p>
      </dgm:t>
    </dgm:pt>
    <dgm:pt modelId="{9EDA1524-24D3-447D-94FE-4506107FEAF4}" type="sibTrans" cxnId="{6EFC58C4-5D56-4168-9847-6FD568E6E971}">
      <dgm:prSet/>
      <dgm:spPr/>
      <dgm:t>
        <a:bodyPr/>
        <a:lstStyle/>
        <a:p>
          <a:endParaRPr lang="en-US"/>
        </a:p>
      </dgm:t>
    </dgm:pt>
    <dgm:pt modelId="{E919CC0B-BB86-472D-B991-8094B1C5B1CE}" type="pres">
      <dgm:prSet presAssocID="{6CDF52E0-A358-4203-BA45-F2BBD059F053}" presName="vert0" presStyleCnt="0">
        <dgm:presLayoutVars>
          <dgm:dir/>
          <dgm:animOne val="branch"/>
          <dgm:animLvl val="lvl"/>
        </dgm:presLayoutVars>
      </dgm:prSet>
      <dgm:spPr/>
    </dgm:pt>
    <dgm:pt modelId="{FE3180AC-2298-45E7-B454-85B9B513AE0A}" type="pres">
      <dgm:prSet presAssocID="{0C6E0FE6-CB21-4E3D-A1E3-F6049597EB5B}" presName="thickLine" presStyleLbl="alignNode1" presStyleIdx="0" presStyleCnt="5"/>
      <dgm:spPr/>
    </dgm:pt>
    <dgm:pt modelId="{7CA1ECE0-3636-49DF-910A-67C5DAB0753C}" type="pres">
      <dgm:prSet presAssocID="{0C6E0FE6-CB21-4E3D-A1E3-F6049597EB5B}" presName="horz1" presStyleCnt="0"/>
      <dgm:spPr/>
    </dgm:pt>
    <dgm:pt modelId="{67BE2E97-EC61-446E-9387-AD2760F62BA6}" type="pres">
      <dgm:prSet presAssocID="{0C6E0FE6-CB21-4E3D-A1E3-F6049597EB5B}" presName="tx1" presStyleLbl="revTx" presStyleIdx="0" presStyleCnt="5"/>
      <dgm:spPr/>
    </dgm:pt>
    <dgm:pt modelId="{B62EC491-238F-46BE-AC0D-332572590246}" type="pres">
      <dgm:prSet presAssocID="{0C6E0FE6-CB21-4E3D-A1E3-F6049597EB5B}" presName="vert1" presStyleCnt="0"/>
      <dgm:spPr/>
    </dgm:pt>
    <dgm:pt modelId="{C79CEAC3-205A-4482-9B18-4EDCAA75954C}" type="pres">
      <dgm:prSet presAssocID="{3CFF75CB-61C9-4FF6-8578-DD2B4B4DE727}" presName="thickLine" presStyleLbl="alignNode1" presStyleIdx="1" presStyleCnt="5"/>
      <dgm:spPr/>
    </dgm:pt>
    <dgm:pt modelId="{A66A9B31-87B6-49FA-88B0-E0BAB1931747}" type="pres">
      <dgm:prSet presAssocID="{3CFF75CB-61C9-4FF6-8578-DD2B4B4DE727}" presName="horz1" presStyleCnt="0"/>
      <dgm:spPr/>
    </dgm:pt>
    <dgm:pt modelId="{85B4CE64-E2F9-4269-88DC-C97A0316E313}" type="pres">
      <dgm:prSet presAssocID="{3CFF75CB-61C9-4FF6-8578-DD2B4B4DE727}" presName="tx1" presStyleLbl="revTx" presStyleIdx="1" presStyleCnt="5"/>
      <dgm:spPr/>
    </dgm:pt>
    <dgm:pt modelId="{78710A4B-9A4C-4C8D-9597-F103984F286C}" type="pres">
      <dgm:prSet presAssocID="{3CFF75CB-61C9-4FF6-8578-DD2B4B4DE727}" presName="vert1" presStyleCnt="0"/>
      <dgm:spPr/>
    </dgm:pt>
    <dgm:pt modelId="{BC254CFB-9F4C-47AA-9604-3CE157037966}" type="pres">
      <dgm:prSet presAssocID="{4A062374-9CDC-487B-AAC9-CDA968B2C6A9}" presName="thickLine" presStyleLbl="alignNode1" presStyleIdx="2" presStyleCnt="5"/>
      <dgm:spPr/>
    </dgm:pt>
    <dgm:pt modelId="{EEE5095E-92B1-457D-9E89-7F77EBD61B19}" type="pres">
      <dgm:prSet presAssocID="{4A062374-9CDC-487B-AAC9-CDA968B2C6A9}" presName="horz1" presStyleCnt="0"/>
      <dgm:spPr/>
    </dgm:pt>
    <dgm:pt modelId="{03C8283A-B439-4D1F-BF7C-ED2E4702EEA4}" type="pres">
      <dgm:prSet presAssocID="{4A062374-9CDC-487B-AAC9-CDA968B2C6A9}" presName="tx1" presStyleLbl="revTx" presStyleIdx="2" presStyleCnt="5"/>
      <dgm:spPr/>
    </dgm:pt>
    <dgm:pt modelId="{A5DF389F-3189-493A-A1ED-F4E917B837A3}" type="pres">
      <dgm:prSet presAssocID="{4A062374-9CDC-487B-AAC9-CDA968B2C6A9}" presName="vert1" presStyleCnt="0"/>
      <dgm:spPr/>
    </dgm:pt>
    <dgm:pt modelId="{29F7160E-30FC-42E0-B6E4-1E8391FDB47E}" type="pres">
      <dgm:prSet presAssocID="{E17E9A08-4F46-414C-95AE-10742ACD04E1}" presName="thickLine" presStyleLbl="alignNode1" presStyleIdx="3" presStyleCnt="5"/>
      <dgm:spPr/>
    </dgm:pt>
    <dgm:pt modelId="{5D6F25D3-28FC-4AA0-95DC-118AB0373D92}" type="pres">
      <dgm:prSet presAssocID="{E17E9A08-4F46-414C-95AE-10742ACD04E1}" presName="horz1" presStyleCnt="0"/>
      <dgm:spPr/>
    </dgm:pt>
    <dgm:pt modelId="{A50F7F26-F91C-44B7-BE1F-620E5B1A742D}" type="pres">
      <dgm:prSet presAssocID="{E17E9A08-4F46-414C-95AE-10742ACD04E1}" presName="tx1" presStyleLbl="revTx" presStyleIdx="3" presStyleCnt="5"/>
      <dgm:spPr/>
    </dgm:pt>
    <dgm:pt modelId="{1AAEA598-9AEB-4F2E-8BA9-5EA1FD7CB561}" type="pres">
      <dgm:prSet presAssocID="{E17E9A08-4F46-414C-95AE-10742ACD04E1}" presName="vert1" presStyleCnt="0"/>
      <dgm:spPr/>
    </dgm:pt>
    <dgm:pt modelId="{58DDACAD-030F-4D8F-B87F-0FA734E23B42}" type="pres">
      <dgm:prSet presAssocID="{DF94B93B-8D7A-4974-9699-F58F82F02F2B}" presName="thickLine" presStyleLbl="alignNode1" presStyleIdx="4" presStyleCnt="5"/>
      <dgm:spPr/>
    </dgm:pt>
    <dgm:pt modelId="{31792462-47B9-41CF-BB18-D160A7065EF7}" type="pres">
      <dgm:prSet presAssocID="{DF94B93B-8D7A-4974-9699-F58F82F02F2B}" presName="horz1" presStyleCnt="0"/>
      <dgm:spPr/>
    </dgm:pt>
    <dgm:pt modelId="{085A9191-D92A-4FF9-A0E8-41D0C555AE38}" type="pres">
      <dgm:prSet presAssocID="{DF94B93B-8D7A-4974-9699-F58F82F02F2B}" presName="tx1" presStyleLbl="revTx" presStyleIdx="4" presStyleCnt="5"/>
      <dgm:spPr/>
    </dgm:pt>
    <dgm:pt modelId="{5173095F-F27B-4546-A28A-645FF09AB522}" type="pres">
      <dgm:prSet presAssocID="{DF94B93B-8D7A-4974-9699-F58F82F02F2B}" presName="vert1" presStyleCnt="0"/>
      <dgm:spPr/>
    </dgm:pt>
  </dgm:ptLst>
  <dgm:cxnLst>
    <dgm:cxn modelId="{29220B12-2B38-447A-824B-234A2DB4C676}" type="presOf" srcId="{DF94B93B-8D7A-4974-9699-F58F82F02F2B}" destId="{085A9191-D92A-4FF9-A0E8-41D0C555AE38}" srcOrd="0" destOrd="0" presId="urn:microsoft.com/office/officeart/2008/layout/LinedList"/>
    <dgm:cxn modelId="{4894C61F-CA25-4A73-8F4E-A541A4D922A0}" type="presOf" srcId="{3CFF75CB-61C9-4FF6-8578-DD2B4B4DE727}" destId="{85B4CE64-E2F9-4269-88DC-C97A0316E313}" srcOrd="0" destOrd="0" presId="urn:microsoft.com/office/officeart/2008/layout/LinedList"/>
    <dgm:cxn modelId="{063BE136-A652-41B9-AD1F-47AF91B6E2AA}" srcId="{6CDF52E0-A358-4203-BA45-F2BBD059F053}" destId="{3CFF75CB-61C9-4FF6-8578-DD2B4B4DE727}" srcOrd="1" destOrd="0" parTransId="{620BB52A-5B11-4D9E-92BE-392B3693C47D}" sibTransId="{140E3EDB-B0E1-45F3-9CE9-C6F94546DAEA}"/>
    <dgm:cxn modelId="{D8E54360-D06A-4BF8-BBC4-9FA39BDA99BC}" srcId="{6CDF52E0-A358-4203-BA45-F2BBD059F053}" destId="{4A062374-9CDC-487B-AAC9-CDA968B2C6A9}" srcOrd="2" destOrd="0" parTransId="{35746BC9-02CE-41A3-B2D0-15E5C016C07E}" sibTransId="{AD2C9535-B9F9-428A-B5DC-283A4B34EEFF}"/>
    <dgm:cxn modelId="{4231AA67-BC53-44C4-AE06-88D70634BB73}" type="presOf" srcId="{6CDF52E0-A358-4203-BA45-F2BBD059F053}" destId="{E919CC0B-BB86-472D-B991-8094B1C5B1CE}" srcOrd="0" destOrd="0" presId="urn:microsoft.com/office/officeart/2008/layout/LinedList"/>
    <dgm:cxn modelId="{86F4E46B-62C3-48AF-9E32-3148A9CED8AD}" srcId="{6CDF52E0-A358-4203-BA45-F2BBD059F053}" destId="{0C6E0FE6-CB21-4E3D-A1E3-F6049597EB5B}" srcOrd="0" destOrd="0" parTransId="{AECB1574-83C5-4DBC-8F77-59B6179D86C0}" sibTransId="{FA03DAE9-973D-400F-A2D7-51C479940064}"/>
    <dgm:cxn modelId="{69C8069B-8087-4299-9F7F-6FDFEF28904E}" type="presOf" srcId="{E17E9A08-4F46-414C-95AE-10742ACD04E1}" destId="{A50F7F26-F91C-44B7-BE1F-620E5B1A742D}" srcOrd="0" destOrd="0" presId="urn:microsoft.com/office/officeart/2008/layout/LinedList"/>
    <dgm:cxn modelId="{EF863EA5-E2B5-434D-9AA0-6DC91C89D98E}" srcId="{6CDF52E0-A358-4203-BA45-F2BBD059F053}" destId="{E17E9A08-4F46-414C-95AE-10742ACD04E1}" srcOrd="3" destOrd="0" parTransId="{41450307-9BA4-4BD6-BDF0-22DEFD5D0C45}" sibTransId="{B5DE04AC-66A5-4AC0-8746-B80811171164}"/>
    <dgm:cxn modelId="{6EFC58C4-5D56-4168-9847-6FD568E6E971}" srcId="{6CDF52E0-A358-4203-BA45-F2BBD059F053}" destId="{DF94B93B-8D7A-4974-9699-F58F82F02F2B}" srcOrd="4" destOrd="0" parTransId="{A0389974-39E4-4CB3-AEE6-A9E97E1D5E32}" sibTransId="{9EDA1524-24D3-447D-94FE-4506107FEAF4}"/>
    <dgm:cxn modelId="{B0FCE7C7-035C-4793-98BF-F18ECF328EC7}" type="presOf" srcId="{0C6E0FE6-CB21-4E3D-A1E3-F6049597EB5B}" destId="{67BE2E97-EC61-446E-9387-AD2760F62BA6}" srcOrd="0" destOrd="0" presId="urn:microsoft.com/office/officeart/2008/layout/LinedList"/>
    <dgm:cxn modelId="{0D1716E8-95AF-407E-B507-792D797FAA2F}" type="presOf" srcId="{4A062374-9CDC-487B-AAC9-CDA968B2C6A9}" destId="{03C8283A-B439-4D1F-BF7C-ED2E4702EEA4}" srcOrd="0" destOrd="0" presId="urn:microsoft.com/office/officeart/2008/layout/LinedList"/>
    <dgm:cxn modelId="{B0B5299B-2C42-4F8A-A368-6C5A50F313D2}" type="presParOf" srcId="{E919CC0B-BB86-472D-B991-8094B1C5B1CE}" destId="{FE3180AC-2298-45E7-B454-85B9B513AE0A}" srcOrd="0" destOrd="0" presId="urn:microsoft.com/office/officeart/2008/layout/LinedList"/>
    <dgm:cxn modelId="{9FEF4137-AEA8-4BFF-9CB6-1CDF22266E88}" type="presParOf" srcId="{E919CC0B-BB86-472D-B991-8094B1C5B1CE}" destId="{7CA1ECE0-3636-49DF-910A-67C5DAB0753C}" srcOrd="1" destOrd="0" presId="urn:microsoft.com/office/officeart/2008/layout/LinedList"/>
    <dgm:cxn modelId="{64BC466C-656F-4C40-98D4-6022639D4AB6}" type="presParOf" srcId="{7CA1ECE0-3636-49DF-910A-67C5DAB0753C}" destId="{67BE2E97-EC61-446E-9387-AD2760F62BA6}" srcOrd="0" destOrd="0" presId="urn:microsoft.com/office/officeart/2008/layout/LinedList"/>
    <dgm:cxn modelId="{16AA99B8-EFCE-4A1C-AD37-8C68E67C65B6}" type="presParOf" srcId="{7CA1ECE0-3636-49DF-910A-67C5DAB0753C}" destId="{B62EC491-238F-46BE-AC0D-332572590246}" srcOrd="1" destOrd="0" presId="urn:microsoft.com/office/officeart/2008/layout/LinedList"/>
    <dgm:cxn modelId="{F13A5451-3F30-4AE6-B01B-EFF22A5DDF11}" type="presParOf" srcId="{E919CC0B-BB86-472D-B991-8094B1C5B1CE}" destId="{C79CEAC3-205A-4482-9B18-4EDCAA75954C}" srcOrd="2" destOrd="0" presId="urn:microsoft.com/office/officeart/2008/layout/LinedList"/>
    <dgm:cxn modelId="{01CEEA3E-BED3-4C0C-B583-A2C0120D0236}" type="presParOf" srcId="{E919CC0B-BB86-472D-B991-8094B1C5B1CE}" destId="{A66A9B31-87B6-49FA-88B0-E0BAB1931747}" srcOrd="3" destOrd="0" presId="urn:microsoft.com/office/officeart/2008/layout/LinedList"/>
    <dgm:cxn modelId="{71D79E3A-54CE-4956-BBE4-28EB4BBC10CA}" type="presParOf" srcId="{A66A9B31-87B6-49FA-88B0-E0BAB1931747}" destId="{85B4CE64-E2F9-4269-88DC-C97A0316E313}" srcOrd="0" destOrd="0" presId="urn:microsoft.com/office/officeart/2008/layout/LinedList"/>
    <dgm:cxn modelId="{768A6321-645D-4B9C-8B4C-2A7EF327130B}" type="presParOf" srcId="{A66A9B31-87B6-49FA-88B0-E0BAB1931747}" destId="{78710A4B-9A4C-4C8D-9597-F103984F286C}" srcOrd="1" destOrd="0" presId="urn:microsoft.com/office/officeart/2008/layout/LinedList"/>
    <dgm:cxn modelId="{72A30E69-9B91-4787-A55E-22637728006F}" type="presParOf" srcId="{E919CC0B-BB86-472D-B991-8094B1C5B1CE}" destId="{BC254CFB-9F4C-47AA-9604-3CE157037966}" srcOrd="4" destOrd="0" presId="urn:microsoft.com/office/officeart/2008/layout/LinedList"/>
    <dgm:cxn modelId="{C5FFA29B-7F76-4948-B4B9-9DCA4ABDDAF5}" type="presParOf" srcId="{E919CC0B-BB86-472D-B991-8094B1C5B1CE}" destId="{EEE5095E-92B1-457D-9E89-7F77EBD61B19}" srcOrd="5" destOrd="0" presId="urn:microsoft.com/office/officeart/2008/layout/LinedList"/>
    <dgm:cxn modelId="{0F8FBE3E-19FF-4950-B709-D45261F994E8}" type="presParOf" srcId="{EEE5095E-92B1-457D-9E89-7F77EBD61B19}" destId="{03C8283A-B439-4D1F-BF7C-ED2E4702EEA4}" srcOrd="0" destOrd="0" presId="urn:microsoft.com/office/officeart/2008/layout/LinedList"/>
    <dgm:cxn modelId="{75F90CD1-A06D-4F69-974F-83FFA8AFF417}" type="presParOf" srcId="{EEE5095E-92B1-457D-9E89-7F77EBD61B19}" destId="{A5DF389F-3189-493A-A1ED-F4E917B837A3}" srcOrd="1" destOrd="0" presId="urn:microsoft.com/office/officeart/2008/layout/LinedList"/>
    <dgm:cxn modelId="{C9944C31-54D7-48C2-87FE-5AB816C6A81D}" type="presParOf" srcId="{E919CC0B-BB86-472D-B991-8094B1C5B1CE}" destId="{29F7160E-30FC-42E0-B6E4-1E8391FDB47E}" srcOrd="6" destOrd="0" presId="urn:microsoft.com/office/officeart/2008/layout/LinedList"/>
    <dgm:cxn modelId="{B06C965F-693E-4DAD-AA9A-580B10791EB5}" type="presParOf" srcId="{E919CC0B-BB86-472D-B991-8094B1C5B1CE}" destId="{5D6F25D3-28FC-4AA0-95DC-118AB0373D92}" srcOrd="7" destOrd="0" presId="urn:microsoft.com/office/officeart/2008/layout/LinedList"/>
    <dgm:cxn modelId="{637665E9-C1A2-42EF-B601-5E8411C33875}" type="presParOf" srcId="{5D6F25D3-28FC-4AA0-95DC-118AB0373D92}" destId="{A50F7F26-F91C-44B7-BE1F-620E5B1A742D}" srcOrd="0" destOrd="0" presId="urn:microsoft.com/office/officeart/2008/layout/LinedList"/>
    <dgm:cxn modelId="{38553F77-D57C-4AC6-8EB0-0196307704CC}" type="presParOf" srcId="{5D6F25D3-28FC-4AA0-95DC-118AB0373D92}" destId="{1AAEA598-9AEB-4F2E-8BA9-5EA1FD7CB561}" srcOrd="1" destOrd="0" presId="urn:microsoft.com/office/officeart/2008/layout/LinedList"/>
    <dgm:cxn modelId="{3B26C1D0-86B2-419D-98DB-E4DB2FE6AB77}" type="presParOf" srcId="{E919CC0B-BB86-472D-B991-8094B1C5B1CE}" destId="{58DDACAD-030F-4D8F-B87F-0FA734E23B42}" srcOrd="8" destOrd="0" presId="urn:microsoft.com/office/officeart/2008/layout/LinedList"/>
    <dgm:cxn modelId="{E38BBF4A-00A8-4A1F-AED4-5762704A0429}" type="presParOf" srcId="{E919CC0B-BB86-472D-B991-8094B1C5B1CE}" destId="{31792462-47B9-41CF-BB18-D160A7065EF7}" srcOrd="9" destOrd="0" presId="urn:microsoft.com/office/officeart/2008/layout/LinedList"/>
    <dgm:cxn modelId="{F9FC63E8-EA88-4B37-8112-5525B66BED9E}" type="presParOf" srcId="{31792462-47B9-41CF-BB18-D160A7065EF7}" destId="{085A9191-D92A-4FF9-A0E8-41D0C555AE38}" srcOrd="0" destOrd="0" presId="urn:microsoft.com/office/officeart/2008/layout/LinedList"/>
    <dgm:cxn modelId="{D9AF5265-E47B-461F-9514-0D38266CC08E}" type="presParOf" srcId="{31792462-47B9-41CF-BB18-D160A7065EF7}" destId="{5173095F-F27B-4546-A28A-645FF09AB52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180AC-2298-45E7-B454-85B9B513AE0A}">
      <dsp:nvSpPr>
        <dsp:cNvPr id="0" name=""/>
        <dsp:cNvSpPr/>
      </dsp:nvSpPr>
      <dsp:spPr>
        <a:xfrm>
          <a:off x="0" y="773"/>
          <a:ext cx="696694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E2E97-EC61-446E-9387-AD2760F62BA6}">
      <dsp:nvSpPr>
        <dsp:cNvPr id="0" name=""/>
        <dsp:cNvSpPr/>
      </dsp:nvSpPr>
      <dsp:spPr>
        <a:xfrm>
          <a:off x="0" y="773"/>
          <a:ext cx="6966944" cy="126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What similarities did you notice between the counties?</a:t>
          </a:r>
          <a:endParaRPr lang="en-US" sz="2600" kern="1200"/>
        </a:p>
      </dsp:txBody>
      <dsp:txXfrm>
        <a:off x="0" y="773"/>
        <a:ext cx="6966944" cy="1267468"/>
      </dsp:txXfrm>
    </dsp:sp>
    <dsp:sp modelId="{C79CEAC3-205A-4482-9B18-4EDCAA75954C}">
      <dsp:nvSpPr>
        <dsp:cNvPr id="0" name=""/>
        <dsp:cNvSpPr/>
      </dsp:nvSpPr>
      <dsp:spPr>
        <a:xfrm>
          <a:off x="0" y="1268242"/>
          <a:ext cx="696694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B4CE64-E2F9-4269-88DC-C97A0316E313}">
      <dsp:nvSpPr>
        <dsp:cNvPr id="0" name=""/>
        <dsp:cNvSpPr/>
      </dsp:nvSpPr>
      <dsp:spPr>
        <a:xfrm>
          <a:off x="0" y="1268242"/>
          <a:ext cx="6966944" cy="126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What differences did you see?</a:t>
          </a:r>
          <a:endParaRPr lang="en-US" sz="2600" kern="1200"/>
        </a:p>
      </dsp:txBody>
      <dsp:txXfrm>
        <a:off x="0" y="1268242"/>
        <a:ext cx="6966944" cy="1267468"/>
      </dsp:txXfrm>
    </dsp:sp>
    <dsp:sp modelId="{BC254CFB-9F4C-47AA-9604-3CE157037966}">
      <dsp:nvSpPr>
        <dsp:cNvPr id="0" name=""/>
        <dsp:cNvSpPr/>
      </dsp:nvSpPr>
      <dsp:spPr>
        <a:xfrm>
          <a:off x="0" y="2535710"/>
          <a:ext cx="696694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C8283A-B439-4D1F-BF7C-ED2E4702EEA4}">
      <dsp:nvSpPr>
        <dsp:cNvPr id="0" name=""/>
        <dsp:cNvSpPr/>
      </dsp:nvSpPr>
      <dsp:spPr>
        <a:xfrm>
          <a:off x="0" y="2535710"/>
          <a:ext cx="6966944" cy="126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What do all the counties have in common?</a:t>
          </a:r>
          <a:endParaRPr lang="en-US" sz="2600" kern="1200" dirty="0"/>
        </a:p>
      </dsp:txBody>
      <dsp:txXfrm>
        <a:off x="0" y="2535710"/>
        <a:ext cx="6966944" cy="1267468"/>
      </dsp:txXfrm>
    </dsp:sp>
    <dsp:sp modelId="{29F7160E-30FC-42E0-B6E4-1E8391FDB47E}">
      <dsp:nvSpPr>
        <dsp:cNvPr id="0" name=""/>
        <dsp:cNvSpPr/>
      </dsp:nvSpPr>
      <dsp:spPr>
        <a:xfrm>
          <a:off x="0" y="3803178"/>
          <a:ext cx="696694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0F7F26-F91C-44B7-BE1F-620E5B1A742D}">
      <dsp:nvSpPr>
        <dsp:cNvPr id="0" name=""/>
        <dsp:cNvSpPr/>
      </dsp:nvSpPr>
      <dsp:spPr>
        <a:xfrm>
          <a:off x="0" y="3803178"/>
          <a:ext cx="6966944" cy="126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What differences do you notice about the northern part of the state versus the southern part of the state?</a:t>
          </a:r>
          <a:endParaRPr lang="en-US" sz="2600" kern="1200" dirty="0"/>
        </a:p>
      </dsp:txBody>
      <dsp:txXfrm>
        <a:off x="0" y="3803178"/>
        <a:ext cx="6966944" cy="1267468"/>
      </dsp:txXfrm>
    </dsp:sp>
    <dsp:sp modelId="{58DDACAD-030F-4D8F-B87F-0FA734E23B42}">
      <dsp:nvSpPr>
        <dsp:cNvPr id="0" name=""/>
        <dsp:cNvSpPr/>
      </dsp:nvSpPr>
      <dsp:spPr>
        <a:xfrm>
          <a:off x="0" y="5070646"/>
          <a:ext cx="696694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A9191-D92A-4FF9-A0E8-41D0C555AE38}">
      <dsp:nvSpPr>
        <dsp:cNvPr id="0" name=""/>
        <dsp:cNvSpPr/>
      </dsp:nvSpPr>
      <dsp:spPr>
        <a:xfrm>
          <a:off x="0" y="5070646"/>
          <a:ext cx="6966944" cy="126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a:t>What do you notice about the eastern part of the state versus the western part of the state?</a:t>
          </a:r>
          <a:endParaRPr lang="en-US" sz="2600" kern="1200"/>
        </a:p>
      </dsp:txBody>
      <dsp:txXfrm>
        <a:off x="0" y="5070646"/>
        <a:ext cx="6966944" cy="12674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9T18:20:22.26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9T18:20:34.59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1254 1131,'116'2,"-23"0,61-7,-133 1,-1 0,1-2,-2 0,1-1,-1-1,0-1,0-1,-1 0,4-5,-12 8,-1-1,0-1,0 0,-1 0,0 0,0-1,-1 0,0-1,-1 0,0 0,-1 0,-1-1,1 1,-2-1,0 0,0 0,-1-1,5-32,-2 0,-1-1,-4-45,0 21,-4-94,3 157,1-1,-1 1,-1 0,1 0,-1 0,-1 0,1 0,-1 0,0 0,-1 1,1-1,-1 1,-1 0,1 0,-1 1,0-1,0 1,-1 0,1 0,-1 1,0 0,0 0,-1 0,1 1,-1 0,0 0,0 0,-1 1,-18-4,-2 1,0-2,1 0,0-2,0-1,-8-6,-9-6,0 1,-2 2,-40-10,-16 11,20 5,26 4,0 3,-1 2,1 3,-13 2,-17-1,-19-4,7-15,73 13,-1 1,0 1,-2 0,13 3,0 1,0 0,0 1,1 1,-1 0,0 1,0 1,1 0,0 1,0 0,0 1,1 1,0 0,0 0,0 2,1 0,1 0,-5 5,-7 6,0 1,2 0,1 2,0 0,-10 19,14-17,5-11,1 2,1 0,1 0,0 1,-2 8,-4 25,3 0,2 0,2 1,2 0,2 0,4 42,-1-11,-1-18,5 31,-3-90,-1 0,1 0,1-1,-1 1,1 0,0-1,0 1,0-1,0 0,1 1,0-1,0 0,0-1,0 1,0 0,1-1,0 0,0 0,0 0,0 0,0-1,3 2,12 5,0-2,0 0,1-1,19 4,3 0,7 0,0-3,1-1,0-3,0-2,0-2,3-2,61 0,490 3,-570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9T18:20:39.944"/>
    </inkml:context>
    <inkml:brush xml:id="br0">
      <inkml:brushProperty name="width" value="0.05" units="cm"/>
      <inkml:brushProperty name="height" value="0.05" units="cm"/>
      <inkml:brushProperty name="color" value="#E71224"/>
      <inkml:brushProperty name="ignorePressure" value="1"/>
    </inkml:brush>
  </inkml:definitions>
  <inkml:trace contextRef="#ctx0" brushRef="#br0">209 1097,'970'0,"-947"0,-1-2,1 0,-1-1,0-2,0 0,0-2,-1 0,0-1,18-10,-28 12,0 0,0 0,0-1,-1-1,-1 0,1 0,-1-1,0-1,-1 1,0-1,-1 0,0-1,0 0,-1 0,-1 0,0-1,0 0,-1-1,4-32,-1-1,-2 0,-2 0,-3 0,-1-1,-3 1,-2-5,5 43,0 0,0 1,-1-1,0 0,0 1,-1 0,0-1,-1 1,1 0,-1 1,0-1,-1 1,0 0,0 0,0 0,-1 1,-5-5,-5-1,0 1,-1 1,0 1,0 0,-1 1,-12-3,-53-20,-81-25,50 19,56 17,-52-10,77 20,-1-1,1-2,-30-15,37 14,-1 2,0 1,0 1,0 2,-1 0,-11 0,-37 2,0 3,0 3,-20 5,89-5,0 0,-1 0,1 0,0 1,0 0,0 1,0 0,0 0,1 0,-1 0,1 1,0 0,0 1,0 0,1-1,0 2,0-1,-3 3,3 1,0-1,0 1,0 0,1 0,1 0,-1 1,2-1,-1 1,1 0,1 0,0 0,0 0,1 3,2 346,2-108,-5-221,1-14,-1 0,2-1,0 1,1 0,4 14,-5-25,1 0,0 0,0 0,1-1,-1 1,1-1,0 1,0-1,1 0,-1 0,1 0,0-1,0 0,0 1,0-1,1 0,-1-1,1 1,0-1,0 0,10 3,0 0,0-1,0 0,0-2,0 0,12 0,9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9T18:20:45"/>
    </inkml:context>
    <inkml:brush xml:id="br0">
      <inkml:brushProperty name="width" value="0.05" units="cm"/>
      <inkml:brushProperty name="height" value="0.05" units="cm"/>
      <inkml:brushProperty name="color" value="#E71224"/>
      <inkml:brushProperty name="ignorePressure" value="1"/>
    </inkml:brush>
  </inkml:definitions>
  <inkml:trace contextRef="#ctx0" brushRef="#br0">408 1174,'690'0,"-664"-1,1-2,0-1,-1-1,0-1,0-2,0 0,-1-2,-1-1,0 0,0-2,-1-1,-14 8,-1-1,0 0,0 0,-1 0,0-1,0 0,-1-1,0 1,0-2,45-86,-34 60,5-12,-2-2,-2 0,-3-1,-2 0,6-47,-18 87,0 0,0 1,-1-1,-1 0,0 0,0 1,-1-1,0 1,-1-1,0 1,-1 0,0 0,0 0,-1 1,-1-1,0 1,0 0,0 1,-1-1,0 1,-1 1,0 0,-3-3,-8-5,0 1,-1 1,-1 0,0 2,-1 0,0 2,0 0,-1 1,0 2,-3 0,-18-2,32 6,0 0,0 0,1-1,-1 0,1-1,0-1,0 0,-7-4,-9-5,0 1,-1 1,-1 1,1 2,-28-5,-48-17,81 24,0 1,-1 1,0 1,0 1,-16 0,-126 5,71 1,18-4,48-2,-1 3,1 0,-1 2,1 1,0 1,0 2,-27 8,49-11,1 0,0 1,0 0,0 0,0 0,1 0,-1 1,1 0,0 0,1 1,-1-1,1 1,0 0,1 0,-1 0,1 1,0-1,1 1,0 0,0-1,0 1,0 5,-3 19,2 1,1-1,1 0,3 20,-1-17,-2 134,0-56,7 53,-5-157,0 0,1-1,0 1,1-1,-1 1,1-1,1 0,-1 0,1 0,1 0,-1-1,1 1,0-1,0-1,1 1,0-1,0 0,0 0,1 0,-1-1,1 0,0-1,0 1,1-1,2 0,24 9,1-2,0-1,0-2,37 2,-48-6,-14-2,-1 1,1 0,-1 0,0 1,1 0,-1 1,-1 0,1 0,-1 1,1 0,-1 0,-1 1,4 2,9 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9T18:22:27.214"/>
    </inkml:context>
    <inkml:brush xml:id="br0">
      <inkml:brushProperty name="width" value="0.05" units="cm"/>
      <inkml:brushProperty name="height" value="0.05" units="cm"/>
      <inkml:brushProperty name="color" value="#E71224"/>
      <inkml:brushProperty name="ignorePressure" value="1"/>
    </inkml:brush>
  </inkml:definitions>
  <inkml:trace contextRef="#ctx0" brushRef="#br0">7 850,'39'0,"-10"-1,0 2,0 0,20 5,-39-4,0 1,0 0,0 0,0 1,-1 0,1 1,-1 0,0 0,-1 1,1 0,-1 1,2 2,10 11,2-2,0 0,1-1,0-1,2-1,0-1,0-1,1-2,1 0,0-2,19 4,18 2,-36-7,1-2,0-1,22 1,39-2,0-4,12-5,-97 5,0-1,1 0,-1 0,0 0,0 0,0-1,0 0,0 0,0 0,-1-1,1 0,-1 0,1 0,-1 0,0 0,0-1,-1 0,1 0,-1 0,0 0,0-1,5-9,-1 0,-1-1,0 0,-1 0,-1 0,0-4,10-32,0 12,-6 17,-1 0,-1 0,-1 0,-1-1,1-18,-3 2,-2-1,-2 1,-1-1,-4-12,3 30,-1 1,-1 0,-1 0,-1 1,-1 0,-1 0,0 1,-8-11,3 9,-1 0,-1 1,-1 0,0 2,-2 0,0 1,-1 1,-6-3,11 9,-1 0,0 2,-1 0,1 0,-2 2,1 0,-1 2,0 0,0 0,0 2,-11 0,-7-1,-1-2,2-1,-16-6,11 3,-26-8,41 9,0 2,0 1,0 1,-2 1,19 3,-20-2,-1 1,1 1,-1 2,-20 4,42-5,0 1,0 0,0 1,1 0,-1 0,0 1,1-1,0 2,0-1,0 1,1 0,-1 0,1 1,0 0,1 0,0 0,0 1,-4 7,-17 27,17-29,1 0,0 1,1 0,0 1,1 0,1 0,0 0,1 1,-2 11,1 37,2 1,4 0,2 0,0 46,-4-101,2 1,-1-1,2 1,-1-1,3 9,-3-15,0 0,0 0,1 0,-1 0,1 0,0 0,0-1,0 1,0-1,0 1,0-1,1 0,-1 0,1 0,0 0,0 0,-1 0,3 0,20 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9T18:22:35.385"/>
    </inkml:context>
    <inkml:brush xml:id="br0">
      <inkml:brushProperty name="width" value="0.05" units="cm"/>
      <inkml:brushProperty name="height" value="0.05" units="cm"/>
      <inkml:brushProperty name="color" value="#E71224"/>
      <inkml:brushProperty name="ignorePressure" value="1"/>
    </inkml:brush>
  </inkml:definitions>
  <inkml:trace contextRef="#ctx0" brushRef="#br0">213 655,'-5'0,"-13"-1,1 2,-1 0,1 1,0 0,-10 4,22-5,1 0,0 1,-1 0,1 0,0 0,0 0,0 1,0-1,1 1,-1 0,1 0,0 1,-1-1,1 1,1-1,-1 1,1 0,-1 0,1 0,0 1,0-1,1 0,-1 2,-2 10,0 2,1-1,0 0,2 1,0-1,1 1,1-1,0 1,3 11,-1-16,0 0,0-1,1 1,1-1,0 0,1 0,0 0,1 0,0-1,1-1,0 1,9 8,18 15,0-1,2-3,2-1,35 21,-52-38,0-1,1-1,0 0,1-2,0-1,0-1,0-1,1-1,0-1,6-1,470 0,-233-5,-255 3,0 0,0-1,0-1,0 0,0 0,0-2,0 1,-1-1,0-1,0-1,0 1,0-2,-1 0,0 0,-1-1,1 0,-2-1,9-8,-10 7,2 0,-1 1,1 0,1 1,0 0,0 0,0 1,1 1,0 0,0 0,1 2,0-1,0 1,0 1,0 1,0 0,0 0,1 1,11 1,40 1,-46 0,0 0,0-1,-1-1,1 0,0-2,0 0,0-1,-1-1,0-1,16-7,18-10,-43 19,1 1,-1-1,0 0,-1-1,1 0,-1 0,0-1,0 0,-1-1,0 0,0 0,0 0,24-30,-18 24,-2 0,0-1,0-1,-1 0,4-10,-12 21,0 0,-1 0,1-1,-1 1,0-1,0 0,0 1,-1-1,1 0,-1 1,0-1,-1 0,1 1,-1-1,0 0,0 1,0-1,-1 1,0 0,0-1,0 1,0 0,-1-2,-10-12,-1 0,0 1,-1 0,-1 1,-12-9,-95-70,73 60,-38-37,51 36,1-2,2 0,2-3,2-1,23 31,0 0,0 1,-1 0,0 0,-1 0,0 1,0 1,-1 0,0 0,-1 1,0 0,0 1,-9-4,4 2,0 1,1-2,0 0,1-1,-1-1,3 2,-1 0,0 1,0 0,0 1,-1 1,-13-5,-11 3,-1 2,1 2,-1 1,-1 2,1 2,-24 4,-45-1,66-3,0 1,1 2,-21 5,44-5,0 1,1 0,-1 1,1 1,0 1,1 0,0 1,0 1,-1 2,-16 12,-42 32,-17 21,68-55,2 1,0 0,2 2,1 0,-13 22,17-22,0-1,-2-1,-1 0,0-1,-2-1,0-1,-2-1,-13 10,21-21,0-1,-1 0,1-1,-11 2,-6 4,6-3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7:55.69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8:02.32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8:04.77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8:06.41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8:07.28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11 1,'-5'0,"0"0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7:20.00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1433 292,'-2'-6,"0"0,0 0,-1 0,0 0,0 1,-1 0,1-1,-1 1,-4-3,-2-5,-26-52,30 50,-2 1,1 0,-2 1,-8-12,13 21,1 1,-1-1,0 1,0-1,0 1,0 0,-1 1,1-1,-1 1,0 0,0 0,1 0,-1 1,0-1,-1 1,1 0,-1 1,-67-4,49 4,0-1,-1-2,-21-4,1 0,-1 2,1 1,-1 3,0 2,-1 2,-56 0,78-1,0 0,0 2,1 1,0 2,0 0,-9 5,-71 18,-53 6,150-35,0 0,0 1,1 0,-1 0,0 0,1 1,-1 0,1 1,0-1,0 1,0 0,0 1,1-1,0 1,0 0,0 1,0 0,-4 7,1 0,0 1,1 1,0-1,2 1,-1 0,1 3,-28 124,26-101,2 1,2 0,2 0,2 0,2 3,0 54,-4-60,0-17,1 0,1 0,3 18,-3-34,0 0,1 0,-1-1,1 1,1 0,-1-1,1 1,0-1,0 0,0 0,1 0,-1-1,1 1,1-1,-1 0,1 1,16 9,1 0,0-1,0-2,2 0,19 6,-6-2,-21-9,1 1,0-2,0 0,0-2,0 1,1-2,0 0,17-1,-3-2,-1 0,1 2,-1 0,0 3,0 0,0 2,38 8,0-2,1-4,0-3,0-3,0-2,20-6,-82 5,0-1,-1 0,0 0,1-1,-1 0,0 0,0 0,0-1,-1 0,1-1,-1 1,0-1,-1 0,1-1,-1 1,0-1,0 0,-1-1,1 1,-1-1,2-5,7-14,-1-1,-1 0,-2 0,0-1,-1-5,3-11,-3-1,-1-1,-2 1,-2-1,-2-3,-2-340,1 367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8:20.31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0,'5'4,"5"7,6 0,0 4,2-2,-3 2,-3-1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8:44.80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9:14.00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9:18.46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9:30.34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9:36.2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7:26.46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1145 80,'-10'-1,"0"-1,0 0,1 0,-1-1,1 0,0-1,0 0,-5-3,-30-12,21 11,-1 1,-1 2,1 0,-1 1,1 2,-1 1,-9 1,7 0,-29 0,-1 3,-14 4,52-4,-1 1,1 1,1 0,-1 2,1 0,0 1,1 0,-9 7,-80 53,-66 58,157-114,0 1,1 0,1 1,0 1,1 0,-9 14,15-19,1 0,0 1,0-1,1 1,0 0,1 0,1 1,-1-1,2 0,0 1,0 11,1-3,1-1,1 0,1 1,1-1,0 0,2 0,0-1,1 1,1-2,0 1,1-1,1 0,1-1,1 0,10 11,-1-4,1-2,2-1,-1-1,2-1,1-1,0-1,1-1,1-1,4 0,-12-3,0-1,0-1,1-1,0-1,1-1,-1 0,1-2,0 0,22 0,320-6,-323-1,1-2,-1-2,0-1,22-9,-33 9,-12 3,0 0,0-2,0 0,-1-1,0-1,-1 0,0-1,5-5,-12 8,0-1,0 0,-1 0,0-1,-1 0,0 0,0-1,-1 0,0 0,-1-1,0 1,-1-1,4-10,-4 9,-1-1,1 1,-2-1,0 1,0-1,-1 0,-1 0,0 0,-1 0,0 1,-1-1,0 0,-1 1,0-1,-1 1,-3-5,2 6,-14-34,-2 1,-5-5,17 34,-1 0,0 2,-1-1,0 1,-1 1,-1 0,-12-9,10 8,1 0,0-2,-7-8,8 8,0 1,-1 0,-12-8,11 9,0-1,0 0,-12-16,-3-4,14 20,1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7:31.47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1511 135,'-32'-3,"0"-1,1-2,-1-1,1-1,0-1,-1-3,-53-14,27 9,9 3,-44-7,55 17,-1 1,0 3,-18 2,-17 0,55 0,0 0,-1 1,1 0,0 2,0 0,1 2,0 0,0 1,0 0,1 2,0 0,1 1,-12 10,-17 16,2 3,1 1,-35 46,51-54,2 2,2 1,-18 38,22-41,12-24,0 0,-1 0,0 0,0-1,-1 0,0-1,-6 4,7-5,0 0,0 0,0 1,1 0,0 0,0 0,1 1,0 0,0 0,0 0,1 1,-1 9,0 0,1 0,1 1,0-1,2 1,0-1,1 7,0-12,1 0,0-1,1 1,0-1,1 1,0-1,1 0,1 0,0 0,0-1,2 2,-2-8,0 1,0 0,0-1,1 0,0 0,0-1,0 0,0 0,6 3,67 28,-54-25,3 0,1-1,0-1,1-2,17 1,34 7,86 18,-49-10,1-5,38-3,-137-12,63 4,111 14,-124-14,0-2,0-4,2-2,43-1,-106 4,0-1,-1 0,1-1,-1 1,1-2,-1 1,0-1,1-1,-1 1,0-2,0 1,-1-1,1 0,-1 0,0-1,0 0,0 0,0-1,-1 0,0 0,-1 0,1-1,-1 0,0 0,3-8,1 2,-2-1,1 0,-2-1,0 0,-1 0,0 0,-1 0,-1-1,-1 0,0 1,0-4,-1-52,0-25,-7-48,-19 14,21 106,-2 0,0 1,-1 0,-3-5,5 17,0-1,-1 1,0 1,-1-1,0 1,-1 1,0-1,-1 1,0 0,-3-1,0 1,-1 0,0 1,0 0,-1 1,0 1,-4-2,-30-14,-17-22,53 34,-1 1,0 1,0-1,-9-2,5 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7:37.58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1346 84,'-9'-1,"-1"0,0-2,0 1,1-1,0 0,-1-1,1 0,0-1,1 0,-3-1,0-1,0 1,-1 0,0 1,-1 0,-11-2,-22 2,-2 1,1 3,0 2,0 2,-38 7,-43 2,-280-6,304-6,99-1,1 1,0 0,-1 1,1-1,0 1,0 0,-1 0,1 0,0 0,0 1,0-1,0 1,1 0,-1 1,0-1,1 1,-1-1,1 1,0 0,0 0,0 1,-3 6,-1 0,2 1,0 0,0 0,1 0,-3 11,6-16,-8 21,-3 8,1 2,2-1,-1 14,1 8,4-37,2 0,0 0,1 0,1 0,1 0,1 0,1 0,3 13,1-7,1-1,2 1,0-1,2 0,0-1,2-1,1 0,1 0,1-1,1-1,0-1,4 2,40 40,-34-32,2-2,0-1,2-2,1-1,17 10,-3-7,-1 0,0-2,7 0,-36-19,-1-1,1 0,1-1,-1-1,1-1,0 0,0-1,9-1,20 1,0-2,0-2,-1-2,1-2,-1-3,35-10,-36 4,-12 6,0-3,-1-1,6-4,-27 11,0 1,0-2,-1 0,0 0,-1 0,1-1,-1 0,-1-1,0 0,0 0,3-5,15-31,-1-1,-2-1,-2-1,-3 0,9-39,-20 47,-1 0,-2 0,-2 0,-2 0,-1-5,-1-48,3 81,-1-1,-1 1,0 0,0 0,-1 0,-1 0,0 0,-1 1,-1-4,-7-9,-1 0,-1 1,-11-13,0-6,22 35,1 0,-1 0,-1 0,1 1,-1 0,0-1,0 2,-1-1,0 1,0 0,0 0,-5-2,-4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7:43.60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1224 132,'-11'-1,"0"-1,0 0,1-1,-1 0,1 0,0-1,0-1,-1 0,-51-18,-10 5,38 8,0 2,-1 1,0 2,0 1,-5 2,23 2,-31 0,-1-1,0-3,-21-5,48 4,0 2,1 1,-1 0,0 1,-8 2,24 0,-1-1,1 1,-1 0,1 1,0 0,-1 0,1 0,0 1,0 0,1 0,-1 0,1 1,-1 0,1 0,0 0,1 0,-1 1,1 0,-4 5,1 1,-6 10,-1 0,-1-1,-1-1,0 0,-1-1,-1-1,-1-1,-16 11,30-23,0 0,0 0,0 1,0 0,1 0,0 0,0 1,0-1,1 1,0 0,0 0,0 0,0 2,-7 21,1 0,-2 13,1-1,1 0,2 0,1 0,3 0,1 1,2-1,1 1,4 7,-4-38,1-1,1 1,0-1,0 0,1 0,0 0,1 0,0-1,1 1,-1-1,2-1,-1 1,1-1,2 1,1 1,1 0,-1-1,2 0,-1-1,1 0,0-1,1-1,0 0,0 0,5 1,33 7,1-1,0-3,1-2,0-2,0-3,24-2,-32-1,-1 0,1-1,-1-2,1-2,8-4,-42 7,1-1,-1 0,0-1,0 0,0-1,-1 0,0-1,0 0,0-1,-1 0,1 0,-2-1,1 0,-1 0,0-1,-1 0,0-1,1-2,7-17,-1 0,-1-1,-2-1,0 0,-3 0,0-1,-2-3,3-9,-3 15,-1 1,-1-1,-1-23,-2-23,0 1,-5-37,3 101,-1 1,-1 0,1-1,-1 1,-1 0,0 0,0 1,-1-1,0 1,-5-8,-2 2,1 0,-2 0,0 1,0 0,-5-1,6 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3T16:17:51.24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1505 234,'-4'-2,"0"0,1-1,-1 1,1-1,0 0,-1 0,1 0,1 0,-1 0,0-1,1 0,0 1,-1-1,1-2,-9-10,1 5,-1 0,0 0,-1 1,0 0,-1 1,0 1,0 0,0 1,-1 0,-1 1,-10-3,-26-7,-1 2,-39-4,61 13,10 1,-1 1,0 1,0 2,0 0,1 0,-1 2,0 1,0 0,-9 5,-18 4,1 3,0 2,1 2,1 2,1 2,-22 17,36-21,-7 4,1 2,1 1,1 1,-18 20,34-24,1 0,0 1,2 0,1 2,1-1,-1 8,-4 5,-2-2,-13 21,20-40,2 0,0 1,1 0,0 1,2 1,0-1,2 1,0 0,1 1,1-1,1 1,1 0,0 0,2 1,0-10,0 0,1 0,0 0,1 0,1 0,0-1,0 1,1-1,1 0,2 5,-3-8,1-1,1 1,0-1,0 0,0-1,0 1,1-1,0 0,1-1,-1 0,1 0,0-1,9 4,35 14,55 14,-57-20,0 2,20 11,-49-19,1-2,0-1,0-1,1 0,-1-2,1-1,12 1,49 7,-41-5,0-1,22-2,10-5,0-4,34-8,-37 7,-47 5,0-1,0-1,0-1,10-4,15-5,0 3,43-5,-47 9,129-14,-144 16,-1-1,-1-1,1-1,-1-2,-1-1,0-2,-1 0,2-3,-24 11,1 0,-1 0,1 0,-1-1,-1 0,1 0,-1 0,0-1,-1 0,1 1,-1-1,1-6,6-18,-1 0,1-13,-4 17,-3 11,0 0,-1-1,-1 1,0-1,-1 0,-1 1,-1-1,-1-5,-4-8,-1 0,-1 0,-12-27,2 11,-2 0,-2 2,-9-11,20 36,-1 1,-2 0,1 1,-2 0,0 2,-1-1,-1 2,-6-4,-12-4,-1 2,-1 2,-24-8,11 4,-33-19,42 17,-1 2,-21-6,47 21,-1 2,-1 0,1 0,-1 2,0 0,1 2,-15 0,-18 1,28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9T18:20:22.26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19T18:20:29.91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1010 1132,'9'-1,"-1"0,0 0,1-1,-1 0,0 0,0-1,0 0,0-1,-1 0,0 0,1 0,-1-1,3-3,18-15,-1-1,15-18,-1 1,-9 11,-12 14,-2-1,0-1,-1 0,-1-1,-1-1,0-1,6-14,-3-1,-1-2,-2 0,-2-1,-2 0,-1-1,-2 0,-2 0,-1-1,-2 0,-2 1,-2-1,-2-6,2 41,1 1,-1-1,0 0,0 1,0-1,-1 1,0-1,0 1,0 0,-1 0,0 0,0 0,0 0,0 1,-1 0,0-1,0 1,0 0,-1 0,-2 0,-1 0,1 0,-1 1,0 0,0 1,0 0,0 0,0 0,0 1,-1 1,1-1,-6 1,-77 1,64 2,-1-2,0-2,1 0,-1-2,1-1,0-1,0-1,1-1,-1-2,-7-6,-1 0,0 3,-1 1,0 1,-1 2,0 2,0 1,-3 2,-325 5,348 0,1 0,0 1,0 0,0 1,0 1,1 1,-1 0,1 1,1 0,-1 1,2 1,-1 0,1 1,-3 4,9-7,0-1,0 1,1 1,0-1,1 1,-1 0,2 1,-1-1,1 1,0 0,1 0,-2 9,-2 8,1-1,2 1,1 0,0 5,0 363,6-198,-4-189,1 1,1 0,0-1,0 1,0-1,1 0,0 1,0-1,1 0,0 0,0 0,1-1,0 1,0-2,0 0,0-1,0 0,1 0,-1 0,1 0,0-1,0 0,0 0,1 0,-1-1,1 1,0-1,-1-1,1 1,5 0,32 4,0-2,1-2,-1-2,41-5,30 0,369 5,-449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7AA-11EF-4F15-93BC-C6723E3E0D59}"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E9396-F393-4B24-AF69-59B36568AAFD}" type="slidenum">
              <a:rPr lang="en-US" smtClean="0"/>
              <a:t>‹#›</a:t>
            </a:fld>
            <a:endParaRPr lang="en-US"/>
          </a:p>
        </p:txBody>
      </p:sp>
    </p:spTree>
    <p:extLst>
      <p:ext uri="{BB962C8B-B14F-4D97-AF65-F5344CB8AC3E}">
        <p14:creationId xmlns:p14="http://schemas.microsoft.com/office/powerpoint/2010/main" val="3547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of the lesson will be a link to the website where the lesson can be viewed or downloaded.</a:t>
            </a:r>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5885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#5</a:t>
            </a:r>
          </a:p>
        </p:txBody>
      </p:sp>
      <p:sp>
        <p:nvSpPr>
          <p:cNvPr id="4" name="Slide Number Placeholder 3"/>
          <p:cNvSpPr>
            <a:spLocks noGrp="1"/>
          </p:cNvSpPr>
          <p:nvPr>
            <p:ph type="sldNum" sz="quarter" idx="5"/>
          </p:nvPr>
        </p:nvSpPr>
        <p:spPr/>
        <p:txBody>
          <a:bodyPr/>
          <a:lstStyle/>
          <a:p>
            <a:fld id="{053E9396-F393-4B24-AF69-59B36568AAFD}" type="slidenum">
              <a:rPr lang="en-US" smtClean="0"/>
              <a:t>10</a:t>
            </a:fld>
            <a:endParaRPr lang="en-US"/>
          </a:p>
        </p:txBody>
      </p:sp>
    </p:spTree>
    <p:extLst>
      <p:ext uri="{BB962C8B-B14F-4D97-AF65-F5344CB8AC3E}">
        <p14:creationId xmlns:p14="http://schemas.microsoft.com/office/powerpoint/2010/main" val="112086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#6</a:t>
            </a:r>
          </a:p>
        </p:txBody>
      </p:sp>
      <p:sp>
        <p:nvSpPr>
          <p:cNvPr id="4" name="Slide Number Placeholder 3"/>
          <p:cNvSpPr>
            <a:spLocks noGrp="1"/>
          </p:cNvSpPr>
          <p:nvPr>
            <p:ph type="sldNum" sz="quarter" idx="5"/>
          </p:nvPr>
        </p:nvSpPr>
        <p:spPr/>
        <p:txBody>
          <a:bodyPr/>
          <a:lstStyle/>
          <a:p>
            <a:fld id="{053E9396-F393-4B24-AF69-59B36568AAFD}" type="slidenum">
              <a:rPr lang="en-US" smtClean="0"/>
              <a:t>11</a:t>
            </a:fld>
            <a:endParaRPr lang="en-US"/>
          </a:p>
        </p:txBody>
      </p:sp>
    </p:spTree>
    <p:extLst>
      <p:ext uri="{BB962C8B-B14F-4D97-AF65-F5344CB8AC3E}">
        <p14:creationId xmlns:p14="http://schemas.microsoft.com/office/powerpoint/2010/main" val="4200109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#7</a:t>
            </a:r>
          </a:p>
        </p:txBody>
      </p:sp>
      <p:sp>
        <p:nvSpPr>
          <p:cNvPr id="4" name="Slide Number Placeholder 3"/>
          <p:cNvSpPr>
            <a:spLocks noGrp="1"/>
          </p:cNvSpPr>
          <p:nvPr>
            <p:ph type="sldNum" sz="quarter" idx="5"/>
          </p:nvPr>
        </p:nvSpPr>
        <p:spPr/>
        <p:txBody>
          <a:bodyPr/>
          <a:lstStyle/>
          <a:p>
            <a:fld id="{053E9396-F393-4B24-AF69-59B36568AAFD}" type="slidenum">
              <a:rPr lang="en-US" smtClean="0"/>
              <a:t>12</a:t>
            </a:fld>
            <a:endParaRPr lang="en-US"/>
          </a:p>
        </p:txBody>
      </p:sp>
    </p:spTree>
    <p:extLst>
      <p:ext uri="{BB962C8B-B14F-4D97-AF65-F5344CB8AC3E}">
        <p14:creationId xmlns:p14="http://schemas.microsoft.com/office/powerpoint/2010/main" val="3359253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#8</a:t>
            </a:r>
          </a:p>
        </p:txBody>
      </p:sp>
      <p:sp>
        <p:nvSpPr>
          <p:cNvPr id="4" name="Slide Number Placeholder 3"/>
          <p:cNvSpPr>
            <a:spLocks noGrp="1"/>
          </p:cNvSpPr>
          <p:nvPr>
            <p:ph type="sldNum" sz="quarter" idx="5"/>
          </p:nvPr>
        </p:nvSpPr>
        <p:spPr/>
        <p:txBody>
          <a:bodyPr/>
          <a:lstStyle/>
          <a:p>
            <a:fld id="{053E9396-F393-4B24-AF69-59B36568AAFD}" type="slidenum">
              <a:rPr lang="en-US" smtClean="0"/>
              <a:t>13</a:t>
            </a:fld>
            <a:endParaRPr lang="en-US"/>
          </a:p>
        </p:txBody>
      </p:sp>
    </p:spTree>
    <p:extLst>
      <p:ext uri="{BB962C8B-B14F-4D97-AF65-F5344CB8AC3E}">
        <p14:creationId xmlns:p14="http://schemas.microsoft.com/office/powerpoint/2010/main" val="393762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#9</a:t>
            </a:r>
          </a:p>
        </p:txBody>
      </p:sp>
      <p:sp>
        <p:nvSpPr>
          <p:cNvPr id="4" name="Slide Number Placeholder 3"/>
          <p:cNvSpPr>
            <a:spLocks noGrp="1"/>
          </p:cNvSpPr>
          <p:nvPr>
            <p:ph type="sldNum" sz="quarter" idx="5"/>
          </p:nvPr>
        </p:nvSpPr>
        <p:spPr/>
        <p:txBody>
          <a:bodyPr/>
          <a:lstStyle/>
          <a:p>
            <a:fld id="{053E9396-F393-4B24-AF69-59B36568AAFD}" type="slidenum">
              <a:rPr lang="en-US" smtClean="0"/>
              <a:t>14</a:t>
            </a:fld>
            <a:endParaRPr lang="en-US"/>
          </a:p>
        </p:txBody>
      </p:sp>
    </p:spTree>
    <p:extLst>
      <p:ext uri="{BB962C8B-B14F-4D97-AF65-F5344CB8AC3E}">
        <p14:creationId xmlns:p14="http://schemas.microsoft.com/office/powerpoint/2010/main" val="213179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#10</a:t>
            </a:r>
          </a:p>
        </p:txBody>
      </p:sp>
      <p:sp>
        <p:nvSpPr>
          <p:cNvPr id="4" name="Slide Number Placeholder 3"/>
          <p:cNvSpPr>
            <a:spLocks noGrp="1"/>
          </p:cNvSpPr>
          <p:nvPr>
            <p:ph type="sldNum" sz="quarter" idx="5"/>
          </p:nvPr>
        </p:nvSpPr>
        <p:spPr/>
        <p:txBody>
          <a:bodyPr/>
          <a:lstStyle/>
          <a:p>
            <a:fld id="{053E9396-F393-4B24-AF69-59B36568AAFD}" type="slidenum">
              <a:rPr lang="en-US" smtClean="0"/>
              <a:t>15</a:t>
            </a:fld>
            <a:endParaRPr lang="en-US"/>
          </a:p>
        </p:txBody>
      </p:sp>
    </p:spTree>
    <p:extLst>
      <p:ext uri="{BB962C8B-B14F-4D97-AF65-F5344CB8AC3E}">
        <p14:creationId xmlns:p14="http://schemas.microsoft.com/office/powerpoint/2010/main" val="2165150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#11</a:t>
            </a:r>
          </a:p>
        </p:txBody>
      </p:sp>
      <p:sp>
        <p:nvSpPr>
          <p:cNvPr id="4" name="Slide Number Placeholder 3"/>
          <p:cNvSpPr>
            <a:spLocks noGrp="1"/>
          </p:cNvSpPr>
          <p:nvPr>
            <p:ph type="sldNum" sz="quarter" idx="5"/>
          </p:nvPr>
        </p:nvSpPr>
        <p:spPr/>
        <p:txBody>
          <a:bodyPr/>
          <a:lstStyle/>
          <a:p>
            <a:fld id="{053E9396-F393-4B24-AF69-59B36568AAFD}" type="slidenum">
              <a:rPr lang="en-US" smtClean="0"/>
              <a:t>16</a:t>
            </a:fld>
            <a:endParaRPr lang="en-US"/>
          </a:p>
        </p:txBody>
      </p:sp>
    </p:spTree>
    <p:extLst>
      <p:ext uri="{BB962C8B-B14F-4D97-AF65-F5344CB8AC3E}">
        <p14:creationId xmlns:p14="http://schemas.microsoft.com/office/powerpoint/2010/main" val="219969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#13</a:t>
            </a:r>
          </a:p>
        </p:txBody>
      </p:sp>
      <p:sp>
        <p:nvSpPr>
          <p:cNvPr id="4" name="Slide Number Placeholder 3"/>
          <p:cNvSpPr>
            <a:spLocks noGrp="1"/>
          </p:cNvSpPr>
          <p:nvPr>
            <p:ph type="sldNum" sz="quarter" idx="5"/>
          </p:nvPr>
        </p:nvSpPr>
        <p:spPr/>
        <p:txBody>
          <a:bodyPr/>
          <a:lstStyle/>
          <a:p>
            <a:fld id="{053E9396-F393-4B24-AF69-59B36568AAFD}" type="slidenum">
              <a:rPr lang="en-US" smtClean="0"/>
              <a:t>17</a:t>
            </a:fld>
            <a:endParaRPr lang="en-US"/>
          </a:p>
        </p:txBody>
      </p:sp>
    </p:spTree>
    <p:extLst>
      <p:ext uri="{BB962C8B-B14F-4D97-AF65-F5344CB8AC3E}">
        <p14:creationId xmlns:p14="http://schemas.microsoft.com/office/powerpoint/2010/main" val="3091193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#14</a:t>
            </a:r>
          </a:p>
        </p:txBody>
      </p:sp>
      <p:sp>
        <p:nvSpPr>
          <p:cNvPr id="4" name="Slide Number Placeholder 3"/>
          <p:cNvSpPr>
            <a:spLocks noGrp="1"/>
          </p:cNvSpPr>
          <p:nvPr>
            <p:ph type="sldNum" sz="quarter" idx="5"/>
          </p:nvPr>
        </p:nvSpPr>
        <p:spPr/>
        <p:txBody>
          <a:bodyPr/>
          <a:lstStyle/>
          <a:p>
            <a:fld id="{053E9396-F393-4B24-AF69-59B36568AAFD}" type="slidenum">
              <a:rPr lang="en-US" smtClean="0"/>
              <a:t>18</a:t>
            </a:fld>
            <a:endParaRPr lang="en-US"/>
          </a:p>
        </p:txBody>
      </p:sp>
    </p:spTree>
    <p:extLst>
      <p:ext uri="{BB962C8B-B14F-4D97-AF65-F5344CB8AC3E}">
        <p14:creationId xmlns:p14="http://schemas.microsoft.com/office/powerpoint/2010/main" val="3469432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#15</a:t>
            </a:r>
          </a:p>
        </p:txBody>
      </p:sp>
      <p:sp>
        <p:nvSpPr>
          <p:cNvPr id="4" name="Slide Number Placeholder 3"/>
          <p:cNvSpPr>
            <a:spLocks noGrp="1"/>
          </p:cNvSpPr>
          <p:nvPr>
            <p:ph type="sldNum" sz="quarter" idx="5"/>
          </p:nvPr>
        </p:nvSpPr>
        <p:spPr/>
        <p:txBody>
          <a:bodyPr/>
          <a:lstStyle/>
          <a:p>
            <a:fld id="{053E9396-F393-4B24-AF69-59B36568AAFD}" type="slidenum">
              <a:rPr lang="en-US" smtClean="0"/>
              <a:t>19</a:t>
            </a:fld>
            <a:endParaRPr lang="en-US"/>
          </a:p>
        </p:txBody>
      </p:sp>
    </p:spTree>
    <p:extLst>
      <p:ext uri="{BB962C8B-B14F-4D97-AF65-F5344CB8AC3E}">
        <p14:creationId xmlns:p14="http://schemas.microsoft.com/office/powerpoint/2010/main" val="148558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focus of today’s lesson.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a:t>
            </a:fld>
            <a:endParaRPr lang="en-US"/>
          </a:p>
        </p:txBody>
      </p:sp>
    </p:spTree>
    <p:extLst>
      <p:ext uri="{BB962C8B-B14F-4D97-AF65-F5344CB8AC3E}">
        <p14:creationId xmlns:p14="http://schemas.microsoft.com/office/powerpoint/2010/main" val="1706398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#16</a:t>
            </a:r>
          </a:p>
        </p:txBody>
      </p:sp>
      <p:sp>
        <p:nvSpPr>
          <p:cNvPr id="4" name="Slide Number Placeholder 3"/>
          <p:cNvSpPr>
            <a:spLocks noGrp="1"/>
          </p:cNvSpPr>
          <p:nvPr>
            <p:ph type="sldNum" sz="quarter" idx="5"/>
          </p:nvPr>
        </p:nvSpPr>
        <p:spPr/>
        <p:txBody>
          <a:bodyPr/>
          <a:lstStyle/>
          <a:p>
            <a:fld id="{053E9396-F393-4B24-AF69-59B36568AAFD}" type="slidenum">
              <a:rPr lang="en-US" smtClean="0"/>
              <a:t>20</a:t>
            </a:fld>
            <a:endParaRPr lang="en-US"/>
          </a:p>
        </p:txBody>
      </p:sp>
    </p:spTree>
    <p:extLst>
      <p:ext uri="{BB962C8B-B14F-4D97-AF65-F5344CB8AC3E}">
        <p14:creationId xmlns:p14="http://schemas.microsoft.com/office/powerpoint/2010/main" val="421538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#17</a:t>
            </a:r>
          </a:p>
        </p:txBody>
      </p:sp>
      <p:sp>
        <p:nvSpPr>
          <p:cNvPr id="4" name="Slide Number Placeholder 3"/>
          <p:cNvSpPr>
            <a:spLocks noGrp="1"/>
          </p:cNvSpPr>
          <p:nvPr>
            <p:ph type="sldNum" sz="quarter" idx="5"/>
          </p:nvPr>
        </p:nvSpPr>
        <p:spPr/>
        <p:txBody>
          <a:bodyPr/>
          <a:lstStyle/>
          <a:p>
            <a:fld id="{053E9396-F393-4B24-AF69-59B36568AAFD}" type="slidenum">
              <a:rPr lang="en-US" smtClean="0"/>
              <a:t>21</a:t>
            </a:fld>
            <a:endParaRPr lang="en-US"/>
          </a:p>
        </p:txBody>
      </p:sp>
    </p:spTree>
    <p:extLst>
      <p:ext uri="{BB962C8B-B14F-4D97-AF65-F5344CB8AC3E}">
        <p14:creationId xmlns:p14="http://schemas.microsoft.com/office/powerpoint/2010/main" val="637165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#18</a:t>
            </a:r>
          </a:p>
        </p:txBody>
      </p:sp>
      <p:sp>
        <p:nvSpPr>
          <p:cNvPr id="4" name="Slide Number Placeholder 3"/>
          <p:cNvSpPr>
            <a:spLocks noGrp="1"/>
          </p:cNvSpPr>
          <p:nvPr>
            <p:ph type="sldNum" sz="quarter" idx="5"/>
          </p:nvPr>
        </p:nvSpPr>
        <p:spPr/>
        <p:txBody>
          <a:bodyPr/>
          <a:lstStyle/>
          <a:p>
            <a:fld id="{053E9396-F393-4B24-AF69-59B36568AAFD}" type="slidenum">
              <a:rPr lang="en-US" smtClean="0"/>
              <a:t>22</a:t>
            </a:fld>
            <a:endParaRPr lang="en-US"/>
          </a:p>
        </p:txBody>
      </p:sp>
    </p:spTree>
    <p:extLst>
      <p:ext uri="{BB962C8B-B14F-4D97-AF65-F5344CB8AC3E}">
        <p14:creationId xmlns:p14="http://schemas.microsoft.com/office/powerpoint/2010/main" val="1569108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#19</a:t>
            </a:r>
          </a:p>
        </p:txBody>
      </p:sp>
      <p:sp>
        <p:nvSpPr>
          <p:cNvPr id="4" name="Slide Number Placeholder 3"/>
          <p:cNvSpPr>
            <a:spLocks noGrp="1"/>
          </p:cNvSpPr>
          <p:nvPr>
            <p:ph type="sldNum" sz="quarter" idx="5"/>
          </p:nvPr>
        </p:nvSpPr>
        <p:spPr/>
        <p:txBody>
          <a:bodyPr/>
          <a:lstStyle/>
          <a:p>
            <a:fld id="{053E9396-F393-4B24-AF69-59B36568AAFD}" type="slidenum">
              <a:rPr lang="en-US" smtClean="0"/>
              <a:t>23</a:t>
            </a:fld>
            <a:endParaRPr lang="en-US"/>
          </a:p>
        </p:txBody>
      </p:sp>
    </p:spTree>
    <p:extLst>
      <p:ext uri="{BB962C8B-B14F-4D97-AF65-F5344CB8AC3E}">
        <p14:creationId xmlns:p14="http://schemas.microsoft.com/office/powerpoint/2010/main" val="4166712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#20</a:t>
            </a:r>
          </a:p>
        </p:txBody>
      </p:sp>
      <p:sp>
        <p:nvSpPr>
          <p:cNvPr id="4" name="Slide Number Placeholder 3"/>
          <p:cNvSpPr>
            <a:spLocks noGrp="1"/>
          </p:cNvSpPr>
          <p:nvPr>
            <p:ph type="sldNum" sz="quarter" idx="5"/>
          </p:nvPr>
        </p:nvSpPr>
        <p:spPr/>
        <p:txBody>
          <a:bodyPr/>
          <a:lstStyle/>
          <a:p>
            <a:fld id="{053E9396-F393-4B24-AF69-59B36568AAFD}" type="slidenum">
              <a:rPr lang="en-US" smtClean="0"/>
              <a:t>24</a:t>
            </a:fld>
            <a:endParaRPr lang="en-US"/>
          </a:p>
        </p:txBody>
      </p:sp>
    </p:spTree>
    <p:extLst>
      <p:ext uri="{BB962C8B-B14F-4D97-AF65-F5344CB8AC3E}">
        <p14:creationId xmlns:p14="http://schemas.microsoft.com/office/powerpoint/2010/main" val="3869741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#21</a:t>
            </a:r>
          </a:p>
        </p:txBody>
      </p:sp>
      <p:sp>
        <p:nvSpPr>
          <p:cNvPr id="4" name="Slide Number Placeholder 3"/>
          <p:cNvSpPr>
            <a:spLocks noGrp="1"/>
          </p:cNvSpPr>
          <p:nvPr>
            <p:ph type="sldNum" sz="quarter" idx="5"/>
          </p:nvPr>
        </p:nvSpPr>
        <p:spPr/>
        <p:txBody>
          <a:bodyPr/>
          <a:lstStyle/>
          <a:p>
            <a:fld id="{053E9396-F393-4B24-AF69-59B36568AAFD}" type="slidenum">
              <a:rPr lang="en-US" smtClean="0"/>
              <a:t>25</a:t>
            </a:fld>
            <a:endParaRPr lang="en-US"/>
          </a:p>
        </p:txBody>
      </p:sp>
    </p:spTree>
    <p:extLst>
      <p:ext uri="{BB962C8B-B14F-4D97-AF65-F5344CB8AC3E}">
        <p14:creationId xmlns:p14="http://schemas.microsoft.com/office/powerpoint/2010/main" val="516986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#22</a:t>
            </a:r>
          </a:p>
        </p:txBody>
      </p:sp>
      <p:sp>
        <p:nvSpPr>
          <p:cNvPr id="4" name="Slide Number Placeholder 3"/>
          <p:cNvSpPr>
            <a:spLocks noGrp="1"/>
          </p:cNvSpPr>
          <p:nvPr>
            <p:ph type="sldNum" sz="quarter" idx="5"/>
          </p:nvPr>
        </p:nvSpPr>
        <p:spPr/>
        <p:txBody>
          <a:bodyPr/>
          <a:lstStyle/>
          <a:p>
            <a:fld id="{053E9396-F393-4B24-AF69-59B36568AAFD}" type="slidenum">
              <a:rPr lang="en-US" smtClean="0"/>
              <a:t>26</a:t>
            </a:fld>
            <a:endParaRPr lang="en-US"/>
          </a:p>
        </p:txBody>
      </p:sp>
    </p:spTree>
    <p:extLst>
      <p:ext uri="{BB962C8B-B14F-4D97-AF65-F5344CB8AC3E}">
        <p14:creationId xmlns:p14="http://schemas.microsoft.com/office/powerpoint/2010/main" val="1063830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#23</a:t>
            </a:r>
          </a:p>
        </p:txBody>
      </p:sp>
      <p:sp>
        <p:nvSpPr>
          <p:cNvPr id="4" name="Slide Number Placeholder 3"/>
          <p:cNvSpPr>
            <a:spLocks noGrp="1"/>
          </p:cNvSpPr>
          <p:nvPr>
            <p:ph type="sldNum" sz="quarter" idx="5"/>
          </p:nvPr>
        </p:nvSpPr>
        <p:spPr/>
        <p:txBody>
          <a:bodyPr/>
          <a:lstStyle/>
          <a:p>
            <a:fld id="{053E9396-F393-4B24-AF69-59B36568AAFD}" type="slidenum">
              <a:rPr lang="en-US" smtClean="0"/>
              <a:t>27</a:t>
            </a:fld>
            <a:endParaRPr lang="en-US"/>
          </a:p>
        </p:txBody>
      </p:sp>
    </p:spTree>
    <p:extLst>
      <p:ext uri="{BB962C8B-B14F-4D97-AF65-F5344CB8AC3E}">
        <p14:creationId xmlns:p14="http://schemas.microsoft.com/office/powerpoint/2010/main" val="2710151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#24</a:t>
            </a:r>
          </a:p>
        </p:txBody>
      </p:sp>
      <p:sp>
        <p:nvSpPr>
          <p:cNvPr id="4" name="Slide Number Placeholder 3"/>
          <p:cNvSpPr>
            <a:spLocks noGrp="1"/>
          </p:cNvSpPr>
          <p:nvPr>
            <p:ph type="sldNum" sz="quarter" idx="5"/>
          </p:nvPr>
        </p:nvSpPr>
        <p:spPr/>
        <p:txBody>
          <a:bodyPr/>
          <a:lstStyle/>
          <a:p>
            <a:fld id="{053E9396-F393-4B24-AF69-59B36568AAFD}" type="slidenum">
              <a:rPr lang="en-US" smtClean="0"/>
              <a:t>28</a:t>
            </a:fld>
            <a:endParaRPr lang="en-US"/>
          </a:p>
        </p:txBody>
      </p:sp>
    </p:spTree>
    <p:extLst>
      <p:ext uri="{BB962C8B-B14F-4D97-AF65-F5344CB8AC3E}">
        <p14:creationId xmlns:p14="http://schemas.microsoft.com/office/powerpoint/2010/main" val="2983908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#25</a:t>
            </a:r>
          </a:p>
        </p:txBody>
      </p:sp>
      <p:sp>
        <p:nvSpPr>
          <p:cNvPr id="4" name="Slide Number Placeholder 3"/>
          <p:cNvSpPr>
            <a:spLocks noGrp="1"/>
          </p:cNvSpPr>
          <p:nvPr>
            <p:ph type="sldNum" sz="quarter" idx="5"/>
          </p:nvPr>
        </p:nvSpPr>
        <p:spPr/>
        <p:txBody>
          <a:bodyPr/>
          <a:lstStyle/>
          <a:p>
            <a:fld id="{053E9396-F393-4B24-AF69-59B36568AAFD}" type="slidenum">
              <a:rPr lang="en-US" smtClean="0"/>
              <a:t>29</a:t>
            </a:fld>
            <a:endParaRPr lang="en-US"/>
          </a:p>
        </p:txBody>
      </p:sp>
    </p:spTree>
    <p:extLst>
      <p:ext uri="{BB962C8B-B14F-4D97-AF65-F5344CB8AC3E}">
        <p14:creationId xmlns:p14="http://schemas.microsoft.com/office/powerpoint/2010/main" val="406785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new vocabulary words for this lesson.  You may need to adjust this list according to the needs of your students.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a:p>
        </p:txBody>
      </p:sp>
    </p:spTree>
    <p:extLst>
      <p:ext uri="{BB962C8B-B14F-4D97-AF65-F5344CB8AC3E}">
        <p14:creationId xmlns:p14="http://schemas.microsoft.com/office/powerpoint/2010/main" val="3716172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#26</a:t>
            </a:r>
          </a:p>
        </p:txBody>
      </p:sp>
      <p:sp>
        <p:nvSpPr>
          <p:cNvPr id="4" name="Slide Number Placeholder 3"/>
          <p:cNvSpPr>
            <a:spLocks noGrp="1"/>
          </p:cNvSpPr>
          <p:nvPr>
            <p:ph type="sldNum" sz="quarter" idx="5"/>
          </p:nvPr>
        </p:nvSpPr>
        <p:spPr/>
        <p:txBody>
          <a:bodyPr/>
          <a:lstStyle/>
          <a:p>
            <a:fld id="{053E9396-F393-4B24-AF69-59B36568AAFD}" type="slidenum">
              <a:rPr lang="en-US" smtClean="0"/>
              <a:t>30</a:t>
            </a:fld>
            <a:endParaRPr lang="en-US"/>
          </a:p>
        </p:txBody>
      </p:sp>
    </p:spTree>
    <p:extLst>
      <p:ext uri="{BB962C8B-B14F-4D97-AF65-F5344CB8AC3E}">
        <p14:creationId xmlns:p14="http://schemas.microsoft.com/office/powerpoint/2010/main" val="3829140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The directions call for using index cards or moving to corners (TEACHER NOTE).  If you like, the little pictures in this slide are images and can be moved into the correct category as another way to practice the skill of identifying whether something is livestock, crop, or other.  Another tool or app for this activity could be a polling tool like </a:t>
            </a:r>
            <a:r>
              <a:rPr lang="en-US" dirty="0" err="1"/>
              <a:t>Slido</a:t>
            </a:r>
            <a:r>
              <a:rPr lang="en-US" dirty="0"/>
              <a:t> that can be used along with the “What is Agriculture” PPT.</a:t>
            </a:r>
          </a:p>
        </p:txBody>
      </p:sp>
      <p:sp>
        <p:nvSpPr>
          <p:cNvPr id="4" name="Slide Number Placeholder 3"/>
          <p:cNvSpPr>
            <a:spLocks noGrp="1"/>
          </p:cNvSpPr>
          <p:nvPr>
            <p:ph type="sldNum" sz="quarter" idx="5"/>
          </p:nvPr>
        </p:nvSpPr>
        <p:spPr/>
        <p:txBody>
          <a:bodyPr/>
          <a:lstStyle/>
          <a:p>
            <a:fld id="{053E9396-F393-4B24-AF69-59B36568AAFD}" type="slidenum">
              <a:rPr lang="en-US" smtClean="0"/>
              <a:t>31</a:t>
            </a:fld>
            <a:endParaRPr lang="en-US"/>
          </a:p>
        </p:txBody>
      </p:sp>
    </p:spTree>
    <p:extLst>
      <p:ext uri="{BB962C8B-B14F-4D97-AF65-F5344CB8AC3E}">
        <p14:creationId xmlns:p14="http://schemas.microsoft.com/office/powerpoint/2010/main" val="1283042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Using the drawing tool, you can circle or outline your county.</a:t>
            </a:r>
          </a:p>
        </p:txBody>
      </p:sp>
      <p:sp>
        <p:nvSpPr>
          <p:cNvPr id="4" name="Slide Number Placeholder 3"/>
          <p:cNvSpPr>
            <a:spLocks noGrp="1"/>
          </p:cNvSpPr>
          <p:nvPr>
            <p:ph type="sldNum" sz="quarter" idx="5"/>
          </p:nvPr>
        </p:nvSpPr>
        <p:spPr/>
        <p:txBody>
          <a:bodyPr/>
          <a:lstStyle/>
          <a:p>
            <a:fld id="{053E9396-F393-4B24-AF69-59B36568AAFD}" type="slidenum">
              <a:rPr lang="en-US" smtClean="0"/>
              <a:t>32</a:t>
            </a:fld>
            <a:endParaRPr lang="en-US"/>
          </a:p>
        </p:txBody>
      </p:sp>
    </p:spTree>
    <p:extLst>
      <p:ext uri="{BB962C8B-B14F-4D97-AF65-F5344CB8AC3E}">
        <p14:creationId xmlns:p14="http://schemas.microsoft.com/office/powerpoint/2010/main" val="3797203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The map has been split into both east/west and north/south to help students locate your county.</a:t>
            </a:r>
          </a:p>
        </p:txBody>
      </p:sp>
      <p:sp>
        <p:nvSpPr>
          <p:cNvPr id="4" name="Slide Number Placeholder 3"/>
          <p:cNvSpPr>
            <a:spLocks noGrp="1"/>
          </p:cNvSpPr>
          <p:nvPr>
            <p:ph type="sldNum" sz="quarter" idx="5"/>
          </p:nvPr>
        </p:nvSpPr>
        <p:spPr/>
        <p:txBody>
          <a:bodyPr/>
          <a:lstStyle/>
          <a:p>
            <a:fld id="{053E9396-F393-4B24-AF69-59B36568AAFD}" type="slidenum">
              <a:rPr lang="en-US" smtClean="0"/>
              <a:t>33</a:t>
            </a:fld>
            <a:endParaRPr lang="en-US"/>
          </a:p>
        </p:txBody>
      </p:sp>
    </p:spTree>
    <p:extLst>
      <p:ext uri="{BB962C8B-B14F-4D97-AF65-F5344CB8AC3E}">
        <p14:creationId xmlns:p14="http://schemas.microsoft.com/office/powerpoint/2010/main" val="2177793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a:t>
            </a:r>
          </a:p>
        </p:txBody>
      </p:sp>
      <p:sp>
        <p:nvSpPr>
          <p:cNvPr id="4" name="Slide Number Placeholder 3"/>
          <p:cNvSpPr>
            <a:spLocks noGrp="1"/>
          </p:cNvSpPr>
          <p:nvPr>
            <p:ph type="sldNum" sz="quarter" idx="5"/>
          </p:nvPr>
        </p:nvSpPr>
        <p:spPr/>
        <p:txBody>
          <a:bodyPr/>
          <a:lstStyle/>
          <a:p>
            <a:fld id="{053E9396-F393-4B24-AF69-59B36568AAFD}" type="slidenum">
              <a:rPr lang="en-US" smtClean="0"/>
              <a:t>34</a:t>
            </a:fld>
            <a:endParaRPr lang="en-US"/>
          </a:p>
        </p:txBody>
      </p:sp>
    </p:spTree>
    <p:extLst>
      <p:ext uri="{BB962C8B-B14F-4D97-AF65-F5344CB8AC3E}">
        <p14:creationId xmlns:p14="http://schemas.microsoft.com/office/powerpoint/2010/main" val="2419959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 Bees are considered livestock.</a:t>
            </a:r>
          </a:p>
        </p:txBody>
      </p:sp>
      <p:sp>
        <p:nvSpPr>
          <p:cNvPr id="4" name="Slide Number Placeholder 3"/>
          <p:cNvSpPr>
            <a:spLocks noGrp="1"/>
          </p:cNvSpPr>
          <p:nvPr>
            <p:ph type="sldNum" sz="quarter" idx="5"/>
          </p:nvPr>
        </p:nvSpPr>
        <p:spPr/>
        <p:txBody>
          <a:bodyPr/>
          <a:lstStyle/>
          <a:p>
            <a:fld id="{053E9396-F393-4B24-AF69-59B36568AAFD}" type="slidenum">
              <a:rPr lang="en-US" smtClean="0"/>
              <a:t>35</a:t>
            </a:fld>
            <a:endParaRPr lang="en-US"/>
          </a:p>
        </p:txBody>
      </p:sp>
    </p:spTree>
    <p:extLst>
      <p:ext uri="{BB962C8B-B14F-4D97-AF65-F5344CB8AC3E}">
        <p14:creationId xmlns:p14="http://schemas.microsoft.com/office/powerpoint/2010/main" val="3867247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You can copy this slide and go through the process of finding and circling the livestock in each county using the drawing tool.</a:t>
            </a:r>
          </a:p>
        </p:txBody>
      </p:sp>
      <p:sp>
        <p:nvSpPr>
          <p:cNvPr id="4" name="Slide Number Placeholder 3"/>
          <p:cNvSpPr>
            <a:spLocks noGrp="1"/>
          </p:cNvSpPr>
          <p:nvPr>
            <p:ph type="sldNum" sz="quarter" idx="5"/>
          </p:nvPr>
        </p:nvSpPr>
        <p:spPr/>
        <p:txBody>
          <a:bodyPr/>
          <a:lstStyle/>
          <a:p>
            <a:fld id="{053E9396-F393-4B24-AF69-59B36568AAFD}" type="slidenum">
              <a:rPr lang="en-US" smtClean="0"/>
              <a:t>36</a:t>
            </a:fld>
            <a:endParaRPr lang="en-US"/>
          </a:p>
        </p:txBody>
      </p:sp>
    </p:spTree>
    <p:extLst>
      <p:ext uri="{BB962C8B-B14F-4D97-AF65-F5344CB8AC3E}">
        <p14:creationId xmlns:p14="http://schemas.microsoft.com/office/powerpoint/2010/main" val="236526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  Group discussion.  The next slide addresses “What do all the counties have in common?” a little further.</a:t>
            </a:r>
          </a:p>
        </p:txBody>
      </p:sp>
      <p:sp>
        <p:nvSpPr>
          <p:cNvPr id="4" name="Slide Number Placeholder 3"/>
          <p:cNvSpPr>
            <a:spLocks noGrp="1"/>
          </p:cNvSpPr>
          <p:nvPr>
            <p:ph type="sldNum" sz="quarter" idx="5"/>
          </p:nvPr>
        </p:nvSpPr>
        <p:spPr/>
        <p:txBody>
          <a:bodyPr/>
          <a:lstStyle/>
          <a:p>
            <a:fld id="{053E9396-F393-4B24-AF69-59B36568AAFD}" type="slidenum">
              <a:rPr lang="en-US" smtClean="0"/>
              <a:t>37</a:t>
            </a:fld>
            <a:endParaRPr lang="en-US"/>
          </a:p>
        </p:txBody>
      </p:sp>
    </p:spTree>
    <p:extLst>
      <p:ext uri="{BB962C8B-B14F-4D97-AF65-F5344CB8AC3E}">
        <p14:creationId xmlns:p14="http://schemas.microsoft.com/office/powerpoint/2010/main" val="2209855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 You can replace this map with a copy of the map with all the livestock circled.  You could also circle the beef, sheep, and hay icons in </a:t>
            </a:r>
            <a:r>
              <a:rPr lang="en-US"/>
              <a:t>each county.</a:t>
            </a:r>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38</a:t>
            </a:fld>
            <a:endParaRPr lang="en-US"/>
          </a:p>
        </p:txBody>
      </p:sp>
    </p:spTree>
    <p:extLst>
      <p:ext uri="{BB962C8B-B14F-4D97-AF65-F5344CB8AC3E}">
        <p14:creationId xmlns:p14="http://schemas.microsoft.com/office/powerpoint/2010/main" val="3076078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#5: This is the series of questions from slide #32 of the “What is Agriculture” PowerPoint.</a:t>
            </a:r>
          </a:p>
        </p:txBody>
      </p:sp>
      <p:sp>
        <p:nvSpPr>
          <p:cNvPr id="4" name="Slide Number Placeholder 3"/>
          <p:cNvSpPr>
            <a:spLocks noGrp="1"/>
          </p:cNvSpPr>
          <p:nvPr>
            <p:ph type="sldNum" sz="quarter" idx="5"/>
          </p:nvPr>
        </p:nvSpPr>
        <p:spPr/>
        <p:txBody>
          <a:bodyPr/>
          <a:lstStyle/>
          <a:p>
            <a:fld id="{053E9396-F393-4B24-AF69-59B36568AAFD}" type="slidenum">
              <a:rPr lang="en-US" smtClean="0"/>
              <a:t>39</a:t>
            </a:fld>
            <a:endParaRPr lang="en-US"/>
          </a:p>
        </p:txBody>
      </p:sp>
    </p:spTree>
    <p:extLst>
      <p:ext uri="{BB962C8B-B14F-4D97-AF65-F5344CB8AC3E}">
        <p14:creationId xmlns:p14="http://schemas.microsoft.com/office/powerpoint/2010/main" val="2988663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back on the previous lesson and review the key ideas.</a:t>
            </a:r>
          </a:p>
        </p:txBody>
      </p:sp>
      <p:sp>
        <p:nvSpPr>
          <p:cNvPr id="4" name="Slide Number Placeholder 3"/>
          <p:cNvSpPr>
            <a:spLocks noGrp="1"/>
          </p:cNvSpPr>
          <p:nvPr>
            <p:ph type="sldNum" sz="quarter" idx="5"/>
          </p:nvPr>
        </p:nvSpPr>
        <p:spPr/>
        <p:txBody>
          <a:bodyPr/>
          <a:lstStyle/>
          <a:p>
            <a:fld id="{053E9396-F393-4B24-AF69-59B36568AAFD}" type="slidenum">
              <a:rPr lang="en-US" smtClean="0"/>
              <a:t>4</a:t>
            </a:fld>
            <a:endParaRPr lang="en-US"/>
          </a:p>
        </p:txBody>
      </p:sp>
    </p:spTree>
    <p:extLst>
      <p:ext uri="{BB962C8B-B14F-4D97-AF65-F5344CB8AC3E}">
        <p14:creationId xmlns:p14="http://schemas.microsoft.com/office/powerpoint/2010/main" val="2454816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Depending on your situation, you can have a class discussion and collect their answers, or students can use sticky notes, type with a tech tool, or list their ideas on the bottom of their map.</a:t>
            </a:r>
          </a:p>
        </p:txBody>
      </p:sp>
      <p:sp>
        <p:nvSpPr>
          <p:cNvPr id="4" name="Slide Number Placeholder 3"/>
          <p:cNvSpPr>
            <a:spLocks noGrp="1"/>
          </p:cNvSpPr>
          <p:nvPr>
            <p:ph type="sldNum" sz="quarter" idx="5"/>
          </p:nvPr>
        </p:nvSpPr>
        <p:spPr/>
        <p:txBody>
          <a:bodyPr/>
          <a:lstStyle/>
          <a:p>
            <a:fld id="{053E9396-F393-4B24-AF69-59B36568AAFD}" type="slidenum">
              <a:rPr lang="en-US" smtClean="0"/>
              <a:t>40</a:t>
            </a:fld>
            <a:endParaRPr lang="en-US"/>
          </a:p>
        </p:txBody>
      </p:sp>
    </p:spTree>
    <p:extLst>
      <p:ext uri="{BB962C8B-B14F-4D97-AF65-F5344CB8AC3E}">
        <p14:creationId xmlns:p14="http://schemas.microsoft.com/office/powerpoint/2010/main" val="830161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the students an opportunity to explain their learning.</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41</a:t>
            </a:fld>
            <a:endParaRPr lang="en-US"/>
          </a:p>
        </p:txBody>
      </p:sp>
    </p:spTree>
    <p:extLst>
      <p:ext uri="{BB962C8B-B14F-4D97-AF65-F5344CB8AC3E}">
        <p14:creationId xmlns:p14="http://schemas.microsoft.com/office/powerpoint/2010/main" val="85959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 Procedure #1: The “What is Agriculture” Power Point is embedded in the next set of slides, but the link is there for you in case you need the original.</a:t>
            </a:r>
          </a:p>
        </p:txBody>
      </p:sp>
      <p:sp>
        <p:nvSpPr>
          <p:cNvPr id="4" name="Slide Number Placeholder 3"/>
          <p:cNvSpPr>
            <a:spLocks noGrp="1"/>
          </p:cNvSpPr>
          <p:nvPr>
            <p:ph type="sldNum" sz="quarter" idx="5"/>
          </p:nvPr>
        </p:nvSpPr>
        <p:spPr/>
        <p:txBody>
          <a:bodyPr/>
          <a:lstStyle/>
          <a:p>
            <a:fld id="{053E9396-F393-4B24-AF69-59B36568AAFD}" type="slidenum">
              <a:rPr lang="en-US" smtClean="0"/>
              <a:t>5</a:t>
            </a:fld>
            <a:endParaRPr lang="en-US"/>
          </a:p>
        </p:txBody>
      </p:sp>
    </p:spTree>
    <p:extLst>
      <p:ext uri="{BB962C8B-B14F-4D97-AF65-F5344CB8AC3E}">
        <p14:creationId xmlns:p14="http://schemas.microsoft.com/office/powerpoint/2010/main" val="2585758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#1</a:t>
            </a:r>
          </a:p>
        </p:txBody>
      </p:sp>
      <p:sp>
        <p:nvSpPr>
          <p:cNvPr id="4" name="Slide Number Placeholder 3"/>
          <p:cNvSpPr>
            <a:spLocks noGrp="1"/>
          </p:cNvSpPr>
          <p:nvPr>
            <p:ph type="sldNum" sz="quarter" idx="5"/>
          </p:nvPr>
        </p:nvSpPr>
        <p:spPr/>
        <p:txBody>
          <a:bodyPr/>
          <a:lstStyle/>
          <a:p>
            <a:fld id="{053E9396-F393-4B24-AF69-59B36568AAFD}" type="slidenum">
              <a:rPr lang="en-US" smtClean="0"/>
              <a:t>6</a:t>
            </a:fld>
            <a:endParaRPr lang="en-US"/>
          </a:p>
        </p:txBody>
      </p:sp>
    </p:spTree>
    <p:extLst>
      <p:ext uri="{BB962C8B-B14F-4D97-AF65-F5344CB8AC3E}">
        <p14:creationId xmlns:p14="http://schemas.microsoft.com/office/powerpoint/2010/main" val="161959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#2</a:t>
            </a:r>
          </a:p>
        </p:txBody>
      </p:sp>
      <p:sp>
        <p:nvSpPr>
          <p:cNvPr id="4" name="Slide Number Placeholder 3"/>
          <p:cNvSpPr>
            <a:spLocks noGrp="1"/>
          </p:cNvSpPr>
          <p:nvPr>
            <p:ph type="sldNum" sz="quarter" idx="5"/>
          </p:nvPr>
        </p:nvSpPr>
        <p:spPr/>
        <p:txBody>
          <a:bodyPr/>
          <a:lstStyle/>
          <a:p>
            <a:fld id="{053E9396-F393-4B24-AF69-59B36568AAFD}" type="slidenum">
              <a:rPr lang="en-US" smtClean="0"/>
              <a:t>7</a:t>
            </a:fld>
            <a:endParaRPr lang="en-US"/>
          </a:p>
        </p:txBody>
      </p:sp>
    </p:spTree>
    <p:extLst>
      <p:ext uri="{BB962C8B-B14F-4D97-AF65-F5344CB8AC3E}">
        <p14:creationId xmlns:p14="http://schemas.microsoft.com/office/powerpoint/2010/main" val="414927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#3</a:t>
            </a:r>
          </a:p>
        </p:txBody>
      </p:sp>
      <p:sp>
        <p:nvSpPr>
          <p:cNvPr id="4" name="Slide Number Placeholder 3"/>
          <p:cNvSpPr>
            <a:spLocks noGrp="1"/>
          </p:cNvSpPr>
          <p:nvPr>
            <p:ph type="sldNum" sz="quarter" idx="5"/>
          </p:nvPr>
        </p:nvSpPr>
        <p:spPr/>
        <p:txBody>
          <a:bodyPr/>
          <a:lstStyle/>
          <a:p>
            <a:fld id="{053E9396-F393-4B24-AF69-59B36568AAFD}" type="slidenum">
              <a:rPr lang="en-US" smtClean="0"/>
              <a:t>8</a:t>
            </a:fld>
            <a:endParaRPr lang="en-US"/>
          </a:p>
        </p:txBody>
      </p:sp>
    </p:spTree>
    <p:extLst>
      <p:ext uri="{BB962C8B-B14F-4D97-AF65-F5344CB8AC3E}">
        <p14:creationId xmlns:p14="http://schemas.microsoft.com/office/powerpoint/2010/main" val="20308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#1/PPT slide #4</a:t>
            </a:r>
          </a:p>
        </p:txBody>
      </p:sp>
      <p:sp>
        <p:nvSpPr>
          <p:cNvPr id="4" name="Slide Number Placeholder 3"/>
          <p:cNvSpPr>
            <a:spLocks noGrp="1"/>
          </p:cNvSpPr>
          <p:nvPr>
            <p:ph type="sldNum" sz="quarter" idx="5"/>
          </p:nvPr>
        </p:nvSpPr>
        <p:spPr/>
        <p:txBody>
          <a:bodyPr/>
          <a:lstStyle/>
          <a:p>
            <a:fld id="{053E9396-F393-4B24-AF69-59B36568AAFD}" type="slidenum">
              <a:rPr lang="en-US" smtClean="0"/>
              <a:t>9</a:t>
            </a:fld>
            <a:endParaRPr lang="en-US"/>
          </a:p>
        </p:txBody>
      </p:sp>
    </p:spTree>
    <p:extLst>
      <p:ext uri="{BB962C8B-B14F-4D97-AF65-F5344CB8AC3E}">
        <p14:creationId xmlns:p14="http://schemas.microsoft.com/office/powerpoint/2010/main" val="3309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801491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3F27-0F1D-4EA8-A9D4-2217272DE9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6C80B-AB94-49FC-85AF-A4749A33CC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D1A49-2C12-4A14-BF86-F057A5C85474}"/>
              </a:ext>
            </a:extLst>
          </p:cNvPr>
          <p:cNvSpPr>
            <a:spLocks noGrp="1"/>
          </p:cNvSpPr>
          <p:nvPr>
            <p:ph type="dt" sz="half" idx="10"/>
          </p:nvPr>
        </p:nvSpPr>
        <p:spPr/>
        <p:txBody>
          <a:bodyPr/>
          <a:lstStyle/>
          <a:p>
            <a:fld id="{B86D70CD-9D9C-4257-845F-3D779AC8843B}" type="datetimeFigureOut">
              <a:rPr lang="en-US" smtClean="0"/>
              <a:t>7/21/2021</a:t>
            </a:fld>
            <a:endParaRPr lang="en-US"/>
          </a:p>
        </p:txBody>
      </p:sp>
      <p:sp>
        <p:nvSpPr>
          <p:cNvPr id="5" name="Footer Placeholder 4">
            <a:extLst>
              <a:ext uri="{FF2B5EF4-FFF2-40B4-BE49-F238E27FC236}">
                <a16:creationId xmlns:a16="http://schemas.microsoft.com/office/drawing/2014/main" id="{FC1AC436-193F-4143-A616-51DC35240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14954-B6D1-4498-A87B-CCB013719BFB}"/>
              </a:ext>
            </a:extLst>
          </p:cNvPr>
          <p:cNvSpPr>
            <a:spLocks noGrp="1"/>
          </p:cNvSpPr>
          <p:nvPr>
            <p:ph type="sldNum" sz="quarter" idx="12"/>
          </p:nvPr>
        </p:nvSpPr>
        <p:spPr/>
        <p:txBody>
          <a:bodyPr/>
          <a:lstStyle/>
          <a:p>
            <a:fld id="{CF186BA5-831F-4CD7-8790-62B53A8103C9}" type="slidenum">
              <a:rPr lang="en-US" smtClean="0"/>
              <a:t>‹#›</a:t>
            </a:fld>
            <a:endParaRPr lang="en-US"/>
          </a:p>
        </p:txBody>
      </p:sp>
    </p:spTree>
    <p:extLst>
      <p:ext uri="{BB962C8B-B14F-4D97-AF65-F5344CB8AC3E}">
        <p14:creationId xmlns:p14="http://schemas.microsoft.com/office/powerpoint/2010/main" val="148706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782B-3E7C-4C9C-B932-E188C659BF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1A07FD-1BA9-40A6-A925-E6E0C1CAF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EEF5D1-CDA9-4E68-B465-C3C1A24DFA1A}"/>
              </a:ext>
            </a:extLst>
          </p:cNvPr>
          <p:cNvSpPr>
            <a:spLocks noGrp="1"/>
          </p:cNvSpPr>
          <p:nvPr>
            <p:ph type="dt" sz="half" idx="10"/>
          </p:nvPr>
        </p:nvSpPr>
        <p:spPr/>
        <p:txBody>
          <a:bodyPr/>
          <a:lstStyle/>
          <a:p>
            <a:fld id="{B86D70CD-9D9C-4257-845F-3D779AC8843B}" type="datetimeFigureOut">
              <a:rPr lang="en-US" smtClean="0"/>
              <a:t>7/21/2021</a:t>
            </a:fld>
            <a:endParaRPr lang="en-US"/>
          </a:p>
        </p:txBody>
      </p:sp>
      <p:sp>
        <p:nvSpPr>
          <p:cNvPr id="5" name="Footer Placeholder 4">
            <a:extLst>
              <a:ext uri="{FF2B5EF4-FFF2-40B4-BE49-F238E27FC236}">
                <a16:creationId xmlns:a16="http://schemas.microsoft.com/office/drawing/2014/main" id="{EEAB443E-6783-43B6-B56C-7223F8461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9E32B-6320-4E4B-8D6D-C822AA0048E6}"/>
              </a:ext>
            </a:extLst>
          </p:cNvPr>
          <p:cNvSpPr>
            <a:spLocks noGrp="1"/>
          </p:cNvSpPr>
          <p:nvPr>
            <p:ph type="sldNum" sz="quarter" idx="12"/>
          </p:nvPr>
        </p:nvSpPr>
        <p:spPr/>
        <p:txBody>
          <a:bodyPr/>
          <a:lstStyle/>
          <a:p>
            <a:fld id="{CF186BA5-831F-4CD7-8790-62B53A8103C9}" type="slidenum">
              <a:rPr lang="en-US" smtClean="0"/>
              <a:t>‹#›</a:t>
            </a:fld>
            <a:endParaRPr lang="en-US"/>
          </a:p>
        </p:txBody>
      </p:sp>
    </p:spTree>
    <p:extLst>
      <p:ext uri="{BB962C8B-B14F-4D97-AF65-F5344CB8AC3E}">
        <p14:creationId xmlns:p14="http://schemas.microsoft.com/office/powerpoint/2010/main" val="237993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93713B-5B5C-4120-8C47-043A680D3A04}" type="datetimeFigureOut">
              <a:rPr lang="en-US" smtClean="0"/>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3713B-5B5C-4120-8C47-043A680D3A04}" type="datetimeFigureOut">
              <a:rPr lang="en-US" smtClean="0"/>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61EDC2-9388-4142-8796-E6B227FEB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47298C-E1A4-46E5-AD7E-4BB25E1883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E35BC-809A-4229-9E54-0A9493E195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D70CD-9D9C-4257-845F-3D779AC8843B}" type="datetimeFigureOut">
              <a:rPr lang="en-US" smtClean="0"/>
              <a:t>7/21/2021</a:t>
            </a:fld>
            <a:endParaRPr lang="en-US"/>
          </a:p>
        </p:txBody>
      </p:sp>
      <p:sp>
        <p:nvSpPr>
          <p:cNvPr id="5" name="Footer Placeholder 4">
            <a:extLst>
              <a:ext uri="{FF2B5EF4-FFF2-40B4-BE49-F238E27FC236}">
                <a16:creationId xmlns:a16="http://schemas.microsoft.com/office/drawing/2014/main" id="{CEEAB703-4398-41C5-B684-589FC98C3D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6F7D3-C6DB-4F97-9024-38B7E431A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86BA5-831F-4CD7-8790-62B53A8103C9}" type="slidenum">
              <a:rPr lang="en-US" smtClean="0"/>
              <a:t>‹#›</a:t>
            </a:fld>
            <a:endParaRPr lang="en-US"/>
          </a:p>
        </p:txBody>
      </p:sp>
    </p:spTree>
    <p:extLst>
      <p:ext uri="{BB962C8B-B14F-4D97-AF65-F5344CB8AC3E}">
        <p14:creationId xmlns:p14="http://schemas.microsoft.com/office/powerpoint/2010/main" val="2807222482"/>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yaitc.org/lesson/lesson-two-do-you-see-what-i-se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18" Type="http://schemas.openxmlformats.org/officeDocument/2006/relationships/image" Target="../media/image47.svg"/><Relationship Id="rId26" Type="http://schemas.openxmlformats.org/officeDocument/2006/relationships/image" Target="../media/image55.svg"/><Relationship Id="rId39" Type="http://schemas.openxmlformats.org/officeDocument/2006/relationships/image" Target="../media/image68.png"/><Relationship Id="rId3" Type="http://schemas.openxmlformats.org/officeDocument/2006/relationships/image" Target="../media/image32.png"/><Relationship Id="rId21" Type="http://schemas.openxmlformats.org/officeDocument/2006/relationships/image" Target="../media/image50.png"/><Relationship Id="rId34" Type="http://schemas.openxmlformats.org/officeDocument/2006/relationships/image" Target="../media/image63.svg"/><Relationship Id="rId42" Type="http://schemas.openxmlformats.org/officeDocument/2006/relationships/image" Target="../media/image71.sv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46.png"/><Relationship Id="rId25" Type="http://schemas.openxmlformats.org/officeDocument/2006/relationships/image" Target="../media/image54.png"/><Relationship Id="rId33" Type="http://schemas.openxmlformats.org/officeDocument/2006/relationships/image" Target="../media/image62.png"/><Relationship Id="rId38" Type="http://schemas.openxmlformats.org/officeDocument/2006/relationships/image" Target="../media/image67.svg"/><Relationship Id="rId2" Type="http://schemas.openxmlformats.org/officeDocument/2006/relationships/notesSlide" Target="../notesSlides/notesSlide31.xml"/><Relationship Id="rId16" Type="http://schemas.openxmlformats.org/officeDocument/2006/relationships/image" Target="../media/image45.svg"/><Relationship Id="rId20" Type="http://schemas.openxmlformats.org/officeDocument/2006/relationships/image" Target="../media/image49.svg"/><Relationship Id="rId29" Type="http://schemas.openxmlformats.org/officeDocument/2006/relationships/image" Target="../media/image58.png"/><Relationship Id="rId41" Type="http://schemas.openxmlformats.org/officeDocument/2006/relationships/image" Target="../media/image70.png"/><Relationship Id="rId1" Type="http://schemas.openxmlformats.org/officeDocument/2006/relationships/slideLayout" Target="../slideLayouts/slideLayout4.xml"/><Relationship Id="rId6" Type="http://schemas.openxmlformats.org/officeDocument/2006/relationships/image" Target="../media/image35.svg"/><Relationship Id="rId11" Type="http://schemas.openxmlformats.org/officeDocument/2006/relationships/image" Target="../media/image40.png"/><Relationship Id="rId24" Type="http://schemas.openxmlformats.org/officeDocument/2006/relationships/image" Target="../media/image53.svg"/><Relationship Id="rId32" Type="http://schemas.openxmlformats.org/officeDocument/2006/relationships/image" Target="../media/image61.svg"/><Relationship Id="rId37" Type="http://schemas.openxmlformats.org/officeDocument/2006/relationships/image" Target="../media/image66.png"/><Relationship Id="rId40" Type="http://schemas.openxmlformats.org/officeDocument/2006/relationships/image" Target="../media/image69.sv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svg"/><Relationship Id="rId36" Type="http://schemas.openxmlformats.org/officeDocument/2006/relationships/image" Target="../media/image65.svg"/><Relationship Id="rId10" Type="http://schemas.openxmlformats.org/officeDocument/2006/relationships/image" Target="../media/image39.svg"/><Relationship Id="rId19" Type="http://schemas.openxmlformats.org/officeDocument/2006/relationships/image" Target="../media/image48.png"/><Relationship Id="rId31" Type="http://schemas.openxmlformats.org/officeDocument/2006/relationships/image" Target="../media/image60.pn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 Id="rId22" Type="http://schemas.openxmlformats.org/officeDocument/2006/relationships/image" Target="../media/image51.svg"/><Relationship Id="rId27" Type="http://schemas.openxmlformats.org/officeDocument/2006/relationships/image" Target="../media/image56.png"/><Relationship Id="rId30" Type="http://schemas.openxmlformats.org/officeDocument/2006/relationships/image" Target="../media/image59.svg"/><Relationship Id="rId35"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0.png"/><Relationship Id="rId3" Type="http://schemas.openxmlformats.org/officeDocument/2006/relationships/image" Target="../media/image76.jpeg"/><Relationship Id="rId7" Type="http://schemas.openxmlformats.org/officeDocument/2006/relationships/image" Target="../media/image77.png"/><Relationship Id="rId12" Type="http://schemas.openxmlformats.org/officeDocument/2006/relationships/customXml" Target="../ink/ink5.xml"/><Relationship Id="rId17" Type="http://schemas.openxmlformats.org/officeDocument/2006/relationships/image" Target="../media/image82.png"/><Relationship Id="rId2" Type="http://schemas.openxmlformats.org/officeDocument/2006/relationships/notesSlide" Target="../notesSlides/notesSlide35.xml"/><Relationship Id="rId16" Type="http://schemas.openxmlformats.org/officeDocument/2006/relationships/customXml" Target="../ink/ink7.xml"/><Relationship Id="rId1" Type="http://schemas.openxmlformats.org/officeDocument/2006/relationships/slideLayout" Target="../slideLayouts/slideLayout8.xml"/><Relationship Id="rId6" Type="http://schemas.openxmlformats.org/officeDocument/2006/relationships/customXml" Target="../ink/ink2.xml"/><Relationship Id="rId11" Type="http://schemas.openxmlformats.org/officeDocument/2006/relationships/image" Target="../media/image79.png"/><Relationship Id="rId5" Type="http://schemas.openxmlformats.org/officeDocument/2006/relationships/image" Target="../media/image470.png"/><Relationship Id="rId15" Type="http://schemas.openxmlformats.org/officeDocument/2006/relationships/image" Target="../media/image8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78.png"/><Relationship Id="rId14" Type="http://schemas.openxmlformats.org/officeDocument/2006/relationships/customXml" Target="../ink/ink6.xml"/></Relationships>
</file>

<file path=ppt/slides/_rels/slide36.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51.png"/><Relationship Id="rId18" Type="http://schemas.openxmlformats.org/officeDocument/2006/relationships/customXml" Target="../ink/ink15.xml"/><Relationship Id="rId26" Type="http://schemas.openxmlformats.org/officeDocument/2006/relationships/image" Target="../media/image86.png"/><Relationship Id="rId3" Type="http://schemas.openxmlformats.org/officeDocument/2006/relationships/image" Target="../media/image77.jpeg"/><Relationship Id="rId21" Type="http://schemas.openxmlformats.org/officeDocument/2006/relationships/customXml" Target="../ink/ink17.xml"/><Relationship Id="rId7" Type="http://schemas.openxmlformats.org/officeDocument/2006/relationships/image" Target="../media/image480.png"/><Relationship Id="rId12" Type="http://schemas.openxmlformats.org/officeDocument/2006/relationships/customXml" Target="../ink/ink12.xml"/><Relationship Id="rId17" Type="http://schemas.openxmlformats.org/officeDocument/2006/relationships/image" Target="../media/image53.png"/><Relationship Id="rId25" Type="http://schemas.openxmlformats.org/officeDocument/2006/relationships/customXml" Target="../ink/ink20.xml"/><Relationship Id="rId2" Type="http://schemas.openxmlformats.org/officeDocument/2006/relationships/notesSlide" Target="../notesSlides/notesSlide36.xml"/><Relationship Id="rId16" Type="http://schemas.openxmlformats.org/officeDocument/2006/relationships/customXml" Target="../ink/ink14.xml"/><Relationship Id="rId20" Type="http://schemas.openxmlformats.org/officeDocument/2006/relationships/customXml" Target="../ink/ink16.xml"/><Relationship Id="rId29" Type="http://schemas.openxmlformats.org/officeDocument/2006/relationships/customXml" Target="../ink/ink23.xml"/><Relationship Id="rId1" Type="http://schemas.openxmlformats.org/officeDocument/2006/relationships/slideLayout" Target="../slideLayouts/slideLayout8.xml"/><Relationship Id="rId6" Type="http://schemas.openxmlformats.org/officeDocument/2006/relationships/customXml" Target="../ink/ink9.xml"/><Relationship Id="rId11" Type="http://schemas.openxmlformats.org/officeDocument/2006/relationships/image" Target="../media/image500.png"/><Relationship Id="rId24" Type="http://schemas.openxmlformats.org/officeDocument/2006/relationships/image" Target="../media/image85.png"/><Relationship Id="rId5" Type="http://schemas.openxmlformats.org/officeDocument/2006/relationships/image" Target="../media/image470.png"/><Relationship Id="rId15" Type="http://schemas.openxmlformats.org/officeDocument/2006/relationships/image" Target="../media/image520.png"/><Relationship Id="rId23" Type="http://schemas.openxmlformats.org/officeDocument/2006/relationships/customXml" Target="../ink/ink19.xml"/><Relationship Id="rId28" Type="http://schemas.openxmlformats.org/officeDocument/2006/relationships/customXml" Target="../ink/ink22.xml"/><Relationship Id="rId10" Type="http://schemas.openxmlformats.org/officeDocument/2006/relationships/customXml" Target="../ink/ink11.xml"/><Relationship Id="rId19" Type="http://schemas.openxmlformats.org/officeDocument/2006/relationships/image" Target="../media/image84.png"/><Relationship Id="rId31" Type="http://schemas.openxmlformats.org/officeDocument/2006/relationships/customXml" Target="../ink/ink25.xml"/><Relationship Id="rId4" Type="http://schemas.openxmlformats.org/officeDocument/2006/relationships/customXml" Target="../ink/ink8.xml"/><Relationship Id="rId9" Type="http://schemas.openxmlformats.org/officeDocument/2006/relationships/image" Target="../media/image490.png"/><Relationship Id="rId14" Type="http://schemas.openxmlformats.org/officeDocument/2006/relationships/customXml" Target="../ink/ink13.xml"/><Relationship Id="rId22" Type="http://schemas.openxmlformats.org/officeDocument/2006/relationships/customXml" Target="../ink/ink18.xml"/><Relationship Id="rId27" Type="http://schemas.openxmlformats.org/officeDocument/2006/relationships/customXml" Target="../ink/ink21.xml"/><Relationship Id="rId30" Type="http://schemas.openxmlformats.org/officeDocument/2006/relationships/customXml" Target="../ink/ink24.xml"/></Relationships>
</file>

<file path=ppt/slides/_rels/slide37.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pxhere.com/en/photo/308605"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82.jpeg"/><Relationship Id="rId4" Type="http://schemas.openxmlformats.org/officeDocument/2006/relationships/image" Target="../media/image8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https://www.aulapt.org/2014/01/11/laminas-para-hablar/"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8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yaitc.org/wp-content/uploads/2019/10/3AgL1-Worksheets-and-Resources.pdf" TargetMode="External"/><Relationship Id="rId4" Type="http://schemas.openxmlformats.org/officeDocument/2006/relationships/hyperlink" Target="https://wyaitc.org/3agl2-what-is-agriculture-ppt-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6858866" y="3572652"/>
            <a:ext cx="5155894" cy="937703"/>
          </a:xfrm>
        </p:spPr>
        <p:txBody>
          <a:bodyPr anchor="b">
            <a:normAutofit/>
          </a:bodyPr>
          <a:lstStyle/>
          <a:p>
            <a:r>
              <a:rPr lang="en-US" sz="5400" b="1" dirty="0">
                <a:solidFill>
                  <a:schemeClr val="accent3"/>
                </a:solidFill>
                <a:latin typeface="Arial" panose="020B0604020202020204" pitchFamily="34" charset="0"/>
                <a:cs typeface="Arial" panose="020B0604020202020204" pitchFamily="34" charset="0"/>
              </a:rPr>
              <a:t>Agriculture</a:t>
            </a:r>
          </a:p>
        </p:txBody>
      </p:sp>
      <p:pic>
        <p:nvPicPr>
          <p:cNvPr id="7" name="Picture 6" descr="A picture containing person, child, little, boy&#10;&#10;Description automatically generated">
            <a:extLst>
              <a:ext uri="{FF2B5EF4-FFF2-40B4-BE49-F238E27FC236}">
                <a16:creationId xmlns:a16="http://schemas.microsoft.com/office/drawing/2014/main" id="{BC090217-2350-4882-9F62-65C3941799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6314" y="990305"/>
            <a:ext cx="2501708" cy="2501708"/>
          </a:xfrm>
          <a:prstGeom prst="rect">
            <a:avLst/>
          </a:prstGeom>
        </p:spPr>
      </p:pic>
      <p:sp>
        <p:nvSpPr>
          <p:cNvPr id="3" name="TextBox 2">
            <a:extLst>
              <a:ext uri="{FF2B5EF4-FFF2-40B4-BE49-F238E27FC236}">
                <a16:creationId xmlns:a16="http://schemas.microsoft.com/office/drawing/2014/main" id="{5991144A-7334-4DE7-85DE-F01E4BC27062}"/>
              </a:ext>
            </a:extLst>
          </p:cNvPr>
          <p:cNvSpPr txBox="1"/>
          <p:nvPr/>
        </p:nvSpPr>
        <p:spPr>
          <a:xfrm>
            <a:off x="6785214" y="4500081"/>
            <a:ext cx="5229546" cy="1815882"/>
          </a:xfrm>
          <a:prstGeom prst="rect">
            <a:avLst/>
          </a:prstGeom>
          <a:noFill/>
        </p:spPr>
        <p:txBody>
          <a:bodyPr wrap="square" rtlCol="0">
            <a:spAutoFit/>
          </a:bodyPr>
          <a:lstStyle/>
          <a:p>
            <a:pPr algn="ctr"/>
            <a:r>
              <a:rPr lang="en-US" sz="4800" dirty="0">
                <a:solidFill>
                  <a:schemeClr val="bg1"/>
                </a:solidFill>
                <a:latin typeface="Arial" panose="020B0604020202020204" pitchFamily="34" charset="0"/>
                <a:cs typeface="Arial" panose="020B0604020202020204" pitchFamily="34" charset="0"/>
              </a:rPr>
              <a:t>3rd grade</a:t>
            </a:r>
          </a:p>
          <a:p>
            <a:pPr algn="ctr"/>
            <a:r>
              <a:rPr lang="en-US" sz="3200" dirty="0">
                <a:solidFill>
                  <a:schemeClr val="bg1"/>
                </a:solidFill>
                <a:latin typeface="Arial" panose="020B0604020202020204" pitchFamily="34" charset="0"/>
                <a:cs typeface="Arial" panose="020B0604020202020204" pitchFamily="34" charset="0"/>
              </a:rPr>
              <a:t>Lesson 2:  </a:t>
            </a:r>
          </a:p>
          <a:p>
            <a:pPr algn="ctr"/>
            <a:r>
              <a:rPr lang="en-US" sz="32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Do You See What I See?</a:t>
            </a:r>
            <a:endParaRPr lang="en-US" sz="3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1289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CDCB7F-92C4-4BFF-B5D2-F346F8B81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199012"/>
          </a:xfrm>
          <a:prstGeom prst="rect">
            <a:avLst/>
          </a:prstGeom>
        </p:spPr>
      </p:pic>
      <p:pic>
        <p:nvPicPr>
          <p:cNvPr id="10" name="Picture 9">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rcRect b="26004"/>
          <a:stretch>
            <a:fillRect/>
          </a:stretch>
        </p:blipFill>
        <p:spPr>
          <a:xfrm>
            <a:off x="0" y="1783365"/>
            <a:ext cx="12192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6" name="TextBox 5">
            <a:extLst>
              <a:ext uri="{FF2B5EF4-FFF2-40B4-BE49-F238E27FC236}">
                <a16:creationId xmlns:a16="http://schemas.microsoft.com/office/drawing/2014/main" id="{7B5409DC-55C7-4DA7-834A-E410AD5F6D47}"/>
              </a:ext>
            </a:extLst>
          </p:cNvPr>
          <p:cNvSpPr txBox="1"/>
          <p:nvPr/>
        </p:nvSpPr>
        <p:spPr>
          <a:xfrm>
            <a:off x="10381672" y="5875785"/>
            <a:ext cx="1995055"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by Liz </a:t>
            </a:r>
            <a:r>
              <a:rPr lang="en-US" sz="1000" dirty="0" err="1">
                <a:latin typeface="Open Sans" panose="020B0606030504020204" pitchFamily="34" charset="0"/>
                <a:ea typeface="Open Sans" panose="020B0606030504020204" pitchFamily="34" charset="0"/>
                <a:cs typeface="Open Sans" panose="020B0606030504020204" pitchFamily="34" charset="0"/>
              </a:rPr>
              <a:t>Lauck</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267194EE-9E0F-444A-B20C-D198AA082362}"/>
              </a:ext>
            </a:extLst>
          </p:cNvPr>
          <p:cNvSpPr txBox="1"/>
          <p:nvPr/>
        </p:nvSpPr>
        <p:spPr>
          <a:xfrm>
            <a:off x="387928" y="6199012"/>
            <a:ext cx="7158182"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Is this an example of livestock or a crop?  Why?</a:t>
            </a:r>
          </a:p>
        </p:txBody>
      </p:sp>
    </p:spTree>
    <p:extLst>
      <p:ext uri="{BB962C8B-B14F-4D97-AF65-F5344CB8AC3E}">
        <p14:creationId xmlns:p14="http://schemas.microsoft.com/office/powerpoint/2010/main" val="346824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green plant&#10;&#10;Description generated with very high confidence">
            <a:extLst>
              <a:ext uri="{FF2B5EF4-FFF2-40B4-BE49-F238E27FC236}">
                <a16:creationId xmlns:a16="http://schemas.microsoft.com/office/drawing/2014/main" id="{85696189-8896-47E6-B959-092A35B45BBB}"/>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D8A065C-DF3F-4072-9931-D0E900F69E21}"/>
              </a:ext>
            </a:extLst>
          </p:cNvPr>
          <p:cNvSpPr>
            <a:spLocks noGrp="1"/>
          </p:cNvSpPr>
          <p:nvPr>
            <p:ph type="title"/>
          </p:nvPr>
        </p:nvSpPr>
        <p:spPr>
          <a:xfrm>
            <a:off x="804998" y="798445"/>
            <a:ext cx="4803636" cy="1311664"/>
          </a:xfrm>
        </p:spPr>
        <p:txBody>
          <a:bodyPr>
            <a:normAutofit fontScale="90000"/>
          </a:bodyPr>
          <a:lstStyle/>
          <a:p>
            <a:r>
              <a:rPr lang="en-US" sz="6000" u="sng" dirty="0">
                <a:solidFill>
                  <a:srgbClr val="00595F"/>
                </a:solidFill>
                <a:latin typeface="Bree Rg" panose="02000503000000020004" pitchFamily="50" charset="0"/>
              </a:rPr>
              <a:t>Crop</a:t>
            </a:r>
            <a:br>
              <a:rPr lang="en-US" dirty="0">
                <a:solidFill>
                  <a:srgbClr val="00595F"/>
                </a:solidFill>
                <a:latin typeface="Bree Rg" panose="02000503000000020004" pitchFamily="50" charset="0"/>
              </a:rPr>
            </a:br>
            <a:r>
              <a:rPr lang="en-US" sz="4000" dirty="0">
                <a:solidFill>
                  <a:srgbClr val="00595F"/>
                </a:solidFill>
                <a:latin typeface="Open Sans" panose="020B0606030504020204" pitchFamily="34" charset="0"/>
                <a:ea typeface="Open Sans" panose="020B0606030504020204" pitchFamily="34" charset="0"/>
                <a:cs typeface="Open Sans" panose="020B0606030504020204" pitchFamily="34" charset="0"/>
              </a:rPr>
              <a:t>Corn is a crop!</a:t>
            </a:r>
            <a:endParaRPr lang="en-US" sz="4000" dirty="0">
              <a:solidFill>
                <a:srgbClr val="00595F"/>
              </a:solidFill>
            </a:endParaRPr>
          </a:p>
        </p:txBody>
      </p:sp>
      <p:sp>
        <p:nvSpPr>
          <p:cNvPr id="3" name="Content Placeholder 2">
            <a:extLst>
              <a:ext uri="{FF2B5EF4-FFF2-40B4-BE49-F238E27FC236}">
                <a16:creationId xmlns:a16="http://schemas.microsoft.com/office/drawing/2014/main" id="{2AA01100-0C79-4F56-AE43-32438E9DDB89}"/>
              </a:ext>
            </a:extLst>
          </p:cNvPr>
          <p:cNvSpPr>
            <a:spLocks noGrp="1"/>
          </p:cNvSpPr>
          <p:nvPr>
            <p:ph idx="1"/>
          </p:nvPr>
        </p:nvSpPr>
        <p:spPr>
          <a:xfrm>
            <a:off x="996285" y="1773380"/>
            <a:ext cx="4612349" cy="1941555"/>
          </a:xfrm>
        </p:spPr>
        <p:txBody>
          <a:bodyPr anchor="ctr">
            <a:normAutofit/>
          </a:bodyPr>
          <a:lstStyle/>
          <a:p>
            <a:r>
              <a:rPr lang="en-US" sz="2000" dirty="0">
                <a:solidFill>
                  <a:srgbClr val="000000"/>
                </a:solidFill>
              </a:rPr>
              <a:t>Corn is a crop because it is a cultivated plant grown for food, livestock feed, and fuel.</a:t>
            </a:r>
          </a:p>
        </p:txBody>
      </p:sp>
    </p:spTree>
    <p:extLst>
      <p:ext uri="{BB962C8B-B14F-4D97-AF65-F5344CB8AC3E}">
        <p14:creationId xmlns:p14="http://schemas.microsoft.com/office/powerpoint/2010/main" val="425311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CDCB7F-92C4-4BFF-B5D2-F346F8B81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88198" cy="6122006"/>
          </a:xfrm>
          <a:prstGeom prst="rect">
            <a:avLst/>
          </a:prstGeom>
        </p:spPr>
      </p:pic>
      <p:pic>
        <p:nvPicPr>
          <p:cNvPr id="10" name="Picture 9">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rcRect b="26004"/>
          <a:stretch>
            <a:fillRect/>
          </a:stretch>
        </p:blipFill>
        <p:spPr>
          <a:xfrm>
            <a:off x="0" y="1783365"/>
            <a:ext cx="12192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6" name="TextBox 5">
            <a:extLst>
              <a:ext uri="{FF2B5EF4-FFF2-40B4-BE49-F238E27FC236}">
                <a16:creationId xmlns:a16="http://schemas.microsoft.com/office/drawing/2014/main" id="{7B5409DC-55C7-4DA7-834A-E410AD5F6D47}"/>
              </a:ext>
            </a:extLst>
          </p:cNvPr>
          <p:cNvSpPr txBox="1"/>
          <p:nvPr/>
        </p:nvSpPr>
        <p:spPr>
          <a:xfrm>
            <a:off x="9550400" y="5998895"/>
            <a:ext cx="2780145"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courtesy of Wyoming Game &amp; Fish</a:t>
            </a:r>
          </a:p>
        </p:txBody>
      </p:sp>
      <p:sp>
        <p:nvSpPr>
          <p:cNvPr id="7" name="TextBox 6">
            <a:extLst>
              <a:ext uri="{FF2B5EF4-FFF2-40B4-BE49-F238E27FC236}">
                <a16:creationId xmlns:a16="http://schemas.microsoft.com/office/drawing/2014/main" id="{267194EE-9E0F-444A-B20C-D198AA082362}"/>
              </a:ext>
            </a:extLst>
          </p:cNvPr>
          <p:cNvSpPr txBox="1"/>
          <p:nvPr/>
        </p:nvSpPr>
        <p:spPr>
          <a:xfrm>
            <a:off x="387928" y="6199012"/>
            <a:ext cx="7158182"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Is this an example of livestock or a crop?  Why?</a:t>
            </a:r>
          </a:p>
        </p:txBody>
      </p:sp>
    </p:spTree>
    <p:extLst>
      <p:ext uri="{BB962C8B-B14F-4D97-AF65-F5344CB8AC3E}">
        <p14:creationId xmlns:p14="http://schemas.microsoft.com/office/powerpoint/2010/main" val="142334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sheep standing on a dry grass field&#10;&#10;Description generated with high confidence">
            <a:extLst>
              <a:ext uri="{FF2B5EF4-FFF2-40B4-BE49-F238E27FC236}">
                <a16:creationId xmlns:a16="http://schemas.microsoft.com/office/drawing/2014/main" id="{FAA10579-DBDA-4213-AAD7-9CA7C037CE0B}"/>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4" name="Title 1">
            <a:extLst>
              <a:ext uri="{FF2B5EF4-FFF2-40B4-BE49-F238E27FC236}">
                <a16:creationId xmlns:a16="http://schemas.microsoft.com/office/drawing/2014/main" id="{DA973219-F242-4791-AE99-C84935CEF3D0}"/>
              </a:ext>
            </a:extLst>
          </p:cNvPr>
          <p:cNvSpPr>
            <a:spLocks noGrp="1"/>
          </p:cNvSpPr>
          <p:nvPr>
            <p:ph type="title"/>
          </p:nvPr>
        </p:nvSpPr>
        <p:spPr>
          <a:xfrm>
            <a:off x="804998" y="798445"/>
            <a:ext cx="4803636" cy="1311664"/>
          </a:xfrm>
        </p:spPr>
        <p:txBody>
          <a:bodyPr>
            <a:normAutofit/>
          </a:bodyPr>
          <a:lstStyle/>
          <a:p>
            <a:r>
              <a:rPr lang="en-US" sz="6000" u="sng" dirty="0">
                <a:solidFill>
                  <a:srgbClr val="00595F"/>
                </a:solidFill>
                <a:latin typeface="Bree Rg" panose="02000503000000020004" pitchFamily="50" charset="0"/>
              </a:rPr>
              <a:t>Not Livestock</a:t>
            </a:r>
            <a:endParaRPr lang="en-US" sz="6000" dirty="0">
              <a:solidFill>
                <a:srgbClr val="00595F"/>
              </a:solidFill>
            </a:endParaRPr>
          </a:p>
        </p:txBody>
      </p:sp>
      <p:sp>
        <p:nvSpPr>
          <p:cNvPr id="3" name="Content Placeholder 2">
            <a:extLst>
              <a:ext uri="{FF2B5EF4-FFF2-40B4-BE49-F238E27FC236}">
                <a16:creationId xmlns:a16="http://schemas.microsoft.com/office/drawing/2014/main" id="{24BC905D-D592-4F7D-AA7A-633DE3CA5963}"/>
              </a:ext>
            </a:extLst>
          </p:cNvPr>
          <p:cNvSpPr>
            <a:spLocks noGrp="1"/>
          </p:cNvSpPr>
          <p:nvPr>
            <p:ph idx="1"/>
          </p:nvPr>
        </p:nvSpPr>
        <p:spPr>
          <a:xfrm>
            <a:off x="996285" y="1454277"/>
            <a:ext cx="4706803" cy="2469938"/>
          </a:xfrm>
        </p:spPr>
        <p:txBody>
          <a:bodyPr anchor="ctr">
            <a:normAutofit/>
          </a:bodyPr>
          <a:lstStyle/>
          <a:p>
            <a:r>
              <a:rPr lang="en-US" sz="2000" dirty="0">
                <a:solidFill>
                  <a:srgbClr val="000000"/>
                </a:solidFill>
              </a:rPr>
              <a:t>Deer are not considered livestock because they are wild animals and not raised by humans for profit. Ranches do provide them a wildlife habitat.</a:t>
            </a:r>
          </a:p>
        </p:txBody>
      </p:sp>
    </p:spTree>
    <p:extLst>
      <p:ext uri="{BB962C8B-B14F-4D97-AF65-F5344CB8AC3E}">
        <p14:creationId xmlns:p14="http://schemas.microsoft.com/office/powerpoint/2010/main" val="1150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CDCB7F-92C4-4BFF-B5D2-F346F8B81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0" cy="6199012"/>
          </a:xfrm>
          <a:prstGeom prst="rect">
            <a:avLst/>
          </a:prstGeom>
        </p:spPr>
      </p:pic>
      <p:pic>
        <p:nvPicPr>
          <p:cNvPr id="10" name="Picture 9">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rcRect b="26004"/>
          <a:stretch>
            <a:fillRect/>
          </a:stretch>
        </p:blipFill>
        <p:spPr>
          <a:xfrm>
            <a:off x="0" y="1783365"/>
            <a:ext cx="12192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6" name="TextBox 5">
            <a:extLst>
              <a:ext uri="{FF2B5EF4-FFF2-40B4-BE49-F238E27FC236}">
                <a16:creationId xmlns:a16="http://schemas.microsoft.com/office/drawing/2014/main" id="{7B5409DC-55C7-4DA7-834A-E410AD5F6D47}"/>
              </a:ext>
            </a:extLst>
          </p:cNvPr>
          <p:cNvSpPr txBox="1"/>
          <p:nvPr/>
        </p:nvSpPr>
        <p:spPr>
          <a:xfrm>
            <a:off x="10413999" y="5952791"/>
            <a:ext cx="2780145"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by Kerin Clark, </a:t>
            </a:r>
            <a:r>
              <a:rPr lang="en-US" sz="1000" dirty="0" err="1">
                <a:latin typeface="Open Sans" panose="020B0606030504020204" pitchFamily="34" charset="0"/>
                <a:ea typeface="Open Sans" panose="020B0606030504020204" pitchFamily="34" charset="0"/>
                <a:cs typeface="Open Sans" panose="020B0606030504020204" pitchFamily="34" charset="0"/>
              </a:rPr>
              <a:t>WyFB</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267194EE-9E0F-444A-B20C-D198AA082362}"/>
              </a:ext>
            </a:extLst>
          </p:cNvPr>
          <p:cNvSpPr txBox="1"/>
          <p:nvPr/>
        </p:nvSpPr>
        <p:spPr>
          <a:xfrm>
            <a:off x="387928" y="6199012"/>
            <a:ext cx="7158182"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Is this an example of livestock or a crop?  Why?</a:t>
            </a:r>
          </a:p>
        </p:txBody>
      </p:sp>
    </p:spTree>
    <p:extLst>
      <p:ext uri="{BB962C8B-B14F-4D97-AF65-F5344CB8AC3E}">
        <p14:creationId xmlns:p14="http://schemas.microsoft.com/office/powerpoint/2010/main" val="1986657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696189-8896-47E6-B959-092A35B45B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1143" y="0"/>
            <a:ext cx="6250857" cy="6857999"/>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D8A065C-DF3F-4072-9931-D0E900F69E21}"/>
              </a:ext>
            </a:extLst>
          </p:cNvPr>
          <p:cNvSpPr>
            <a:spLocks noGrp="1"/>
          </p:cNvSpPr>
          <p:nvPr>
            <p:ph type="title"/>
          </p:nvPr>
        </p:nvSpPr>
        <p:spPr>
          <a:xfrm>
            <a:off x="332509" y="798445"/>
            <a:ext cx="5276125" cy="1307446"/>
          </a:xfrm>
        </p:spPr>
        <p:txBody>
          <a:bodyPr>
            <a:normAutofit fontScale="90000"/>
          </a:bodyPr>
          <a:lstStyle/>
          <a:p>
            <a:r>
              <a:rPr lang="en-US" sz="6000" u="sng" dirty="0">
                <a:solidFill>
                  <a:srgbClr val="00595F"/>
                </a:solidFill>
                <a:latin typeface="Bree Rg" panose="02000503000000020004" pitchFamily="50" charset="0"/>
              </a:rPr>
              <a:t>Crop</a:t>
            </a:r>
            <a:br>
              <a:rPr lang="en-US" dirty="0">
                <a:solidFill>
                  <a:srgbClr val="00595F"/>
                </a:solidFill>
                <a:latin typeface="Bree Rg" panose="02000503000000020004" pitchFamily="50" charset="0"/>
              </a:rPr>
            </a:br>
            <a:r>
              <a:rPr lang="en-US" sz="4000" dirty="0">
                <a:solidFill>
                  <a:srgbClr val="00595F"/>
                </a:solidFill>
                <a:latin typeface="Open Sans" panose="020B0606030504020204" pitchFamily="34" charset="0"/>
                <a:ea typeface="Open Sans" panose="020B0606030504020204" pitchFamily="34" charset="0"/>
                <a:cs typeface="Open Sans" panose="020B0606030504020204" pitchFamily="34" charset="0"/>
              </a:rPr>
              <a:t>Sunflowers are a crop!</a:t>
            </a:r>
            <a:endParaRPr lang="en-US" sz="4000" dirty="0">
              <a:solidFill>
                <a:srgbClr val="00595F"/>
              </a:solidFill>
            </a:endParaRPr>
          </a:p>
        </p:txBody>
      </p:sp>
      <p:sp>
        <p:nvSpPr>
          <p:cNvPr id="3" name="Content Placeholder 2">
            <a:extLst>
              <a:ext uri="{FF2B5EF4-FFF2-40B4-BE49-F238E27FC236}">
                <a16:creationId xmlns:a16="http://schemas.microsoft.com/office/drawing/2014/main" id="{2AA01100-0C79-4F56-AE43-32438E9DDB89}"/>
              </a:ext>
            </a:extLst>
          </p:cNvPr>
          <p:cNvSpPr>
            <a:spLocks noGrp="1"/>
          </p:cNvSpPr>
          <p:nvPr>
            <p:ph idx="1"/>
          </p:nvPr>
        </p:nvSpPr>
        <p:spPr>
          <a:xfrm>
            <a:off x="592597" y="1653307"/>
            <a:ext cx="4612349" cy="1941555"/>
          </a:xfrm>
        </p:spPr>
        <p:txBody>
          <a:bodyPr anchor="ctr">
            <a:normAutofit/>
          </a:bodyPr>
          <a:lstStyle/>
          <a:p>
            <a:r>
              <a:rPr lang="en-US" sz="2000" dirty="0">
                <a:solidFill>
                  <a:srgbClr val="000000"/>
                </a:solidFill>
              </a:rPr>
              <a:t>Sunflowers are a crop because they are a cultivated plant grown for food.</a:t>
            </a:r>
          </a:p>
        </p:txBody>
      </p:sp>
    </p:spTree>
    <p:extLst>
      <p:ext uri="{BB962C8B-B14F-4D97-AF65-F5344CB8AC3E}">
        <p14:creationId xmlns:p14="http://schemas.microsoft.com/office/powerpoint/2010/main" val="3197165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CDCB7F-92C4-4BFF-B5D2-F346F8B81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199012"/>
          </a:xfrm>
          <a:prstGeom prst="rect">
            <a:avLst/>
          </a:prstGeom>
        </p:spPr>
      </p:pic>
      <p:pic>
        <p:nvPicPr>
          <p:cNvPr id="10" name="Picture 9">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rcRect b="26004"/>
          <a:stretch>
            <a:fillRect/>
          </a:stretch>
        </p:blipFill>
        <p:spPr>
          <a:xfrm>
            <a:off x="0" y="1783365"/>
            <a:ext cx="12192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6" name="TextBox 5">
            <a:extLst>
              <a:ext uri="{FF2B5EF4-FFF2-40B4-BE49-F238E27FC236}">
                <a16:creationId xmlns:a16="http://schemas.microsoft.com/office/drawing/2014/main" id="{7B5409DC-55C7-4DA7-834A-E410AD5F6D47}"/>
              </a:ext>
            </a:extLst>
          </p:cNvPr>
          <p:cNvSpPr txBox="1"/>
          <p:nvPr/>
        </p:nvSpPr>
        <p:spPr>
          <a:xfrm>
            <a:off x="9633654" y="5952791"/>
            <a:ext cx="2780145"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courtesy of Wyoming Beef Council</a:t>
            </a:r>
          </a:p>
        </p:txBody>
      </p:sp>
      <p:sp>
        <p:nvSpPr>
          <p:cNvPr id="7" name="TextBox 6">
            <a:extLst>
              <a:ext uri="{FF2B5EF4-FFF2-40B4-BE49-F238E27FC236}">
                <a16:creationId xmlns:a16="http://schemas.microsoft.com/office/drawing/2014/main" id="{267194EE-9E0F-444A-B20C-D198AA082362}"/>
              </a:ext>
            </a:extLst>
          </p:cNvPr>
          <p:cNvSpPr txBox="1"/>
          <p:nvPr/>
        </p:nvSpPr>
        <p:spPr>
          <a:xfrm>
            <a:off x="387928" y="6199012"/>
            <a:ext cx="7158182"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Is this an example of livestock or a crop?  Why?</a:t>
            </a:r>
          </a:p>
        </p:txBody>
      </p:sp>
    </p:spTree>
    <p:extLst>
      <p:ext uri="{BB962C8B-B14F-4D97-AF65-F5344CB8AC3E}">
        <p14:creationId xmlns:p14="http://schemas.microsoft.com/office/powerpoint/2010/main" val="876619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0059C1-2355-4582-A546-897A7F60EF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7237" y="0"/>
            <a:ext cx="6394763" cy="6722248"/>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3A63A41-9630-4488-88A6-8A819D101697}"/>
              </a:ext>
            </a:extLst>
          </p:cNvPr>
          <p:cNvSpPr>
            <a:spLocks noGrp="1"/>
          </p:cNvSpPr>
          <p:nvPr>
            <p:ph type="title"/>
          </p:nvPr>
        </p:nvSpPr>
        <p:spPr>
          <a:xfrm>
            <a:off x="240145" y="798445"/>
            <a:ext cx="5557093" cy="1252028"/>
          </a:xfrm>
        </p:spPr>
        <p:txBody>
          <a:bodyPr>
            <a:normAutofit fontScale="90000"/>
          </a:bodyPr>
          <a:lstStyle/>
          <a:p>
            <a:r>
              <a:rPr lang="en-US" sz="6700" u="sng" dirty="0">
                <a:solidFill>
                  <a:srgbClr val="00595F"/>
                </a:solidFill>
                <a:latin typeface="Bree Rg" panose="02000503000000020004" pitchFamily="50" charset="0"/>
              </a:rPr>
              <a:t>Livestock</a:t>
            </a:r>
            <a:br>
              <a:rPr lang="en-US" dirty="0">
                <a:solidFill>
                  <a:srgbClr val="00595F"/>
                </a:solidFill>
                <a:latin typeface="Bree Rg" panose="02000503000000020004" pitchFamily="50" charset="0"/>
              </a:rPr>
            </a:br>
            <a:r>
              <a:rPr lang="en-US" sz="4000" dirty="0">
                <a:solidFill>
                  <a:srgbClr val="00595F"/>
                </a:solidFill>
                <a:latin typeface="Open Sans" panose="020B0606030504020204" pitchFamily="34" charset="0"/>
                <a:ea typeface="Open Sans" panose="020B0606030504020204" pitchFamily="34" charset="0"/>
                <a:cs typeface="Open Sans" panose="020B0606030504020204" pitchFamily="34" charset="0"/>
              </a:rPr>
              <a:t>Dairy cows are livestock!</a:t>
            </a:r>
          </a:p>
        </p:txBody>
      </p:sp>
      <p:sp>
        <p:nvSpPr>
          <p:cNvPr id="3" name="Content Placeholder 2">
            <a:extLst>
              <a:ext uri="{FF2B5EF4-FFF2-40B4-BE49-F238E27FC236}">
                <a16:creationId xmlns:a16="http://schemas.microsoft.com/office/drawing/2014/main" id="{369D6A08-26B8-41C9-8AA8-788D14A0DB8D}"/>
              </a:ext>
            </a:extLst>
          </p:cNvPr>
          <p:cNvSpPr>
            <a:spLocks noGrp="1"/>
          </p:cNvSpPr>
          <p:nvPr>
            <p:ph idx="1"/>
          </p:nvPr>
        </p:nvSpPr>
        <p:spPr>
          <a:xfrm>
            <a:off x="1090435" y="1831555"/>
            <a:ext cx="4706803" cy="2301773"/>
          </a:xfrm>
        </p:spPr>
        <p:txBody>
          <a:bodyPr anchor="ctr">
            <a:normAutofit/>
          </a:bodyPr>
          <a:lstStyle/>
          <a:p>
            <a:r>
              <a:rPr lang="en-US" sz="2000" dirty="0">
                <a:solidFill>
                  <a:srgbClr val="000000"/>
                </a:solidFill>
              </a:rPr>
              <a:t>Dairy cows are livestock because they produce milk. Milk can be sold, used for drinking, and made into cheese, yogurt, sour cream, and other dairy products.</a:t>
            </a:r>
          </a:p>
        </p:txBody>
      </p:sp>
    </p:spTree>
    <p:extLst>
      <p:ext uri="{BB962C8B-B14F-4D97-AF65-F5344CB8AC3E}">
        <p14:creationId xmlns:p14="http://schemas.microsoft.com/office/powerpoint/2010/main" val="2688335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CDCB7F-92C4-4BFF-B5D2-F346F8B81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996496" y="-2996491"/>
            <a:ext cx="6199012" cy="12192000"/>
          </a:xfrm>
          <a:prstGeom prst="rect">
            <a:avLst/>
          </a:prstGeom>
        </p:spPr>
      </p:pic>
      <p:pic>
        <p:nvPicPr>
          <p:cNvPr id="10" name="Picture 9">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rcRect b="26004"/>
          <a:stretch>
            <a:fillRect/>
          </a:stretch>
        </p:blipFill>
        <p:spPr>
          <a:xfrm>
            <a:off x="0" y="1783365"/>
            <a:ext cx="12192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6" name="TextBox 5">
            <a:extLst>
              <a:ext uri="{FF2B5EF4-FFF2-40B4-BE49-F238E27FC236}">
                <a16:creationId xmlns:a16="http://schemas.microsoft.com/office/drawing/2014/main" id="{7B5409DC-55C7-4DA7-834A-E410AD5F6D47}"/>
              </a:ext>
            </a:extLst>
          </p:cNvPr>
          <p:cNvSpPr txBox="1"/>
          <p:nvPr/>
        </p:nvSpPr>
        <p:spPr>
          <a:xfrm>
            <a:off x="10307909" y="5952791"/>
            <a:ext cx="2022637"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by Stephanie Russell</a:t>
            </a:r>
          </a:p>
        </p:txBody>
      </p:sp>
      <p:sp>
        <p:nvSpPr>
          <p:cNvPr id="7" name="TextBox 6">
            <a:extLst>
              <a:ext uri="{FF2B5EF4-FFF2-40B4-BE49-F238E27FC236}">
                <a16:creationId xmlns:a16="http://schemas.microsoft.com/office/drawing/2014/main" id="{267194EE-9E0F-444A-B20C-D198AA082362}"/>
              </a:ext>
            </a:extLst>
          </p:cNvPr>
          <p:cNvSpPr txBox="1"/>
          <p:nvPr/>
        </p:nvSpPr>
        <p:spPr>
          <a:xfrm>
            <a:off x="387928" y="6199012"/>
            <a:ext cx="7158182"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Is this an example of livestock or a crop?  Why?</a:t>
            </a:r>
          </a:p>
        </p:txBody>
      </p:sp>
    </p:spTree>
    <p:extLst>
      <p:ext uri="{BB962C8B-B14F-4D97-AF65-F5344CB8AC3E}">
        <p14:creationId xmlns:p14="http://schemas.microsoft.com/office/powerpoint/2010/main" val="570566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0059C1-2355-4582-A546-897A7F60EF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530273" y="196274"/>
            <a:ext cx="6858000" cy="6465455"/>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3A63A41-9630-4488-88A6-8A819D101697}"/>
              </a:ext>
            </a:extLst>
          </p:cNvPr>
          <p:cNvSpPr>
            <a:spLocks noGrp="1"/>
          </p:cNvSpPr>
          <p:nvPr>
            <p:ph type="title"/>
          </p:nvPr>
        </p:nvSpPr>
        <p:spPr>
          <a:xfrm>
            <a:off x="240145" y="798445"/>
            <a:ext cx="5557093" cy="1252028"/>
          </a:xfrm>
        </p:spPr>
        <p:txBody>
          <a:bodyPr>
            <a:normAutofit fontScale="90000"/>
          </a:bodyPr>
          <a:lstStyle/>
          <a:p>
            <a:r>
              <a:rPr lang="en-US" sz="6700" u="sng" dirty="0">
                <a:solidFill>
                  <a:srgbClr val="00595F"/>
                </a:solidFill>
                <a:latin typeface="Bree Rg" panose="02000503000000020004" pitchFamily="50" charset="0"/>
              </a:rPr>
              <a:t>Livestock</a:t>
            </a:r>
            <a:br>
              <a:rPr lang="en-US" dirty="0">
                <a:solidFill>
                  <a:srgbClr val="00595F"/>
                </a:solidFill>
                <a:latin typeface="Bree Rg" panose="02000503000000020004" pitchFamily="50" charset="0"/>
              </a:rPr>
            </a:br>
            <a:r>
              <a:rPr lang="en-US" sz="4000" dirty="0">
                <a:solidFill>
                  <a:srgbClr val="00595F"/>
                </a:solidFill>
                <a:latin typeface="Open Sans" panose="020B0606030504020204" pitchFamily="34" charset="0"/>
                <a:ea typeface="Open Sans" panose="020B0606030504020204" pitchFamily="34" charset="0"/>
                <a:cs typeface="Open Sans" panose="020B0606030504020204" pitchFamily="34" charset="0"/>
              </a:rPr>
              <a:t>Chickens are livestock!</a:t>
            </a:r>
          </a:p>
        </p:txBody>
      </p:sp>
      <p:sp>
        <p:nvSpPr>
          <p:cNvPr id="3" name="Content Placeholder 2">
            <a:extLst>
              <a:ext uri="{FF2B5EF4-FFF2-40B4-BE49-F238E27FC236}">
                <a16:creationId xmlns:a16="http://schemas.microsoft.com/office/drawing/2014/main" id="{369D6A08-26B8-41C9-8AA8-788D14A0DB8D}"/>
              </a:ext>
            </a:extLst>
          </p:cNvPr>
          <p:cNvSpPr>
            <a:spLocks noGrp="1"/>
          </p:cNvSpPr>
          <p:nvPr>
            <p:ph idx="1"/>
          </p:nvPr>
        </p:nvSpPr>
        <p:spPr>
          <a:xfrm>
            <a:off x="1090435" y="1831555"/>
            <a:ext cx="4706803" cy="2301773"/>
          </a:xfrm>
        </p:spPr>
        <p:txBody>
          <a:bodyPr anchor="ctr">
            <a:normAutofit/>
          </a:bodyPr>
          <a:lstStyle/>
          <a:p>
            <a:r>
              <a:rPr lang="en-US" sz="2000" dirty="0">
                <a:solidFill>
                  <a:srgbClr val="000000"/>
                </a:solidFill>
              </a:rPr>
              <a:t>Chickens produce eggs and meat. Have you ever had and omelet? A chicken produced those eggs. How about chicken nuggets?  Those nuggets come from chickens, too!</a:t>
            </a:r>
          </a:p>
        </p:txBody>
      </p:sp>
    </p:spTree>
    <p:extLst>
      <p:ext uri="{BB962C8B-B14F-4D97-AF65-F5344CB8AC3E}">
        <p14:creationId xmlns:p14="http://schemas.microsoft.com/office/powerpoint/2010/main" val="3992979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206019" y="181433"/>
            <a:ext cx="3569182" cy="3379306"/>
          </a:xfrm>
        </p:spPr>
        <p:txBody>
          <a:bodyPr>
            <a:normAutofit/>
          </a:bodyPr>
          <a:lstStyle/>
          <a:p>
            <a:r>
              <a:rPr lang="en-US" sz="5400" dirty="0">
                <a:latin typeface="Arial" panose="020B0604020202020204" pitchFamily="34" charset="0"/>
                <a:cs typeface="Arial" panose="020B0604020202020204" pitchFamily="34" charset="0"/>
              </a:rPr>
              <a:t>Today’s Challenge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232111" y="2670902"/>
            <a:ext cx="3636116" cy="2815498"/>
          </a:xfrm>
        </p:spPr>
        <p:txBody>
          <a:bodyPr anchor="ctr">
            <a:normAutofit fontScale="92500" lnSpcReduction="10000"/>
          </a:bodyPr>
          <a:lstStyle/>
          <a:p>
            <a:pPr marL="0" indent="0" fontAlgn="base">
              <a:buNone/>
            </a:pPr>
            <a:r>
              <a:rPr lang="en-US" dirty="0"/>
              <a:t>Students will:</a:t>
            </a:r>
          </a:p>
          <a:p>
            <a:pPr fontAlgn="base"/>
            <a:r>
              <a:rPr lang="en-US" dirty="0"/>
              <a:t>Identify what products are livestock and which are not.</a:t>
            </a:r>
            <a:endParaRPr lang="en-US" dirty="0">
              <a:cs typeface="Arial"/>
            </a:endParaRPr>
          </a:p>
          <a:p>
            <a:pPr fontAlgn="base"/>
            <a:r>
              <a:rPr lang="en-US" dirty="0"/>
              <a:t>Identify two different types of livestock found in Wyoming.</a:t>
            </a:r>
            <a:endParaRPr lang="en-US" dirty="0">
              <a:cs typeface="Arial"/>
            </a:endParaRPr>
          </a:p>
        </p:txBody>
      </p:sp>
    </p:spTree>
    <p:extLst>
      <p:ext uri="{BB962C8B-B14F-4D97-AF65-F5344CB8AC3E}">
        <p14:creationId xmlns:p14="http://schemas.microsoft.com/office/powerpoint/2010/main" val="62844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CDCB7F-92C4-4BFF-B5D2-F346F8B81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199013"/>
          </a:xfrm>
          <a:prstGeom prst="rect">
            <a:avLst/>
          </a:prstGeom>
        </p:spPr>
      </p:pic>
      <p:pic>
        <p:nvPicPr>
          <p:cNvPr id="10" name="Picture 9">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rcRect b="26004"/>
          <a:stretch>
            <a:fillRect/>
          </a:stretch>
        </p:blipFill>
        <p:spPr>
          <a:xfrm>
            <a:off x="0" y="1783365"/>
            <a:ext cx="12192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6" name="TextBox 5">
            <a:extLst>
              <a:ext uri="{FF2B5EF4-FFF2-40B4-BE49-F238E27FC236}">
                <a16:creationId xmlns:a16="http://schemas.microsoft.com/office/drawing/2014/main" id="{7B5409DC-55C7-4DA7-834A-E410AD5F6D47}"/>
              </a:ext>
            </a:extLst>
          </p:cNvPr>
          <p:cNvSpPr txBox="1"/>
          <p:nvPr/>
        </p:nvSpPr>
        <p:spPr>
          <a:xfrm>
            <a:off x="10307909" y="5952791"/>
            <a:ext cx="2022637"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by Kerin Clark, </a:t>
            </a:r>
            <a:r>
              <a:rPr lang="en-US" sz="1000" dirty="0" err="1">
                <a:latin typeface="Open Sans" panose="020B0606030504020204" pitchFamily="34" charset="0"/>
                <a:ea typeface="Open Sans" panose="020B0606030504020204" pitchFamily="34" charset="0"/>
                <a:cs typeface="Open Sans" panose="020B0606030504020204" pitchFamily="34" charset="0"/>
              </a:rPr>
              <a:t>WyFB</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267194EE-9E0F-444A-B20C-D198AA082362}"/>
              </a:ext>
            </a:extLst>
          </p:cNvPr>
          <p:cNvSpPr txBox="1"/>
          <p:nvPr/>
        </p:nvSpPr>
        <p:spPr>
          <a:xfrm>
            <a:off x="387928" y="6199012"/>
            <a:ext cx="7158182"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Is this an example of livestock or a crop?  Why?</a:t>
            </a:r>
          </a:p>
        </p:txBody>
      </p:sp>
    </p:spTree>
    <p:extLst>
      <p:ext uri="{BB962C8B-B14F-4D97-AF65-F5344CB8AC3E}">
        <p14:creationId xmlns:p14="http://schemas.microsoft.com/office/powerpoint/2010/main" val="4128636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696189-8896-47E6-B959-092A35B45B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8634" y="0"/>
            <a:ext cx="6583366" cy="685800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D8A065C-DF3F-4072-9931-D0E900F69E21}"/>
              </a:ext>
            </a:extLst>
          </p:cNvPr>
          <p:cNvSpPr>
            <a:spLocks noGrp="1"/>
          </p:cNvSpPr>
          <p:nvPr>
            <p:ph type="title"/>
          </p:nvPr>
        </p:nvSpPr>
        <p:spPr>
          <a:xfrm>
            <a:off x="332509" y="798445"/>
            <a:ext cx="5276125" cy="1307446"/>
          </a:xfrm>
        </p:spPr>
        <p:txBody>
          <a:bodyPr>
            <a:normAutofit fontScale="90000"/>
          </a:bodyPr>
          <a:lstStyle/>
          <a:p>
            <a:r>
              <a:rPr lang="en-US" sz="6000" u="sng" dirty="0">
                <a:solidFill>
                  <a:srgbClr val="00595F"/>
                </a:solidFill>
                <a:latin typeface="Bree Rg" panose="02000503000000020004" pitchFamily="50" charset="0"/>
              </a:rPr>
              <a:t>Crop</a:t>
            </a:r>
            <a:br>
              <a:rPr lang="en-US" dirty="0">
                <a:solidFill>
                  <a:srgbClr val="00595F"/>
                </a:solidFill>
                <a:latin typeface="Bree Rg" panose="02000503000000020004" pitchFamily="50" charset="0"/>
              </a:rPr>
            </a:br>
            <a:r>
              <a:rPr lang="en-US" sz="4000" dirty="0">
                <a:solidFill>
                  <a:srgbClr val="00595F"/>
                </a:solidFill>
                <a:latin typeface="Open Sans" panose="020B0606030504020204" pitchFamily="34" charset="0"/>
                <a:ea typeface="Open Sans" panose="020B0606030504020204" pitchFamily="34" charset="0"/>
                <a:cs typeface="Open Sans" panose="020B0606030504020204" pitchFamily="34" charset="0"/>
              </a:rPr>
              <a:t>Hay is a crop!</a:t>
            </a:r>
            <a:endParaRPr lang="en-US" sz="4000" dirty="0">
              <a:solidFill>
                <a:srgbClr val="00595F"/>
              </a:solidFill>
            </a:endParaRPr>
          </a:p>
        </p:txBody>
      </p:sp>
      <p:sp>
        <p:nvSpPr>
          <p:cNvPr id="3" name="Content Placeholder 2">
            <a:extLst>
              <a:ext uri="{FF2B5EF4-FFF2-40B4-BE49-F238E27FC236}">
                <a16:creationId xmlns:a16="http://schemas.microsoft.com/office/drawing/2014/main" id="{2AA01100-0C79-4F56-AE43-32438E9DDB89}"/>
              </a:ext>
            </a:extLst>
          </p:cNvPr>
          <p:cNvSpPr>
            <a:spLocks noGrp="1"/>
          </p:cNvSpPr>
          <p:nvPr>
            <p:ph idx="1"/>
          </p:nvPr>
        </p:nvSpPr>
        <p:spPr>
          <a:xfrm>
            <a:off x="592597" y="1653307"/>
            <a:ext cx="4612349" cy="1941555"/>
          </a:xfrm>
        </p:spPr>
        <p:txBody>
          <a:bodyPr anchor="ctr">
            <a:normAutofit/>
          </a:bodyPr>
          <a:lstStyle/>
          <a:p>
            <a:r>
              <a:rPr lang="en-US" sz="2000" dirty="0">
                <a:solidFill>
                  <a:srgbClr val="000000"/>
                </a:solidFill>
              </a:rPr>
              <a:t>Hay is a crop because it is a cultivated plant grown for livestock feed.</a:t>
            </a:r>
          </a:p>
        </p:txBody>
      </p:sp>
    </p:spTree>
    <p:extLst>
      <p:ext uri="{BB962C8B-B14F-4D97-AF65-F5344CB8AC3E}">
        <p14:creationId xmlns:p14="http://schemas.microsoft.com/office/powerpoint/2010/main" val="3501781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CDCB7F-92C4-4BFF-B5D2-F346F8B81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199012"/>
          </a:xfrm>
          <a:prstGeom prst="rect">
            <a:avLst/>
          </a:prstGeom>
        </p:spPr>
      </p:pic>
      <p:pic>
        <p:nvPicPr>
          <p:cNvPr id="10" name="Picture 9">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rcRect b="26004"/>
          <a:stretch>
            <a:fillRect/>
          </a:stretch>
        </p:blipFill>
        <p:spPr>
          <a:xfrm>
            <a:off x="0" y="1783365"/>
            <a:ext cx="12192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6" name="TextBox 5">
            <a:extLst>
              <a:ext uri="{FF2B5EF4-FFF2-40B4-BE49-F238E27FC236}">
                <a16:creationId xmlns:a16="http://schemas.microsoft.com/office/drawing/2014/main" id="{7B5409DC-55C7-4DA7-834A-E410AD5F6D47}"/>
              </a:ext>
            </a:extLst>
          </p:cNvPr>
          <p:cNvSpPr txBox="1"/>
          <p:nvPr/>
        </p:nvSpPr>
        <p:spPr>
          <a:xfrm>
            <a:off x="10557291" y="5952791"/>
            <a:ext cx="2022637"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by Patty Small</a:t>
            </a:r>
          </a:p>
        </p:txBody>
      </p:sp>
      <p:sp>
        <p:nvSpPr>
          <p:cNvPr id="7" name="TextBox 6">
            <a:extLst>
              <a:ext uri="{FF2B5EF4-FFF2-40B4-BE49-F238E27FC236}">
                <a16:creationId xmlns:a16="http://schemas.microsoft.com/office/drawing/2014/main" id="{267194EE-9E0F-444A-B20C-D198AA082362}"/>
              </a:ext>
            </a:extLst>
          </p:cNvPr>
          <p:cNvSpPr txBox="1"/>
          <p:nvPr/>
        </p:nvSpPr>
        <p:spPr>
          <a:xfrm>
            <a:off x="387928" y="6199012"/>
            <a:ext cx="7158182"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Is this an example of livestock or a crop?  Why?</a:t>
            </a:r>
          </a:p>
        </p:txBody>
      </p:sp>
    </p:spTree>
    <p:extLst>
      <p:ext uri="{BB962C8B-B14F-4D97-AF65-F5344CB8AC3E}">
        <p14:creationId xmlns:p14="http://schemas.microsoft.com/office/powerpoint/2010/main" val="1642936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0059C1-2355-4582-A546-897A7F60EF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2181" y="0"/>
            <a:ext cx="8589820" cy="685800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3A63A41-9630-4488-88A6-8A819D101697}"/>
              </a:ext>
            </a:extLst>
          </p:cNvPr>
          <p:cNvSpPr>
            <a:spLocks noGrp="1"/>
          </p:cNvSpPr>
          <p:nvPr>
            <p:ph type="title"/>
          </p:nvPr>
        </p:nvSpPr>
        <p:spPr>
          <a:xfrm>
            <a:off x="240145" y="798445"/>
            <a:ext cx="5557093" cy="1252028"/>
          </a:xfrm>
        </p:spPr>
        <p:txBody>
          <a:bodyPr>
            <a:normAutofit fontScale="90000"/>
          </a:bodyPr>
          <a:lstStyle/>
          <a:p>
            <a:r>
              <a:rPr lang="en-US" sz="6700" u="sng" dirty="0">
                <a:solidFill>
                  <a:srgbClr val="00595F"/>
                </a:solidFill>
                <a:latin typeface="Bree Rg" panose="02000503000000020004" pitchFamily="50" charset="0"/>
              </a:rPr>
              <a:t>Livestock</a:t>
            </a:r>
            <a:br>
              <a:rPr lang="en-US" dirty="0">
                <a:solidFill>
                  <a:srgbClr val="00595F"/>
                </a:solidFill>
                <a:latin typeface="Bree Rg" panose="02000503000000020004" pitchFamily="50" charset="0"/>
              </a:rPr>
            </a:br>
            <a:r>
              <a:rPr lang="en-US" sz="4000" dirty="0">
                <a:solidFill>
                  <a:srgbClr val="00595F"/>
                </a:solidFill>
                <a:latin typeface="Open Sans" panose="020B0606030504020204" pitchFamily="34" charset="0"/>
                <a:ea typeface="Open Sans" panose="020B0606030504020204" pitchFamily="34" charset="0"/>
                <a:cs typeface="Open Sans" panose="020B0606030504020204" pitchFamily="34" charset="0"/>
              </a:rPr>
              <a:t>Hogs are livestock!</a:t>
            </a:r>
          </a:p>
        </p:txBody>
      </p:sp>
      <p:sp>
        <p:nvSpPr>
          <p:cNvPr id="3" name="Content Placeholder 2">
            <a:extLst>
              <a:ext uri="{FF2B5EF4-FFF2-40B4-BE49-F238E27FC236}">
                <a16:creationId xmlns:a16="http://schemas.microsoft.com/office/drawing/2014/main" id="{369D6A08-26B8-41C9-8AA8-788D14A0DB8D}"/>
              </a:ext>
            </a:extLst>
          </p:cNvPr>
          <p:cNvSpPr>
            <a:spLocks noGrp="1"/>
          </p:cNvSpPr>
          <p:nvPr>
            <p:ph idx="1"/>
          </p:nvPr>
        </p:nvSpPr>
        <p:spPr>
          <a:xfrm>
            <a:off x="1090435" y="1831555"/>
            <a:ext cx="4706803" cy="2301773"/>
          </a:xfrm>
        </p:spPr>
        <p:txBody>
          <a:bodyPr anchor="ctr">
            <a:normAutofit/>
          </a:bodyPr>
          <a:lstStyle/>
          <a:p>
            <a:r>
              <a:rPr lang="en-US" sz="2000" dirty="0">
                <a:solidFill>
                  <a:srgbClr val="000000"/>
                </a:solidFill>
              </a:rPr>
              <a:t>Hogs produce meat for us. Do you eat sausage or bacon in the morning? Those are from a hog! So are the pork chops and ham you have for lunch or dinner.</a:t>
            </a:r>
          </a:p>
        </p:txBody>
      </p:sp>
    </p:spTree>
    <p:extLst>
      <p:ext uri="{BB962C8B-B14F-4D97-AF65-F5344CB8AC3E}">
        <p14:creationId xmlns:p14="http://schemas.microsoft.com/office/powerpoint/2010/main" val="1115693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CDCB7F-92C4-4BFF-B5D2-F346F8B81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199012"/>
          </a:xfrm>
          <a:prstGeom prst="rect">
            <a:avLst/>
          </a:prstGeom>
        </p:spPr>
      </p:pic>
      <p:pic>
        <p:nvPicPr>
          <p:cNvPr id="10" name="Picture 9">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rcRect b="26004"/>
          <a:stretch>
            <a:fillRect/>
          </a:stretch>
        </p:blipFill>
        <p:spPr>
          <a:xfrm>
            <a:off x="0" y="1783365"/>
            <a:ext cx="12192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6" name="TextBox 5">
            <a:extLst>
              <a:ext uri="{FF2B5EF4-FFF2-40B4-BE49-F238E27FC236}">
                <a16:creationId xmlns:a16="http://schemas.microsoft.com/office/drawing/2014/main" id="{7B5409DC-55C7-4DA7-834A-E410AD5F6D47}"/>
              </a:ext>
            </a:extLst>
          </p:cNvPr>
          <p:cNvSpPr txBox="1"/>
          <p:nvPr/>
        </p:nvSpPr>
        <p:spPr>
          <a:xfrm>
            <a:off x="10298672" y="5952791"/>
            <a:ext cx="2022637"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by Kerin Clark, </a:t>
            </a:r>
            <a:r>
              <a:rPr lang="en-US" sz="1000" dirty="0" err="1">
                <a:latin typeface="Open Sans" panose="020B0606030504020204" pitchFamily="34" charset="0"/>
                <a:ea typeface="Open Sans" panose="020B0606030504020204" pitchFamily="34" charset="0"/>
                <a:cs typeface="Open Sans" panose="020B0606030504020204" pitchFamily="34" charset="0"/>
              </a:rPr>
              <a:t>WyFB</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267194EE-9E0F-444A-B20C-D198AA082362}"/>
              </a:ext>
            </a:extLst>
          </p:cNvPr>
          <p:cNvSpPr txBox="1"/>
          <p:nvPr/>
        </p:nvSpPr>
        <p:spPr>
          <a:xfrm>
            <a:off x="387928" y="6199012"/>
            <a:ext cx="7158182"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Is this an example of livestock or a crop?  Why?</a:t>
            </a:r>
          </a:p>
        </p:txBody>
      </p:sp>
    </p:spTree>
    <p:extLst>
      <p:ext uri="{BB962C8B-B14F-4D97-AF65-F5344CB8AC3E}">
        <p14:creationId xmlns:p14="http://schemas.microsoft.com/office/powerpoint/2010/main" val="445729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696189-8896-47E6-B959-092A35B45B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8635" y="-10421"/>
            <a:ext cx="6583366" cy="6878842"/>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D8A065C-DF3F-4072-9931-D0E900F69E21}"/>
              </a:ext>
            </a:extLst>
          </p:cNvPr>
          <p:cNvSpPr>
            <a:spLocks noGrp="1"/>
          </p:cNvSpPr>
          <p:nvPr>
            <p:ph type="title"/>
          </p:nvPr>
        </p:nvSpPr>
        <p:spPr>
          <a:xfrm>
            <a:off x="332509" y="798445"/>
            <a:ext cx="5276125" cy="1307446"/>
          </a:xfrm>
        </p:spPr>
        <p:txBody>
          <a:bodyPr>
            <a:normAutofit fontScale="90000"/>
          </a:bodyPr>
          <a:lstStyle/>
          <a:p>
            <a:r>
              <a:rPr lang="en-US" sz="6000" u="sng" dirty="0">
                <a:solidFill>
                  <a:srgbClr val="00595F"/>
                </a:solidFill>
                <a:latin typeface="Bree Rg" panose="02000503000000020004" pitchFamily="50" charset="0"/>
              </a:rPr>
              <a:t>Crop</a:t>
            </a:r>
            <a:br>
              <a:rPr lang="en-US" dirty="0">
                <a:solidFill>
                  <a:srgbClr val="00595F"/>
                </a:solidFill>
                <a:latin typeface="Bree Rg" panose="02000503000000020004" pitchFamily="50" charset="0"/>
              </a:rPr>
            </a:br>
            <a:r>
              <a:rPr lang="en-US" sz="4000" dirty="0" err="1">
                <a:solidFill>
                  <a:srgbClr val="00595F"/>
                </a:solidFill>
                <a:latin typeface="Open Sans" panose="020B0606030504020204" pitchFamily="34" charset="0"/>
                <a:ea typeface="Open Sans" panose="020B0606030504020204" pitchFamily="34" charset="0"/>
                <a:cs typeface="Open Sans" panose="020B0606030504020204" pitchFamily="34" charset="0"/>
              </a:rPr>
              <a:t>Sugarbeets</a:t>
            </a:r>
            <a:r>
              <a:rPr lang="en-US" sz="4000" dirty="0">
                <a:solidFill>
                  <a:srgbClr val="00595F"/>
                </a:solidFill>
                <a:latin typeface="Open Sans" panose="020B0606030504020204" pitchFamily="34" charset="0"/>
                <a:ea typeface="Open Sans" panose="020B0606030504020204" pitchFamily="34" charset="0"/>
                <a:cs typeface="Open Sans" panose="020B0606030504020204" pitchFamily="34" charset="0"/>
              </a:rPr>
              <a:t> are a crop!</a:t>
            </a:r>
            <a:endParaRPr lang="en-US" sz="4000" dirty="0">
              <a:solidFill>
                <a:srgbClr val="00595F"/>
              </a:solidFill>
            </a:endParaRPr>
          </a:p>
        </p:txBody>
      </p:sp>
      <p:sp>
        <p:nvSpPr>
          <p:cNvPr id="3" name="Content Placeholder 2">
            <a:extLst>
              <a:ext uri="{FF2B5EF4-FFF2-40B4-BE49-F238E27FC236}">
                <a16:creationId xmlns:a16="http://schemas.microsoft.com/office/drawing/2014/main" id="{2AA01100-0C79-4F56-AE43-32438E9DDB89}"/>
              </a:ext>
            </a:extLst>
          </p:cNvPr>
          <p:cNvSpPr>
            <a:spLocks noGrp="1"/>
          </p:cNvSpPr>
          <p:nvPr>
            <p:ph idx="1"/>
          </p:nvPr>
        </p:nvSpPr>
        <p:spPr>
          <a:xfrm>
            <a:off x="592597" y="1727195"/>
            <a:ext cx="4612349" cy="1941555"/>
          </a:xfrm>
        </p:spPr>
        <p:txBody>
          <a:bodyPr anchor="ctr">
            <a:normAutofit/>
          </a:bodyPr>
          <a:lstStyle/>
          <a:p>
            <a:r>
              <a:rPr lang="en-US" sz="2000" dirty="0" err="1">
                <a:solidFill>
                  <a:srgbClr val="000000"/>
                </a:solidFill>
              </a:rPr>
              <a:t>Sugarbeets</a:t>
            </a:r>
            <a:r>
              <a:rPr lang="en-US" sz="2000" dirty="0">
                <a:solidFill>
                  <a:srgbClr val="000000"/>
                </a:solidFill>
              </a:rPr>
              <a:t> are a crop because they are a cultivated plant grown for food and livestock feed.</a:t>
            </a:r>
          </a:p>
        </p:txBody>
      </p:sp>
    </p:spTree>
    <p:extLst>
      <p:ext uri="{BB962C8B-B14F-4D97-AF65-F5344CB8AC3E}">
        <p14:creationId xmlns:p14="http://schemas.microsoft.com/office/powerpoint/2010/main" val="3932420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CDCB7F-92C4-4BFF-B5D2-F346F8B81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1999" cy="6199012"/>
          </a:xfrm>
          <a:prstGeom prst="rect">
            <a:avLst/>
          </a:prstGeom>
        </p:spPr>
      </p:pic>
      <p:pic>
        <p:nvPicPr>
          <p:cNvPr id="10" name="Picture 9">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rcRect b="26004"/>
          <a:stretch>
            <a:fillRect/>
          </a:stretch>
        </p:blipFill>
        <p:spPr>
          <a:xfrm>
            <a:off x="0" y="1783365"/>
            <a:ext cx="12192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6" name="TextBox 5">
            <a:extLst>
              <a:ext uri="{FF2B5EF4-FFF2-40B4-BE49-F238E27FC236}">
                <a16:creationId xmlns:a16="http://schemas.microsoft.com/office/drawing/2014/main" id="{7B5409DC-55C7-4DA7-834A-E410AD5F6D47}"/>
              </a:ext>
            </a:extLst>
          </p:cNvPr>
          <p:cNvSpPr txBox="1"/>
          <p:nvPr/>
        </p:nvSpPr>
        <p:spPr>
          <a:xfrm>
            <a:off x="10298672" y="5952791"/>
            <a:ext cx="2022637"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by Stephanie Russell</a:t>
            </a:r>
          </a:p>
        </p:txBody>
      </p:sp>
      <p:sp>
        <p:nvSpPr>
          <p:cNvPr id="7" name="TextBox 6">
            <a:extLst>
              <a:ext uri="{FF2B5EF4-FFF2-40B4-BE49-F238E27FC236}">
                <a16:creationId xmlns:a16="http://schemas.microsoft.com/office/drawing/2014/main" id="{267194EE-9E0F-444A-B20C-D198AA082362}"/>
              </a:ext>
            </a:extLst>
          </p:cNvPr>
          <p:cNvSpPr txBox="1"/>
          <p:nvPr/>
        </p:nvSpPr>
        <p:spPr>
          <a:xfrm>
            <a:off x="387928" y="6199012"/>
            <a:ext cx="7158182"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Is this an example of livestock or a crop?  Why?</a:t>
            </a:r>
          </a:p>
        </p:txBody>
      </p:sp>
    </p:spTree>
    <p:extLst>
      <p:ext uri="{BB962C8B-B14F-4D97-AF65-F5344CB8AC3E}">
        <p14:creationId xmlns:p14="http://schemas.microsoft.com/office/powerpoint/2010/main" val="2327970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A10579-DBDA-4213-AAD7-9CA7C037CE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86400" y="0"/>
            <a:ext cx="6705600" cy="685800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4" name="Title 1">
            <a:extLst>
              <a:ext uri="{FF2B5EF4-FFF2-40B4-BE49-F238E27FC236}">
                <a16:creationId xmlns:a16="http://schemas.microsoft.com/office/drawing/2014/main" id="{DA973219-F242-4791-AE99-C84935CEF3D0}"/>
              </a:ext>
            </a:extLst>
          </p:cNvPr>
          <p:cNvSpPr>
            <a:spLocks noGrp="1"/>
          </p:cNvSpPr>
          <p:nvPr>
            <p:ph type="title"/>
          </p:nvPr>
        </p:nvSpPr>
        <p:spPr>
          <a:xfrm>
            <a:off x="804998" y="798445"/>
            <a:ext cx="4803636" cy="1311664"/>
          </a:xfrm>
        </p:spPr>
        <p:txBody>
          <a:bodyPr>
            <a:normAutofit/>
          </a:bodyPr>
          <a:lstStyle/>
          <a:p>
            <a:r>
              <a:rPr lang="en-US" sz="6000" u="sng" dirty="0">
                <a:solidFill>
                  <a:srgbClr val="00595F"/>
                </a:solidFill>
                <a:latin typeface="Bree Rg" panose="02000503000000020004" pitchFamily="50" charset="0"/>
              </a:rPr>
              <a:t>Not a Crop!</a:t>
            </a:r>
            <a:endParaRPr lang="en-US" sz="6000" dirty="0">
              <a:solidFill>
                <a:srgbClr val="00595F"/>
              </a:solidFill>
            </a:endParaRPr>
          </a:p>
        </p:txBody>
      </p:sp>
      <p:sp>
        <p:nvSpPr>
          <p:cNvPr id="3" name="Content Placeholder 2">
            <a:extLst>
              <a:ext uri="{FF2B5EF4-FFF2-40B4-BE49-F238E27FC236}">
                <a16:creationId xmlns:a16="http://schemas.microsoft.com/office/drawing/2014/main" id="{24BC905D-D592-4F7D-AA7A-633DE3CA5963}"/>
              </a:ext>
            </a:extLst>
          </p:cNvPr>
          <p:cNvSpPr>
            <a:spLocks noGrp="1"/>
          </p:cNvSpPr>
          <p:nvPr>
            <p:ph idx="1"/>
          </p:nvPr>
        </p:nvSpPr>
        <p:spPr>
          <a:xfrm>
            <a:off x="996285" y="1454277"/>
            <a:ext cx="4706803" cy="2469938"/>
          </a:xfrm>
        </p:spPr>
        <p:txBody>
          <a:bodyPr anchor="ctr">
            <a:normAutofit/>
          </a:bodyPr>
          <a:lstStyle/>
          <a:p>
            <a:r>
              <a:rPr lang="en-US" sz="2000" dirty="0">
                <a:solidFill>
                  <a:srgbClr val="000000"/>
                </a:solidFill>
              </a:rPr>
              <a:t>Indian Paintbrush plants are not crops because they are plants that grow in the wild and aren’t sold for a profit.</a:t>
            </a:r>
          </a:p>
          <a:p>
            <a:r>
              <a:rPr lang="en-US" sz="2000" b="1" i="1" dirty="0">
                <a:solidFill>
                  <a:srgbClr val="000000"/>
                </a:solidFill>
              </a:rPr>
              <a:t>Did you know? </a:t>
            </a:r>
            <a:r>
              <a:rPr lang="en-US" sz="2000" dirty="0">
                <a:solidFill>
                  <a:srgbClr val="000000"/>
                </a:solidFill>
              </a:rPr>
              <a:t>Indian Paintbrush is Wyoming’s State Flower!</a:t>
            </a:r>
          </a:p>
        </p:txBody>
      </p:sp>
    </p:spTree>
    <p:extLst>
      <p:ext uri="{BB962C8B-B14F-4D97-AF65-F5344CB8AC3E}">
        <p14:creationId xmlns:p14="http://schemas.microsoft.com/office/powerpoint/2010/main" val="4074348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CDCB7F-92C4-4BFF-B5D2-F346F8B81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199012"/>
          </a:xfrm>
          <a:prstGeom prst="rect">
            <a:avLst/>
          </a:prstGeom>
        </p:spPr>
      </p:pic>
      <p:pic>
        <p:nvPicPr>
          <p:cNvPr id="10" name="Picture 9">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rcRect b="26004"/>
          <a:stretch>
            <a:fillRect/>
          </a:stretch>
        </p:blipFill>
        <p:spPr>
          <a:xfrm>
            <a:off x="0" y="1783365"/>
            <a:ext cx="12192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6" name="TextBox 5">
            <a:extLst>
              <a:ext uri="{FF2B5EF4-FFF2-40B4-BE49-F238E27FC236}">
                <a16:creationId xmlns:a16="http://schemas.microsoft.com/office/drawing/2014/main" id="{7B5409DC-55C7-4DA7-834A-E410AD5F6D47}"/>
              </a:ext>
            </a:extLst>
          </p:cNvPr>
          <p:cNvSpPr txBox="1"/>
          <p:nvPr/>
        </p:nvSpPr>
        <p:spPr>
          <a:xfrm>
            <a:off x="10298672" y="5952791"/>
            <a:ext cx="2022637"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by </a:t>
            </a:r>
            <a:r>
              <a:rPr lang="en-US" sz="1000" dirty="0" err="1">
                <a:latin typeface="Open Sans" panose="020B0606030504020204" pitchFamily="34" charset="0"/>
                <a:ea typeface="Open Sans" panose="020B0606030504020204" pitchFamily="34" charset="0"/>
                <a:cs typeface="Open Sans" panose="020B0606030504020204" pitchFamily="34" charset="0"/>
              </a:rPr>
              <a:t>Raenell</a:t>
            </a:r>
            <a:r>
              <a:rPr lang="en-US" sz="1000" dirty="0">
                <a:latin typeface="Open Sans" panose="020B0606030504020204" pitchFamily="34" charset="0"/>
                <a:ea typeface="Open Sans" panose="020B0606030504020204" pitchFamily="34" charset="0"/>
                <a:cs typeface="Open Sans" panose="020B0606030504020204" pitchFamily="34" charset="0"/>
              </a:rPr>
              <a:t> Taylor</a:t>
            </a:r>
          </a:p>
        </p:txBody>
      </p:sp>
      <p:sp>
        <p:nvSpPr>
          <p:cNvPr id="7" name="TextBox 6">
            <a:extLst>
              <a:ext uri="{FF2B5EF4-FFF2-40B4-BE49-F238E27FC236}">
                <a16:creationId xmlns:a16="http://schemas.microsoft.com/office/drawing/2014/main" id="{267194EE-9E0F-444A-B20C-D198AA082362}"/>
              </a:ext>
            </a:extLst>
          </p:cNvPr>
          <p:cNvSpPr txBox="1"/>
          <p:nvPr/>
        </p:nvSpPr>
        <p:spPr>
          <a:xfrm>
            <a:off x="387928" y="6199012"/>
            <a:ext cx="7158182"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Is this an example of livestock or a crop?  Why?</a:t>
            </a:r>
          </a:p>
        </p:txBody>
      </p:sp>
    </p:spTree>
    <p:extLst>
      <p:ext uri="{BB962C8B-B14F-4D97-AF65-F5344CB8AC3E}">
        <p14:creationId xmlns:p14="http://schemas.microsoft.com/office/powerpoint/2010/main" val="2696306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0059C1-2355-4582-A546-897A7F60EF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3815" y="0"/>
            <a:ext cx="6398185" cy="685800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3A63A41-9630-4488-88A6-8A819D101697}"/>
              </a:ext>
            </a:extLst>
          </p:cNvPr>
          <p:cNvSpPr>
            <a:spLocks noGrp="1"/>
          </p:cNvSpPr>
          <p:nvPr>
            <p:ph type="title"/>
          </p:nvPr>
        </p:nvSpPr>
        <p:spPr>
          <a:xfrm>
            <a:off x="240145" y="798445"/>
            <a:ext cx="5557093" cy="1252028"/>
          </a:xfrm>
        </p:spPr>
        <p:txBody>
          <a:bodyPr>
            <a:normAutofit fontScale="90000"/>
          </a:bodyPr>
          <a:lstStyle/>
          <a:p>
            <a:r>
              <a:rPr lang="en-US" sz="6700" u="sng" dirty="0">
                <a:solidFill>
                  <a:srgbClr val="00595F"/>
                </a:solidFill>
                <a:latin typeface="Bree Rg" panose="02000503000000020004" pitchFamily="50" charset="0"/>
              </a:rPr>
              <a:t>Livestock</a:t>
            </a:r>
            <a:br>
              <a:rPr lang="en-US" dirty="0">
                <a:solidFill>
                  <a:srgbClr val="00595F"/>
                </a:solidFill>
                <a:latin typeface="Bree Rg" panose="02000503000000020004" pitchFamily="50" charset="0"/>
              </a:rPr>
            </a:br>
            <a:r>
              <a:rPr lang="en-US" sz="4000" dirty="0">
                <a:solidFill>
                  <a:srgbClr val="00595F"/>
                </a:solidFill>
                <a:latin typeface="Open Sans" panose="020B0606030504020204" pitchFamily="34" charset="0"/>
                <a:ea typeface="Open Sans" panose="020B0606030504020204" pitchFamily="34" charset="0"/>
                <a:cs typeface="Open Sans" panose="020B0606030504020204" pitchFamily="34" charset="0"/>
              </a:rPr>
              <a:t>Sheep are livestock!</a:t>
            </a:r>
          </a:p>
        </p:txBody>
      </p:sp>
      <p:sp>
        <p:nvSpPr>
          <p:cNvPr id="3" name="Content Placeholder 2">
            <a:extLst>
              <a:ext uri="{FF2B5EF4-FFF2-40B4-BE49-F238E27FC236}">
                <a16:creationId xmlns:a16="http://schemas.microsoft.com/office/drawing/2014/main" id="{369D6A08-26B8-41C9-8AA8-788D14A0DB8D}"/>
              </a:ext>
            </a:extLst>
          </p:cNvPr>
          <p:cNvSpPr>
            <a:spLocks noGrp="1"/>
          </p:cNvSpPr>
          <p:nvPr>
            <p:ph idx="1"/>
          </p:nvPr>
        </p:nvSpPr>
        <p:spPr>
          <a:xfrm>
            <a:off x="868763" y="1698031"/>
            <a:ext cx="4706803" cy="2301773"/>
          </a:xfrm>
        </p:spPr>
        <p:txBody>
          <a:bodyPr anchor="ctr">
            <a:normAutofit/>
          </a:bodyPr>
          <a:lstStyle/>
          <a:p>
            <a:r>
              <a:rPr lang="en-US" sz="2000" dirty="0">
                <a:solidFill>
                  <a:srgbClr val="000000"/>
                </a:solidFill>
              </a:rPr>
              <a:t>Sheep and lambs are livestock that provide us with meat, wool, and milk.</a:t>
            </a:r>
          </a:p>
        </p:txBody>
      </p:sp>
      <p:sp>
        <p:nvSpPr>
          <p:cNvPr id="6" name="TextBox 5">
            <a:extLst>
              <a:ext uri="{FF2B5EF4-FFF2-40B4-BE49-F238E27FC236}">
                <a16:creationId xmlns:a16="http://schemas.microsoft.com/office/drawing/2014/main" id="{672B82BC-F45F-47DE-A397-1E21EFF1D287}"/>
              </a:ext>
            </a:extLst>
          </p:cNvPr>
          <p:cNvSpPr txBox="1"/>
          <p:nvPr/>
        </p:nvSpPr>
        <p:spPr>
          <a:xfrm>
            <a:off x="10520345" y="6497737"/>
            <a:ext cx="2022637"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by </a:t>
            </a:r>
            <a:r>
              <a:rPr lang="en-US" sz="1000" dirty="0" err="1">
                <a:latin typeface="Open Sans" panose="020B0606030504020204" pitchFamily="34" charset="0"/>
                <a:ea typeface="Open Sans" panose="020B0606030504020204" pitchFamily="34" charset="0"/>
                <a:cs typeface="Open Sans" panose="020B0606030504020204" pitchFamily="34" charset="0"/>
              </a:rPr>
              <a:t>Raenell</a:t>
            </a:r>
            <a:r>
              <a:rPr lang="en-US" sz="1000" dirty="0">
                <a:latin typeface="Open Sans" panose="020B0606030504020204" pitchFamily="34" charset="0"/>
                <a:ea typeface="Open Sans" panose="020B0606030504020204" pitchFamily="34" charset="0"/>
                <a:cs typeface="Open Sans" panose="020B0606030504020204" pitchFamily="34" charset="0"/>
              </a:rPr>
              <a:t> Taylor</a:t>
            </a:r>
          </a:p>
        </p:txBody>
      </p:sp>
    </p:spTree>
    <p:extLst>
      <p:ext uri="{BB962C8B-B14F-4D97-AF65-F5344CB8AC3E}">
        <p14:creationId xmlns:p14="http://schemas.microsoft.com/office/powerpoint/2010/main" val="309818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4941554" y="564296"/>
            <a:ext cx="6682154" cy="5928189"/>
          </a:xfrm>
        </p:spPr>
        <p:txBody>
          <a:bodyPr vert="horz" lIns="91440" tIns="45720" rIns="91440" bIns="45720" rtlCol="0" anchor="t">
            <a:normAutofit fontScale="92500" lnSpcReduction="10000"/>
          </a:bodyPr>
          <a:lstStyle/>
          <a:p>
            <a:pPr fontAlgn="base"/>
            <a:r>
              <a:rPr lang="en-US" sz="3000" b="1" dirty="0"/>
              <a:t>Crop –</a:t>
            </a:r>
            <a:r>
              <a:rPr lang="en-US" sz="3000" dirty="0"/>
              <a:t> a cultivated plant that is grown for food, fiber, medicine, or livestock feed</a:t>
            </a:r>
            <a:endParaRPr lang="en-US" sz="3000" dirty="0">
              <a:cs typeface="Arial" panose="020B0604020202020204"/>
            </a:endParaRPr>
          </a:p>
          <a:p>
            <a:pPr fontAlgn="base"/>
            <a:r>
              <a:rPr lang="en-US" sz="3000" b="1" dirty="0"/>
              <a:t>Farmer –</a:t>
            </a:r>
            <a:r>
              <a:rPr lang="en-US" sz="3000" dirty="0"/>
              <a:t> a person who cultivates land for crops and may also raise livestock</a:t>
            </a:r>
          </a:p>
          <a:p>
            <a:pPr fontAlgn="base"/>
            <a:r>
              <a:rPr lang="en-US" sz="3000" b="1" dirty="0"/>
              <a:t>Livestock –</a:t>
            </a:r>
            <a:r>
              <a:rPr lang="en-US" sz="3000" dirty="0"/>
              <a:t> animals kept for use and profit</a:t>
            </a:r>
            <a:endParaRPr lang="en-US" sz="3000" dirty="0">
              <a:cs typeface="Arial"/>
            </a:endParaRPr>
          </a:p>
          <a:p>
            <a:pPr fontAlgn="base"/>
            <a:r>
              <a:rPr lang="en-US" sz="3000" b="1" dirty="0"/>
              <a:t>Rancher –</a:t>
            </a:r>
            <a:r>
              <a:rPr lang="en-US" sz="3000" dirty="0"/>
              <a:t> a person who raises livestock and may also cultivate the land for crops</a:t>
            </a:r>
          </a:p>
          <a:p>
            <a:pPr fontAlgn="base"/>
            <a:r>
              <a:rPr lang="en-US" sz="3000" b="1" dirty="0"/>
              <a:t>Stewardship –</a:t>
            </a:r>
            <a:r>
              <a:rPr lang="en-US" sz="3000" dirty="0"/>
              <a:t> As Wyoming citizens, we are stewards entrusted with the responsible development, care, and use of our resources to benefit current and future generations.</a:t>
            </a:r>
          </a:p>
          <a:p>
            <a:endParaRPr lang="en-US" dirty="0"/>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139148" y="2704452"/>
            <a:ext cx="3588026" cy="923330"/>
          </a:xfrm>
          <a:prstGeom prst="rect">
            <a:avLst/>
          </a:prstGeom>
          <a:noFill/>
        </p:spPr>
        <p:txBody>
          <a:bodyPr wrap="square" rtlCol="0">
            <a:spAutoFit/>
          </a:bodyPr>
          <a:lstStyle/>
          <a:p>
            <a:r>
              <a:rPr lang="en-US" sz="5400" dirty="0">
                <a:solidFill>
                  <a:schemeClr val="bg1"/>
                </a:solidFill>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202392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92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5658-EF4C-40ED-91F7-CBB6BE42412D}"/>
              </a:ext>
            </a:extLst>
          </p:cNvPr>
          <p:cNvSpPr>
            <a:spLocks noGrp="1"/>
          </p:cNvSpPr>
          <p:nvPr>
            <p:ph type="title"/>
          </p:nvPr>
        </p:nvSpPr>
        <p:spPr>
          <a:xfrm>
            <a:off x="838200" y="1981491"/>
            <a:ext cx="10515600" cy="1325563"/>
          </a:xfrm>
        </p:spPr>
        <p:txBody>
          <a:bodyPr>
            <a:normAutofit/>
          </a:bodyPr>
          <a:lstStyle/>
          <a:p>
            <a:pPr algn="ctr"/>
            <a:r>
              <a:rPr lang="en-US" sz="7200" u="sng" dirty="0">
                <a:solidFill>
                  <a:schemeClr val="bg1"/>
                </a:solidFill>
                <a:latin typeface="Bree Rg" panose="02000503000000020004" pitchFamily="50" charset="0"/>
              </a:rPr>
              <a:t>Map Activity</a:t>
            </a:r>
          </a:p>
        </p:txBody>
      </p:sp>
      <p:sp>
        <p:nvSpPr>
          <p:cNvPr id="3" name="Content Placeholder 2">
            <a:extLst>
              <a:ext uri="{FF2B5EF4-FFF2-40B4-BE49-F238E27FC236}">
                <a16:creationId xmlns:a16="http://schemas.microsoft.com/office/drawing/2014/main" id="{7C8119B3-3763-4307-B579-ADD85C70355C}"/>
              </a:ext>
            </a:extLst>
          </p:cNvPr>
          <p:cNvSpPr>
            <a:spLocks noGrp="1"/>
          </p:cNvSpPr>
          <p:nvPr>
            <p:ph idx="1"/>
          </p:nvPr>
        </p:nvSpPr>
        <p:spPr>
          <a:xfrm>
            <a:off x="838200" y="3441991"/>
            <a:ext cx="10515600" cy="1603375"/>
          </a:xfrm>
        </p:spPr>
        <p:txBody>
          <a:bodyPr/>
          <a:lstStyle/>
          <a:p>
            <a:pPr marL="0" indent="0" algn="ctr">
              <a:buNone/>
            </a:pPr>
            <a:r>
              <a:rPr lang="en-US" dirty="0">
                <a:solidFill>
                  <a:schemeClr val="bg1"/>
                </a:solidFill>
              </a:rPr>
              <a:t>Come back here when you finish.  </a:t>
            </a:r>
          </a:p>
          <a:p>
            <a:pPr marL="0" indent="0" algn="ctr">
              <a:buNone/>
            </a:pPr>
            <a:r>
              <a:rPr lang="en-US" dirty="0">
                <a:solidFill>
                  <a:schemeClr val="bg1"/>
                </a:solidFill>
              </a:rPr>
              <a:t>The next slide will give you new knowledge!</a:t>
            </a:r>
          </a:p>
        </p:txBody>
      </p:sp>
    </p:spTree>
    <p:extLst>
      <p:ext uri="{BB962C8B-B14F-4D97-AF65-F5344CB8AC3E}">
        <p14:creationId xmlns:p14="http://schemas.microsoft.com/office/powerpoint/2010/main" val="224842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47ADF-FA63-4A4B-9212-0C77F4099DE9}"/>
              </a:ext>
            </a:extLst>
          </p:cNvPr>
          <p:cNvSpPr>
            <a:spLocks noGrp="1"/>
          </p:cNvSpPr>
          <p:nvPr>
            <p:ph sz="half" idx="1"/>
          </p:nvPr>
        </p:nvSpPr>
        <p:spPr>
          <a:xfrm>
            <a:off x="803069" y="1165982"/>
            <a:ext cx="3399971" cy="5005520"/>
          </a:xfrm>
          <a:solidFill>
            <a:schemeClr val="accent1"/>
          </a:solidFill>
          <a:ln>
            <a:solidFill>
              <a:schemeClr val="tx1"/>
            </a:solidFill>
          </a:ln>
        </p:spPr>
        <p:txBody>
          <a:bodyPr/>
          <a:lstStyle/>
          <a:p>
            <a:pPr marL="0" indent="0" algn="ctr">
              <a:buNone/>
            </a:pPr>
            <a:r>
              <a:rPr lang="en-US" dirty="0">
                <a:solidFill>
                  <a:schemeClr val="bg1"/>
                </a:solidFill>
              </a:rPr>
              <a:t>Livestock</a:t>
            </a:r>
          </a:p>
        </p:txBody>
      </p:sp>
      <p:sp>
        <p:nvSpPr>
          <p:cNvPr id="48" name="Content Placeholder 3">
            <a:extLst>
              <a:ext uri="{FF2B5EF4-FFF2-40B4-BE49-F238E27FC236}">
                <a16:creationId xmlns:a16="http://schemas.microsoft.com/office/drawing/2014/main" id="{9601E17D-42FD-4436-A438-EAE8F97C4D83}"/>
              </a:ext>
            </a:extLst>
          </p:cNvPr>
          <p:cNvSpPr txBox="1">
            <a:spLocks/>
          </p:cNvSpPr>
          <p:nvPr/>
        </p:nvSpPr>
        <p:spPr>
          <a:xfrm>
            <a:off x="8034704" y="1131821"/>
            <a:ext cx="3399972" cy="5005519"/>
          </a:xfrm>
          <a:prstGeom prst="rect">
            <a:avLst/>
          </a:prstGeom>
          <a:solidFill>
            <a:schemeClr val="accent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Other</a:t>
            </a:r>
          </a:p>
        </p:txBody>
      </p:sp>
      <p:sp>
        <p:nvSpPr>
          <p:cNvPr id="49" name="Ribbon: Curved and Tilted Up 48">
            <a:extLst>
              <a:ext uri="{FF2B5EF4-FFF2-40B4-BE49-F238E27FC236}">
                <a16:creationId xmlns:a16="http://schemas.microsoft.com/office/drawing/2014/main" id="{5B4CE80A-A64A-4197-9CD5-342503D525FA}"/>
              </a:ext>
            </a:extLst>
          </p:cNvPr>
          <p:cNvSpPr/>
          <p:nvPr/>
        </p:nvSpPr>
        <p:spPr>
          <a:xfrm>
            <a:off x="435429" y="1"/>
            <a:ext cx="11321141" cy="115323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8E603-1704-4114-A26C-80F2B03B3D0B}"/>
              </a:ext>
            </a:extLst>
          </p:cNvPr>
          <p:cNvSpPr>
            <a:spLocks noGrp="1"/>
          </p:cNvSpPr>
          <p:nvPr>
            <p:ph type="title"/>
          </p:nvPr>
        </p:nvSpPr>
        <p:spPr>
          <a:xfrm>
            <a:off x="3062470" y="79762"/>
            <a:ext cx="5620657" cy="1052059"/>
          </a:xfrm>
        </p:spPr>
        <p:txBody>
          <a:bodyPr anchor="t"/>
          <a:lstStyle/>
          <a:p>
            <a:pPr algn="ctr"/>
            <a:r>
              <a:rPr lang="en-US" dirty="0"/>
              <a:t>Sorting it Out</a:t>
            </a:r>
          </a:p>
        </p:txBody>
      </p:sp>
      <p:sp>
        <p:nvSpPr>
          <p:cNvPr id="4" name="Content Placeholder 3">
            <a:extLst>
              <a:ext uri="{FF2B5EF4-FFF2-40B4-BE49-F238E27FC236}">
                <a16:creationId xmlns:a16="http://schemas.microsoft.com/office/drawing/2014/main" id="{3A3CBEDA-7D1F-4C9A-B45E-250723224C67}"/>
              </a:ext>
            </a:extLst>
          </p:cNvPr>
          <p:cNvSpPr>
            <a:spLocks noGrp="1"/>
          </p:cNvSpPr>
          <p:nvPr>
            <p:ph sz="half" idx="2"/>
          </p:nvPr>
        </p:nvSpPr>
        <p:spPr>
          <a:xfrm>
            <a:off x="4426192" y="1153232"/>
            <a:ext cx="3399972" cy="5005519"/>
          </a:xfrm>
          <a:solidFill>
            <a:schemeClr val="accent1"/>
          </a:solidFill>
          <a:ln>
            <a:solidFill>
              <a:schemeClr val="tx1"/>
            </a:solidFill>
          </a:ln>
        </p:spPr>
        <p:txBody>
          <a:bodyPr/>
          <a:lstStyle/>
          <a:p>
            <a:pPr marL="0" indent="0" algn="ctr">
              <a:buNone/>
            </a:pPr>
            <a:r>
              <a:rPr lang="en-US" dirty="0">
                <a:solidFill>
                  <a:schemeClr val="bg1"/>
                </a:solidFill>
              </a:rPr>
              <a:t>Crops</a:t>
            </a:r>
          </a:p>
        </p:txBody>
      </p:sp>
      <p:pic>
        <p:nvPicPr>
          <p:cNvPr id="7" name="Graphic 6" descr="Cow">
            <a:extLst>
              <a:ext uri="{FF2B5EF4-FFF2-40B4-BE49-F238E27FC236}">
                <a16:creationId xmlns:a16="http://schemas.microsoft.com/office/drawing/2014/main" id="{9C7AB323-8942-4BB9-9784-09E822D3786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45984" y="6035675"/>
            <a:ext cx="914400" cy="914400"/>
          </a:xfrm>
          <a:prstGeom prst="rect">
            <a:avLst/>
          </a:prstGeom>
        </p:spPr>
      </p:pic>
      <p:pic>
        <p:nvPicPr>
          <p:cNvPr id="10" name="Graphic 9" descr="Sheep">
            <a:extLst>
              <a:ext uri="{FF2B5EF4-FFF2-40B4-BE49-F238E27FC236}">
                <a16:creationId xmlns:a16="http://schemas.microsoft.com/office/drawing/2014/main" id="{5CF3559F-5CE0-4824-993C-CC8ECAB2C6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72885" y="6037319"/>
            <a:ext cx="914400" cy="914400"/>
          </a:xfrm>
          <a:prstGeom prst="rect">
            <a:avLst/>
          </a:prstGeom>
        </p:spPr>
      </p:pic>
      <p:pic>
        <p:nvPicPr>
          <p:cNvPr id="13" name="Graphic 12" descr="Rooster">
            <a:extLst>
              <a:ext uri="{FF2B5EF4-FFF2-40B4-BE49-F238E27FC236}">
                <a16:creationId xmlns:a16="http://schemas.microsoft.com/office/drawing/2014/main" id="{14905B71-59E8-44E3-8B90-A2A765583C9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15327" y="5967834"/>
            <a:ext cx="914400" cy="914400"/>
          </a:xfrm>
          <a:prstGeom prst="rect">
            <a:avLst/>
          </a:prstGeom>
        </p:spPr>
      </p:pic>
      <p:pic>
        <p:nvPicPr>
          <p:cNvPr id="15" name="Graphic 14" descr="Pig">
            <a:extLst>
              <a:ext uri="{FF2B5EF4-FFF2-40B4-BE49-F238E27FC236}">
                <a16:creationId xmlns:a16="http://schemas.microsoft.com/office/drawing/2014/main" id="{CB0D42CE-C21B-4E3B-8B29-C0331BDA425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64456" y="6116638"/>
            <a:ext cx="914400" cy="914400"/>
          </a:xfrm>
          <a:prstGeom prst="rect">
            <a:avLst/>
          </a:prstGeom>
        </p:spPr>
      </p:pic>
      <p:pic>
        <p:nvPicPr>
          <p:cNvPr id="17" name="Graphic 16" descr="Horse">
            <a:extLst>
              <a:ext uri="{FF2B5EF4-FFF2-40B4-BE49-F238E27FC236}">
                <a16:creationId xmlns:a16="http://schemas.microsoft.com/office/drawing/2014/main" id="{E4F32494-D5E1-465E-9772-05985B3C593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6114" y="5943600"/>
            <a:ext cx="914400" cy="914400"/>
          </a:xfrm>
          <a:prstGeom prst="rect">
            <a:avLst/>
          </a:prstGeom>
        </p:spPr>
      </p:pic>
      <p:pic>
        <p:nvPicPr>
          <p:cNvPr id="19" name="Graphic 18" descr="Goat">
            <a:extLst>
              <a:ext uri="{FF2B5EF4-FFF2-40B4-BE49-F238E27FC236}">
                <a16:creationId xmlns:a16="http://schemas.microsoft.com/office/drawing/2014/main" id="{B4E8A92C-1C43-442E-A684-181BD52D76C6}"/>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6114" y="3856021"/>
            <a:ext cx="914400" cy="914400"/>
          </a:xfrm>
          <a:prstGeom prst="rect">
            <a:avLst/>
          </a:prstGeom>
        </p:spPr>
      </p:pic>
      <p:pic>
        <p:nvPicPr>
          <p:cNvPr id="21" name="Graphic 20" descr="Apple">
            <a:extLst>
              <a:ext uri="{FF2B5EF4-FFF2-40B4-BE49-F238E27FC236}">
                <a16:creationId xmlns:a16="http://schemas.microsoft.com/office/drawing/2014/main" id="{B707D6C6-C9E5-42C2-A20E-25B593F045AD}"/>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1200456" y="2129352"/>
            <a:ext cx="914400" cy="914400"/>
          </a:xfrm>
          <a:prstGeom prst="rect">
            <a:avLst/>
          </a:prstGeom>
        </p:spPr>
      </p:pic>
      <p:pic>
        <p:nvPicPr>
          <p:cNvPr id="23" name="Graphic 22" descr="Cherries">
            <a:extLst>
              <a:ext uri="{FF2B5EF4-FFF2-40B4-BE49-F238E27FC236}">
                <a16:creationId xmlns:a16="http://schemas.microsoft.com/office/drawing/2014/main" id="{6E675A3A-C677-40F0-8D9B-28DF9F2292B1}"/>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055720" y="5967834"/>
            <a:ext cx="914400" cy="914400"/>
          </a:xfrm>
          <a:prstGeom prst="rect">
            <a:avLst/>
          </a:prstGeom>
        </p:spPr>
      </p:pic>
      <p:pic>
        <p:nvPicPr>
          <p:cNvPr id="25" name="Graphic 24" descr="Corn">
            <a:extLst>
              <a:ext uri="{FF2B5EF4-FFF2-40B4-BE49-F238E27FC236}">
                <a16:creationId xmlns:a16="http://schemas.microsoft.com/office/drawing/2014/main" id="{1CD2413E-D409-46F4-B9C4-108ED245606A}"/>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651" y="3025597"/>
            <a:ext cx="914400" cy="914400"/>
          </a:xfrm>
          <a:prstGeom prst="rect">
            <a:avLst/>
          </a:prstGeom>
        </p:spPr>
      </p:pic>
      <p:pic>
        <p:nvPicPr>
          <p:cNvPr id="27" name="Graphic 26" descr="Pumpkin">
            <a:extLst>
              <a:ext uri="{FF2B5EF4-FFF2-40B4-BE49-F238E27FC236}">
                <a16:creationId xmlns:a16="http://schemas.microsoft.com/office/drawing/2014/main" id="{A705B443-E6EF-46F9-AC65-C5CDE58DAC27}"/>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1200456" y="5053434"/>
            <a:ext cx="914400" cy="914400"/>
          </a:xfrm>
          <a:prstGeom prst="rect">
            <a:avLst/>
          </a:prstGeom>
        </p:spPr>
      </p:pic>
      <p:pic>
        <p:nvPicPr>
          <p:cNvPr id="29" name="Graphic 28" descr="Grain">
            <a:extLst>
              <a:ext uri="{FF2B5EF4-FFF2-40B4-BE49-F238E27FC236}">
                <a16:creationId xmlns:a16="http://schemas.microsoft.com/office/drawing/2014/main" id="{766D7AEE-5EB0-4BAE-9FCF-6DE73C7E2405}"/>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1239851" y="4043912"/>
            <a:ext cx="914400" cy="914400"/>
          </a:xfrm>
          <a:prstGeom prst="rect">
            <a:avLst/>
          </a:prstGeom>
        </p:spPr>
      </p:pic>
      <p:pic>
        <p:nvPicPr>
          <p:cNvPr id="31" name="Graphic 30" descr="Flower without stem">
            <a:extLst>
              <a:ext uri="{FF2B5EF4-FFF2-40B4-BE49-F238E27FC236}">
                <a16:creationId xmlns:a16="http://schemas.microsoft.com/office/drawing/2014/main" id="{231A85C4-F1C6-4AF9-B24A-974CA15FCE47}"/>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195481" y="6035675"/>
            <a:ext cx="914400" cy="914400"/>
          </a:xfrm>
          <a:prstGeom prst="rect">
            <a:avLst/>
          </a:prstGeom>
        </p:spPr>
      </p:pic>
      <p:pic>
        <p:nvPicPr>
          <p:cNvPr id="33" name="Graphic 32" descr="Plant">
            <a:extLst>
              <a:ext uri="{FF2B5EF4-FFF2-40B4-BE49-F238E27FC236}">
                <a16:creationId xmlns:a16="http://schemas.microsoft.com/office/drawing/2014/main" id="{E29E628E-59C4-4067-B515-5325F64CECA8}"/>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9168424" y="5963524"/>
            <a:ext cx="914400" cy="914400"/>
          </a:xfrm>
          <a:prstGeom prst="rect">
            <a:avLst/>
          </a:prstGeom>
        </p:spPr>
      </p:pic>
      <p:pic>
        <p:nvPicPr>
          <p:cNvPr id="35" name="Graphic 34" descr="Turtle">
            <a:extLst>
              <a:ext uri="{FF2B5EF4-FFF2-40B4-BE49-F238E27FC236}">
                <a16:creationId xmlns:a16="http://schemas.microsoft.com/office/drawing/2014/main" id="{EA09E58B-3F13-4723-AC8C-091F57439FA8}"/>
              </a:ext>
            </a:extLst>
          </p:cNvPr>
          <p:cNvPicPr>
            <a:picLocks noChangeAspect="1"/>
          </p:cNvPicPr>
          <p:nvPr/>
        </p:nvPicPr>
        <p:blipFill>
          <a:blip r:embed="rId29">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11220639" y="3177381"/>
            <a:ext cx="914400" cy="914400"/>
          </a:xfrm>
          <a:prstGeom prst="rect">
            <a:avLst/>
          </a:prstGeom>
        </p:spPr>
      </p:pic>
      <p:pic>
        <p:nvPicPr>
          <p:cNvPr id="37" name="Graphic 36" descr="Dog">
            <a:extLst>
              <a:ext uri="{FF2B5EF4-FFF2-40B4-BE49-F238E27FC236}">
                <a16:creationId xmlns:a16="http://schemas.microsoft.com/office/drawing/2014/main" id="{80D85D41-1673-4A5E-A4DE-9B129A642BDB}"/>
              </a:ext>
            </a:extLst>
          </p:cNvPr>
          <p:cNvPicPr>
            <a:picLocks noChangeAspect="1"/>
          </p:cNvPicPr>
          <p:nvPr/>
        </p:nvPicPr>
        <p:blipFill>
          <a:blip r:embed="rId31">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2969298" y="6035675"/>
            <a:ext cx="914400" cy="914400"/>
          </a:xfrm>
          <a:prstGeom prst="rect">
            <a:avLst/>
          </a:prstGeom>
        </p:spPr>
      </p:pic>
      <p:pic>
        <p:nvPicPr>
          <p:cNvPr id="39" name="Graphic 38" descr="Owl">
            <a:extLst>
              <a:ext uri="{FF2B5EF4-FFF2-40B4-BE49-F238E27FC236}">
                <a16:creationId xmlns:a16="http://schemas.microsoft.com/office/drawing/2014/main" id="{CA8A0CEF-20C1-4184-9153-786DE2F73D81}"/>
              </a:ext>
            </a:extLst>
          </p:cNvPr>
          <p:cNvPicPr>
            <a:picLocks noChangeAspect="1"/>
          </p:cNvPicPr>
          <p:nvPr/>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74691" y="4958312"/>
            <a:ext cx="914400" cy="914400"/>
          </a:xfrm>
          <a:prstGeom prst="rect">
            <a:avLst/>
          </a:prstGeom>
        </p:spPr>
      </p:pic>
      <p:pic>
        <p:nvPicPr>
          <p:cNvPr id="41" name="Graphic 40" descr="Grasshopper">
            <a:extLst>
              <a:ext uri="{FF2B5EF4-FFF2-40B4-BE49-F238E27FC236}">
                <a16:creationId xmlns:a16="http://schemas.microsoft.com/office/drawing/2014/main" id="{E407125B-82CB-4815-99BD-465E50605051}"/>
              </a:ext>
            </a:extLst>
          </p:cNvPr>
          <p:cNvPicPr>
            <a:picLocks noChangeAspect="1"/>
          </p:cNvPicPr>
          <p:nvPr/>
        </p:nvPicPr>
        <p:blipFill>
          <a:blip r:embed="rId35">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6164036" y="5976484"/>
            <a:ext cx="914400" cy="914400"/>
          </a:xfrm>
          <a:prstGeom prst="rect">
            <a:avLst/>
          </a:prstGeom>
        </p:spPr>
      </p:pic>
      <p:pic>
        <p:nvPicPr>
          <p:cNvPr id="43" name="Graphic 42" descr="Fishing">
            <a:extLst>
              <a:ext uri="{FF2B5EF4-FFF2-40B4-BE49-F238E27FC236}">
                <a16:creationId xmlns:a16="http://schemas.microsoft.com/office/drawing/2014/main" id="{821CE50C-17AD-4BC1-809D-37ABDA1EE1CB}"/>
              </a:ext>
            </a:extLst>
          </p:cNvPr>
          <p:cNvPicPr>
            <a:picLocks noChangeAspect="1"/>
          </p:cNvPicPr>
          <p:nvPr/>
        </p:nvPicPr>
        <p:blipFill>
          <a:blip r:embed="rId37">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26863" y="2129352"/>
            <a:ext cx="914400" cy="914400"/>
          </a:xfrm>
          <a:prstGeom prst="rect">
            <a:avLst/>
          </a:prstGeom>
        </p:spPr>
      </p:pic>
      <p:pic>
        <p:nvPicPr>
          <p:cNvPr id="45" name="Graphic 44" descr="Deer">
            <a:extLst>
              <a:ext uri="{FF2B5EF4-FFF2-40B4-BE49-F238E27FC236}">
                <a16:creationId xmlns:a16="http://schemas.microsoft.com/office/drawing/2014/main" id="{391F9D90-3E60-4ED0-8600-C54A20D98C30}"/>
              </a:ext>
            </a:extLst>
          </p:cNvPr>
          <p:cNvPicPr>
            <a:picLocks noChangeAspect="1"/>
          </p:cNvPicPr>
          <p:nvPr/>
        </p:nvPicPr>
        <p:blipFill>
          <a:blip r:embed="rId39">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5084262" y="5973308"/>
            <a:ext cx="914400" cy="914400"/>
          </a:xfrm>
          <a:prstGeom prst="rect">
            <a:avLst/>
          </a:prstGeom>
        </p:spPr>
      </p:pic>
      <p:pic>
        <p:nvPicPr>
          <p:cNvPr id="47" name="Graphic 46" descr="Duck">
            <a:extLst>
              <a:ext uri="{FF2B5EF4-FFF2-40B4-BE49-F238E27FC236}">
                <a16:creationId xmlns:a16="http://schemas.microsoft.com/office/drawing/2014/main" id="{B0159C84-4F12-41B2-AD07-7A3920B22348}"/>
              </a:ext>
            </a:extLst>
          </p:cNvPr>
          <p:cNvPicPr>
            <a:picLocks noChangeAspect="1"/>
          </p:cNvPicPr>
          <p:nvPr/>
        </p:nvPicPr>
        <p:blipFill>
          <a:blip r:embed="rId41">
            <a:extLst>
              <a:ext uri="{28A0092B-C50C-407E-A947-70E740481C1C}">
                <a14:useLocalDpi xmlns:a14="http://schemas.microsoft.com/office/drawing/2010/main"/>
              </a:ext>
              <a:ext uri="{96DAC541-7B7A-43D3-8B79-37D633B846F1}">
                <asvg:svgBlip xmlns:asvg="http://schemas.microsoft.com/office/drawing/2016/SVG/main" r:embed="rId42"/>
              </a:ext>
            </a:extLst>
          </a:blip>
          <a:srcRect/>
          <a:stretch/>
        </p:blipFill>
        <p:spPr>
          <a:xfrm>
            <a:off x="11112573" y="5973308"/>
            <a:ext cx="914400" cy="914400"/>
          </a:xfrm>
          <a:prstGeom prst="rect">
            <a:avLst/>
          </a:prstGeom>
        </p:spPr>
      </p:pic>
    </p:spTree>
    <p:extLst>
      <p:ext uri="{BB962C8B-B14F-4D97-AF65-F5344CB8AC3E}">
        <p14:creationId xmlns:p14="http://schemas.microsoft.com/office/powerpoint/2010/main" val="3670891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2D3541-F662-4652-BCDF-BB12A9FF11C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344971" y="326572"/>
            <a:ext cx="8224988" cy="6254628"/>
          </a:xfrm>
          <a:prstGeom prst="rect">
            <a:avLst/>
          </a:prstGeom>
        </p:spPr>
      </p:pic>
      <p:sp>
        <p:nvSpPr>
          <p:cNvPr id="4" name="Text Placeholder 3">
            <a:extLst>
              <a:ext uri="{FF2B5EF4-FFF2-40B4-BE49-F238E27FC236}">
                <a16:creationId xmlns:a16="http://schemas.microsoft.com/office/drawing/2014/main" id="{8EE2EF12-AA9D-4ECE-A2B8-D6CEFA35D076}"/>
              </a:ext>
            </a:extLst>
          </p:cNvPr>
          <p:cNvSpPr>
            <a:spLocks noGrp="1"/>
          </p:cNvSpPr>
          <p:nvPr>
            <p:ph type="body" sz="half" idx="2"/>
          </p:nvPr>
        </p:nvSpPr>
        <p:spPr>
          <a:xfrm>
            <a:off x="125678" y="960120"/>
            <a:ext cx="2969214" cy="4047978"/>
          </a:xfrm>
        </p:spPr>
        <p:txBody>
          <a:bodyPr vert="horz" lIns="91440" tIns="45720" rIns="91440" bIns="45720" rtlCol="0" anchor="t">
            <a:normAutofit/>
          </a:bodyPr>
          <a:lstStyle/>
          <a:p>
            <a:r>
              <a:rPr lang="en-US" sz="3200" b="1" dirty="0"/>
              <a:t>Find the county we live in.</a:t>
            </a:r>
            <a:endParaRPr lang="en-US" sz="2400" dirty="0"/>
          </a:p>
        </p:txBody>
      </p:sp>
    </p:spTree>
    <p:extLst>
      <p:ext uri="{BB962C8B-B14F-4D97-AF65-F5344CB8AC3E}">
        <p14:creationId xmlns:p14="http://schemas.microsoft.com/office/powerpoint/2010/main" val="2281686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2D3541-F662-4652-BCDF-BB12A9FF11C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522312" y="872842"/>
            <a:ext cx="6535082" cy="5112316"/>
          </a:xfrm>
          <a:prstGeom prst="rect">
            <a:avLst/>
          </a:prstGeom>
        </p:spPr>
      </p:pic>
      <p:sp>
        <p:nvSpPr>
          <p:cNvPr id="4" name="Text Placeholder 3">
            <a:extLst>
              <a:ext uri="{FF2B5EF4-FFF2-40B4-BE49-F238E27FC236}">
                <a16:creationId xmlns:a16="http://schemas.microsoft.com/office/drawing/2014/main" id="{8EE2EF12-AA9D-4ECE-A2B8-D6CEFA35D076}"/>
              </a:ext>
            </a:extLst>
          </p:cNvPr>
          <p:cNvSpPr>
            <a:spLocks noGrp="1"/>
          </p:cNvSpPr>
          <p:nvPr>
            <p:ph type="body" sz="half" idx="2"/>
          </p:nvPr>
        </p:nvSpPr>
        <p:spPr>
          <a:xfrm>
            <a:off x="325739" y="980667"/>
            <a:ext cx="3081979" cy="5045057"/>
          </a:xfrm>
        </p:spPr>
        <p:txBody>
          <a:bodyPr>
            <a:normAutofit/>
          </a:bodyPr>
          <a:lstStyle/>
          <a:p>
            <a:r>
              <a:rPr lang="en-US" sz="3200" b="1" dirty="0"/>
              <a:t>Our county is in what part of the state?</a:t>
            </a:r>
          </a:p>
          <a:p>
            <a:pPr algn="ctr">
              <a:lnSpc>
                <a:spcPct val="110000"/>
              </a:lnSpc>
            </a:pPr>
            <a:endParaRPr lang="en-US" sz="2400" dirty="0"/>
          </a:p>
          <a:p>
            <a:pPr algn="ctr">
              <a:lnSpc>
                <a:spcPct val="110000"/>
              </a:lnSpc>
            </a:pPr>
            <a:r>
              <a:rPr lang="en-US" sz="2400" dirty="0"/>
              <a:t>North or South</a:t>
            </a:r>
          </a:p>
          <a:p>
            <a:pPr algn="ctr">
              <a:lnSpc>
                <a:spcPct val="110000"/>
              </a:lnSpc>
            </a:pPr>
            <a:endParaRPr lang="en-US" sz="3200" dirty="0"/>
          </a:p>
          <a:p>
            <a:endParaRPr lang="en-US" sz="3200" dirty="0"/>
          </a:p>
          <a:p>
            <a:endParaRPr lang="en-US" sz="3200" dirty="0"/>
          </a:p>
          <a:p>
            <a:pPr algn="ctr"/>
            <a:r>
              <a:rPr lang="en-US" sz="2400" dirty="0"/>
              <a:t>West or East</a:t>
            </a:r>
          </a:p>
        </p:txBody>
      </p:sp>
      <p:cxnSp>
        <p:nvCxnSpPr>
          <p:cNvPr id="3" name="Straight Connector 2">
            <a:extLst>
              <a:ext uri="{FF2B5EF4-FFF2-40B4-BE49-F238E27FC236}">
                <a16:creationId xmlns:a16="http://schemas.microsoft.com/office/drawing/2014/main" id="{ACD83720-3B15-434F-914E-1C25449E46DB}"/>
              </a:ext>
            </a:extLst>
          </p:cNvPr>
          <p:cNvCxnSpPr>
            <a:cxnSpLocks/>
            <a:stCxn id="5" idx="1"/>
            <a:endCxn id="5" idx="3"/>
          </p:cNvCxnSpPr>
          <p:nvPr/>
        </p:nvCxnSpPr>
        <p:spPr>
          <a:xfrm>
            <a:off x="4522312" y="3429000"/>
            <a:ext cx="653508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4E6C8D-0A82-464B-98A5-858104F028AB}"/>
              </a:ext>
            </a:extLst>
          </p:cNvPr>
          <p:cNvCxnSpPr>
            <a:cxnSpLocks/>
            <a:stCxn id="5" idx="2"/>
            <a:endCxn id="5" idx="0"/>
          </p:cNvCxnSpPr>
          <p:nvPr/>
        </p:nvCxnSpPr>
        <p:spPr>
          <a:xfrm flipV="1">
            <a:off x="7789853" y="872842"/>
            <a:ext cx="0" cy="511231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D164E0D-993D-41E4-8974-02E289514FAD}"/>
              </a:ext>
            </a:extLst>
          </p:cNvPr>
          <p:cNvSpPr txBox="1"/>
          <p:nvPr/>
        </p:nvSpPr>
        <p:spPr>
          <a:xfrm>
            <a:off x="6897224" y="436972"/>
            <a:ext cx="1785257" cy="368027"/>
          </a:xfrm>
          <a:prstGeom prst="rect">
            <a:avLst/>
          </a:prstGeom>
          <a:noFill/>
        </p:spPr>
        <p:txBody>
          <a:bodyPr wrap="square" rtlCol="0">
            <a:spAutoFit/>
          </a:bodyPr>
          <a:lstStyle/>
          <a:p>
            <a:pPr algn="ctr"/>
            <a:r>
              <a:rPr lang="en-US" b="1" dirty="0"/>
              <a:t>North</a:t>
            </a:r>
          </a:p>
        </p:txBody>
      </p:sp>
      <p:sp>
        <p:nvSpPr>
          <p:cNvPr id="13" name="Rectangle 12">
            <a:extLst>
              <a:ext uri="{FF2B5EF4-FFF2-40B4-BE49-F238E27FC236}">
                <a16:creationId xmlns:a16="http://schemas.microsoft.com/office/drawing/2014/main" id="{F575D4C1-9FA9-400F-A0CE-6C9499A5B515}"/>
              </a:ext>
            </a:extLst>
          </p:cNvPr>
          <p:cNvSpPr/>
          <p:nvPr/>
        </p:nvSpPr>
        <p:spPr>
          <a:xfrm>
            <a:off x="7370506" y="6150441"/>
            <a:ext cx="838691" cy="369332"/>
          </a:xfrm>
          <a:prstGeom prst="rect">
            <a:avLst/>
          </a:prstGeom>
        </p:spPr>
        <p:txBody>
          <a:bodyPr wrap="none">
            <a:spAutoFit/>
          </a:bodyPr>
          <a:lstStyle/>
          <a:p>
            <a:pPr algn="ctr"/>
            <a:r>
              <a:rPr lang="en-US" b="1" dirty="0"/>
              <a:t>South</a:t>
            </a:r>
          </a:p>
        </p:txBody>
      </p:sp>
      <p:sp>
        <p:nvSpPr>
          <p:cNvPr id="14" name="Rectangle 13">
            <a:extLst>
              <a:ext uri="{FF2B5EF4-FFF2-40B4-BE49-F238E27FC236}">
                <a16:creationId xmlns:a16="http://schemas.microsoft.com/office/drawing/2014/main" id="{437E4F32-A526-4409-91D0-56C4EEBDD979}"/>
              </a:ext>
            </a:extLst>
          </p:cNvPr>
          <p:cNvSpPr/>
          <p:nvPr/>
        </p:nvSpPr>
        <p:spPr>
          <a:xfrm>
            <a:off x="3670217" y="3244333"/>
            <a:ext cx="731932" cy="369332"/>
          </a:xfrm>
          <a:prstGeom prst="rect">
            <a:avLst/>
          </a:prstGeom>
        </p:spPr>
        <p:txBody>
          <a:bodyPr wrap="none">
            <a:spAutoFit/>
          </a:bodyPr>
          <a:lstStyle/>
          <a:p>
            <a:pPr algn="ctr"/>
            <a:r>
              <a:rPr lang="en-US" b="1" dirty="0"/>
              <a:t>West</a:t>
            </a:r>
          </a:p>
        </p:txBody>
      </p:sp>
      <p:sp>
        <p:nvSpPr>
          <p:cNvPr id="15" name="Rectangle 14">
            <a:extLst>
              <a:ext uri="{FF2B5EF4-FFF2-40B4-BE49-F238E27FC236}">
                <a16:creationId xmlns:a16="http://schemas.microsoft.com/office/drawing/2014/main" id="{32BF7DB9-9061-4FDB-B536-E5E72F01B673}"/>
              </a:ext>
            </a:extLst>
          </p:cNvPr>
          <p:cNvSpPr/>
          <p:nvPr/>
        </p:nvSpPr>
        <p:spPr>
          <a:xfrm>
            <a:off x="11229736" y="3244333"/>
            <a:ext cx="671979" cy="369332"/>
          </a:xfrm>
          <a:prstGeom prst="rect">
            <a:avLst/>
          </a:prstGeom>
        </p:spPr>
        <p:txBody>
          <a:bodyPr wrap="none">
            <a:spAutoFit/>
          </a:bodyPr>
          <a:lstStyle/>
          <a:p>
            <a:pPr algn="ctr"/>
            <a:r>
              <a:rPr lang="en-US" b="1" dirty="0"/>
              <a:t>East</a:t>
            </a:r>
          </a:p>
        </p:txBody>
      </p:sp>
      <p:pic>
        <p:nvPicPr>
          <p:cNvPr id="2" name="Picture 1">
            <a:extLst>
              <a:ext uri="{FF2B5EF4-FFF2-40B4-BE49-F238E27FC236}">
                <a16:creationId xmlns:a16="http://schemas.microsoft.com/office/drawing/2014/main" id="{0E30FE5F-C88B-4FEE-8754-DD5B481395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4646" y="3429000"/>
            <a:ext cx="1757883" cy="1782296"/>
          </a:xfrm>
          <a:prstGeom prst="rect">
            <a:avLst/>
          </a:prstGeom>
          <a:ln>
            <a:solidFill>
              <a:schemeClr val="tx1"/>
            </a:solidFill>
          </a:ln>
        </p:spPr>
      </p:pic>
    </p:spTree>
    <p:extLst>
      <p:ext uri="{BB962C8B-B14F-4D97-AF65-F5344CB8AC3E}">
        <p14:creationId xmlns:p14="http://schemas.microsoft.com/office/powerpoint/2010/main" val="3184650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2D3541-F662-4652-BCDF-BB12A9FF11C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18272" y="195942"/>
            <a:ext cx="8542592" cy="6419461"/>
          </a:xfrm>
          <a:prstGeom prst="rect">
            <a:avLst/>
          </a:prstGeom>
        </p:spPr>
      </p:pic>
      <p:sp>
        <p:nvSpPr>
          <p:cNvPr id="4" name="Text Placeholder 3">
            <a:extLst>
              <a:ext uri="{FF2B5EF4-FFF2-40B4-BE49-F238E27FC236}">
                <a16:creationId xmlns:a16="http://schemas.microsoft.com/office/drawing/2014/main" id="{8EE2EF12-AA9D-4ECE-A2B8-D6CEFA35D076}"/>
              </a:ext>
            </a:extLst>
          </p:cNvPr>
          <p:cNvSpPr>
            <a:spLocks noGrp="1"/>
          </p:cNvSpPr>
          <p:nvPr>
            <p:ph type="body" sz="half" idx="2"/>
          </p:nvPr>
        </p:nvSpPr>
        <p:spPr>
          <a:xfrm>
            <a:off x="9074293" y="1146628"/>
            <a:ext cx="2969214" cy="5624909"/>
          </a:xfrm>
        </p:spPr>
        <p:txBody>
          <a:bodyPr>
            <a:normAutofit/>
          </a:bodyPr>
          <a:lstStyle/>
          <a:p>
            <a:r>
              <a:rPr lang="en-US" sz="3200" b="1" dirty="0"/>
              <a:t>Exploring our resources:</a:t>
            </a:r>
          </a:p>
          <a:p>
            <a:pPr marL="457200" indent="-457200">
              <a:buFont typeface="Arial" panose="020B0604020202020204" pitchFamily="34" charset="0"/>
              <a:buChar char="•"/>
            </a:pPr>
            <a:r>
              <a:rPr lang="en-US" sz="3200" dirty="0"/>
              <a:t>Circle the livestock on the key.</a:t>
            </a:r>
          </a:p>
          <a:p>
            <a:endParaRPr lang="en-US" sz="2400" dirty="0"/>
          </a:p>
        </p:txBody>
      </p:sp>
    </p:spTree>
    <p:extLst>
      <p:ext uri="{BB962C8B-B14F-4D97-AF65-F5344CB8AC3E}">
        <p14:creationId xmlns:p14="http://schemas.microsoft.com/office/powerpoint/2010/main" val="1962544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2D3541-F662-4652-BCDF-BB12A9FF11C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48493" y="167711"/>
            <a:ext cx="8673700" cy="6522578"/>
          </a:xfrm>
          <a:prstGeom prst="rect">
            <a:avLst/>
          </a:prstGeom>
        </p:spPr>
      </p:pic>
      <p:sp>
        <p:nvSpPr>
          <p:cNvPr id="4" name="Text Placeholder 3">
            <a:extLst>
              <a:ext uri="{FF2B5EF4-FFF2-40B4-BE49-F238E27FC236}">
                <a16:creationId xmlns:a16="http://schemas.microsoft.com/office/drawing/2014/main" id="{8EE2EF12-AA9D-4ECE-A2B8-D6CEFA35D076}"/>
              </a:ext>
            </a:extLst>
          </p:cNvPr>
          <p:cNvSpPr>
            <a:spLocks noGrp="1"/>
          </p:cNvSpPr>
          <p:nvPr>
            <p:ph type="body" sz="half" idx="2"/>
          </p:nvPr>
        </p:nvSpPr>
        <p:spPr>
          <a:xfrm>
            <a:off x="9074293" y="1146628"/>
            <a:ext cx="2969214" cy="5624909"/>
          </a:xfrm>
        </p:spPr>
        <p:txBody>
          <a:bodyPr>
            <a:normAutofit/>
          </a:bodyPr>
          <a:lstStyle/>
          <a:p>
            <a:r>
              <a:rPr lang="en-US" sz="3200" b="1" dirty="0"/>
              <a:t>Exploring our resources:</a:t>
            </a:r>
          </a:p>
          <a:p>
            <a:pPr marL="457200" indent="-457200">
              <a:buFont typeface="Arial" panose="020B0604020202020204" pitchFamily="34" charset="0"/>
              <a:buChar char="•"/>
            </a:pPr>
            <a:r>
              <a:rPr lang="en-US" sz="3200" dirty="0"/>
              <a:t>Circle the livestock on the key.</a:t>
            </a:r>
          </a:p>
          <a:p>
            <a:endParaRPr lang="en-US" sz="2400"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E21989A-BD8E-4A86-808F-D68A51B8723D}"/>
                  </a:ext>
                </a:extLst>
              </p14:cNvPr>
              <p14:cNvContentPartPr/>
              <p14:nvPr/>
            </p14:nvContentPartPr>
            <p14:xfrm>
              <a:off x="8551543" y="1916497"/>
              <a:ext cx="360" cy="360"/>
            </p14:xfrm>
          </p:contentPart>
        </mc:Choice>
        <mc:Fallback xmlns="">
          <p:pic>
            <p:nvPicPr>
              <p:cNvPr id="2" name="Ink 1">
                <a:extLst>
                  <a:ext uri="{FF2B5EF4-FFF2-40B4-BE49-F238E27FC236}">
                    <a16:creationId xmlns:a16="http://schemas.microsoft.com/office/drawing/2014/main" id="{0E21989A-BD8E-4A86-808F-D68A51B8723D}"/>
                  </a:ext>
                </a:extLst>
              </p:cNvPr>
              <p:cNvPicPr/>
              <p:nvPr/>
            </p:nvPicPr>
            <p:blipFill>
              <a:blip r:embed="rId5"/>
              <a:stretch>
                <a:fillRect/>
              </a:stretch>
            </p:blipFill>
            <p:spPr>
              <a:xfrm>
                <a:off x="8542543" y="190749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A60B98FA-D0B6-4D6A-854E-A67D162A6C4B}"/>
                  </a:ext>
                </a:extLst>
              </p14:cNvPr>
              <p14:cNvContentPartPr/>
              <p14:nvPr/>
            </p14:nvContentPartPr>
            <p14:xfrm>
              <a:off x="7844253" y="5185249"/>
              <a:ext cx="516240" cy="433800"/>
            </p14:xfrm>
          </p:contentPart>
        </mc:Choice>
        <mc:Fallback xmlns="">
          <p:pic>
            <p:nvPicPr>
              <p:cNvPr id="3" name="Ink 2">
                <a:extLst>
                  <a:ext uri="{FF2B5EF4-FFF2-40B4-BE49-F238E27FC236}">
                    <a16:creationId xmlns:a16="http://schemas.microsoft.com/office/drawing/2014/main" id="{A60B98FA-D0B6-4D6A-854E-A67D162A6C4B}"/>
                  </a:ext>
                </a:extLst>
              </p:cNvPr>
              <p:cNvPicPr/>
              <p:nvPr/>
            </p:nvPicPr>
            <p:blipFill>
              <a:blip r:embed="rId7"/>
              <a:stretch>
                <a:fillRect/>
              </a:stretch>
            </p:blipFill>
            <p:spPr>
              <a:xfrm>
                <a:off x="7835253" y="5176249"/>
                <a:ext cx="53388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0127BED6-9A60-4947-900F-16AC14269EF5}"/>
                  </a:ext>
                </a:extLst>
              </p14:cNvPr>
              <p14:cNvContentPartPr/>
              <p14:nvPr/>
            </p14:nvContentPartPr>
            <p14:xfrm>
              <a:off x="7873413" y="4785649"/>
              <a:ext cx="539280" cy="384120"/>
            </p14:xfrm>
          </p:contentPart>
        </mc:Choice>
        <mc:Fallback xmlns="">
          <p:pic>
            <p:nvPicPr>
              <p:cNvPr id="10" name="Ink 9">
                <a:extLst>
                  <a:ext uri="{FF2B5EF4-FFF2-40B4-BE49-F238E27FC236}">
                    <a16:creationId xmlns:a16="http://schemas.microsoft.com/office/drawing/2014/main" id="{0127BED6-9A60-4947-900F-16AC14269EF5}"/>
                  </a:ext>
                </a:extLst>
              </p:cNvPr>
              <p:cNvPicPr/>
              <p:nvPr/>
            </p:nvPicPr>
            <p:blipFill>
              <a:blip r:embed="rId9"/>
              <a:stretch>
                <a:fillRect/>
              </a:stretch>
            </p:blipFill>
            <p:spPr>
              <a:xfrm>
                <a:off x="7864773" y="4777009"/>
                <a:ext cx="55692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B8BC7310-59AF-4963-83D6-E396AC557803}"/>
                  </a:ext>
                </a:extLst>
              </p14:cNvPr>
              <p14:cNvContentPartPr/>
              <p14:nvPr/>
            </p14:nvContentPartPr>
            <p14:xfrm>
              <a:off x="7778733" y="4346089"/>
              <a:ext cx="704520" cy="451440"/>
            </p14:xfrm>
          </p:contentPart>
        </mc:Choice>
        <mc:Fallback xmlns="">
          <p:pic>
            <p:nvPicPr>
              <p:cNvPr id="11" name="Ink 10">
                <a:extLst>
                  <a:ext uri="{FF2B5EF4-FFF2-40B4-BE49-F238E27FC236}">
                    <a16:creationId xmlns:a16="http://schemas.microsoft.com/office/drawing/2014/main" id="{B8BC7310-59AF-4963-83D6-E396AC557803}"/>
                  </a:ext>
                </a:extLst>
              </p:cNvPr>
              <p:cNvPicPr/>
              <p:nvPr/>
            </p:nvPicPr>
            <p:blipFill>
              <a:blip r:embed="rId11"/>
              <a:stretch>
                <a:fillRect/>
              </a:stretch>
            </p:blipFill>
            <p:spPr>
              <a:xfrm>
                <a:off x="7770093" y="4337449"/>
                <a:ext cx="72216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D18902E6-D0DA-4CBD-8DEA-21B1560F38F6}"/>
                  </a:ext>
                </a:extLst>
              </p14:cNvPr>
              <p14:cNvContentPartPr/>
              <p14:nvPr/>
            </p14:nvContentPartPr>
            <p14:xfrm>
              <a:off x="7819413" y="3104449"/>
              <a:ext cx="561960" cy="470520"/>
            </p14:xfrm>
          </p:contentPart>
        </mc:Choice>
        <mc:Fallback xmlns="">
          <p:pic>
            <p:nvPicPr>
              <p:cNvPr id="14" name="Ink 13">
                <a:extLst>
                  <a:ext uri="{FF2B5EF4-FFF2-40B4-BE49-F238E27FC236}">
                    <a16:creationId xmlns:a16="http://schemas.microsoft.com/office/drawing/2014/main" id="{D18902E6-D0DA-4CBD-8DEA-21B1560F38F6}"/>
                  </a:ext>
                </a:extLst>
              </p:cNvPr>
              <p:cNvPicPr/>
              <p:nvPr/>
            </p:nvPicPr>
            <p:blipFill>
              <a:blip r:embed="rId13"/>
              <a:stretch>
                <a:fillRect/>
              </a:stretch>
            </p:blipFill>
            <p:spPr>
              <a:xfrm>
                <a:off x="7810413" y="3095809"/>
                <a:ext cx="57960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E040993F-90E1-4676-A065-679D504F4067}"/>
                  </a:ext>
                </a:extLst>
              </p14:cNvPr>
              <p14:cNvContentPartPr/>
              <p14:nvPr/>
            </p14:nvContentPartPr>
            <p14:xfrm>
              <a:off x="7910133" y="1883689"/>
              <a:ext cx="440640" cy="393480"/>
            </p14:xfrm>
          </p:contentPart>
        </mc:Choice>
        <mc:Fallback xmlns="">
          <p:pic>
            <p:nvPicPr>
              <p:cNvPr id="15" name="Ink 14">
                <a:extLst>
                  <a:ext uri="{FF2B5EF4-FFF2-40B4-BE49-F238E27FC236}">
                    <a16:creationId xmlns:a16="http://schemas.microsoft.com/office/drawing/2014/main" id="{E040993F-90E1-4676-A065-679D504F4067}"/>
                  </a:ext>
                </a:extLst>
              </p:cNvPr>
              <p:cNvPicPr/>
              <p:nvPr/>
            </p:nvPicPr>
            <p:blipFill>
              <a:blip r:embed="rId15"/>
              <a:stretch>
                <a:fillRect/>
              </a:stretch>
            </p:blipFill>
            <p:spPr>
              <a:xfrm>
                <a:off x="7901493" y="1874689"/>
                <a:ext cx="45828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973408DF-2469-4C66-8FFA-02AE1756B506}"/>
                  </a:ext>
                </a:extLst>
              </p14:cNvPr>
              <p14:cNvContentPartPr/>
              <p14:nvPr/>
            </p14:nvContentPartPr>
            <p14:xfrm>
              <a:off x="7752813" y="2294809"/>
              <a:ext cx="766440" cy="486000"/>
            </p14:xfrm>
          </p:contentPart>
        </mc:Choice>
        <mc:Fallback xmlns="">
          <p:pic>
            <p:nvPicPr>
              <p:cNvPr id="16" name="Ink 15">
                <a:extLst>
                  <a:ext uri="{FF2B5EF4-FFF2-40B4-BE49-F238E27FC236}">
                    <a16:creationId xmlns:a16="http://schemas.microsoft.com/office/drawing/2014/main" id="{973408DF-2469-4C66-8FFA-02AE1756B506}"/>
                  </a:ext>
                </a:extLst>
              </p:cNvPr>
              <p:cNvPicPr/>
              <p:nvPr/>
            </p:nvPicPr>
            <p:blipFill>
              <a:blip r:embed="rId17"/>
              <a:stretch>
                <a:fillRect/>
              </a:stretch>
            </p:blipFill>
            <p:spPr>
              <a:xfrm>
                <a:off x="7744173" y="2286169"/>
                <a:ext cx="784080" cy="503640"/>
              </a:xfrm>
              <a:prstGeom prst="rect">
                <a:avLst/>
              </a:prstGeom>
            </p:spPr>
          </p:pic>
        </mc:Fallback>
      </mc:AlternateContent>
    </p:spTree>
    <p:extLst>
      <p:ext uri="{BB962C8B-B14F-4D97-AF65-F5344CB8AC3E}">
        <p14:creationId xmlns:p14="http://schemas.microsoft.com/office/powerpoint/2010/main" val="2720608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2D3541-F662-4652-BCDF-BB12A9FF11C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37607" y="147525"/>
            <a:ext cx="8828620" cy="6663178"/>
          </a:xfrm>
          <a:prstGeom prst="rect">
            <a:avLst/>
          </a:prstGeom>
          <a:ln>
            <a:solidFill>
              <a:schemeClr val="tx1"/>
            </a:solidFill>
          </a:ln>
        </p:spPr>
      </p:pic>
      <p:sp>
        <p:nvSpPr>
          <p:cNvPr id="4" name="Text Placeholder 3">
            <a:extLst>
              <a:ext uri="{FF2B5EF4-FFF2-40B4-BE49-F238E27FC236}">
                <a16:creationId xmlns:a16="http://schemas.microsoft.com/office/drawing/2014/main" id="{8EE2EF12-AA9D-4ECE-A2B8-D6CEFA35D076}"/>
              </a:ext>
            </a:extLst>
          </p:cNvPr>
          <p:cNvSpPr>
            <a:spLocks noGrp="1"/>
          </p:cNvSpPr>
          <p:nvPr>
            <p:ph type="body" sz="half" idx="2"/>
          </p:nvPr>
        </p:nvSpPr>
        <p:spPr>
          <a:xfrm>
            <a:off x="9074293" y="616545"/>
            <a:ext cx="2969214" cy="5624909"/>
          </a:xfrm>
        </p:spPr>
        <p:txBody>
          <a:bodyPr>
            <a:normAutofit/>
          </a:bodyPr>
          <a:lstStyle/>
          <a:p>
            <a:r>
              <a:rPr lang="en-US" sz="3200" b="1" dirty="0"/>
              <a:t>Exploring our resources:</a:t>
            </a:r>
          </a:p>
          <a:p>
            <a:pPr marL="457200" indent="-457200">
              <a:buFont typeface="Arial" panose="020B0604020202020204" pitchFamily="34" charset="0"/>
              <a:buChar char="•"/>
            </a:pPr>
            <a:r>
              <a:rPr lang="en-US" sz="2800" dirty="0">
                <a:solidFill>
                  <a:schemeClr val="bg1"/>
                </a:solidFill>
              </a:rPr>
              <a:t>Circle the livestock in our county.</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Circle the livestock in </a:t>
            </a:r>
            <a:r>
              <a:rPr lang="en-US" sz="2800" b="1" u="sng" dirty="0">
                <a:solidFill>
                  <a:schemeClr val="bg1"/>
                </a:solidFill>
              </a:rPr>
              <a:t>all</a:t>
            </a:r>
            <a:r>
              <a:rPr lang="en-US" sz="2800" dirty="0">
                <a:solidFill>
                  <a:schemeClr val="bg1"/>
                </a:solidFill>
              </a:rPr>
              <a:t> the counties.</a:t>
            </a:r>
          </a:p>
          <a:p>
            <a:endParaRPr lang="en-US" sz="2400"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E21989A-BD8E-4A86-808F-D68A51B8723D}"/>
                  </a:ext>
                </a:extLst>
              </p14:cNvPr>
              <p14:cNvContentPartPr/>
              <p14:nvPr/>
            </p14:nvContentPartPr>
            <p14:xfrm>
              <a:off x="8551543" y="1916497"/>
              <a:ext cx="360" cy="360"/>
            </p14:xfrm>
          </p:contentPart>
        </mc:Choice>
        <mc:Fallback xmlns="">
          <p:pic>
            <p:nvPicPr>
              <p:cNvPr id="2" name="Ink 1">
                <a:extLst>
                  <a:ext uri="{FF2B5EF4-FFF2-40B4-BE49-F238E27FC236}">
                    <a16:creationId xmlns:a16="http://schemas.microsoft.com/office/drawing/2014/main" id="{0E21989A-BD8E-4A86-808F-D68A51B8723D}"/>
                  </a:ext>
                </a:extLst>
              </p:cNvPr>
              <p:cNvPicPr/>
              <p:nvPr/>
            </p:nvPicPr>
            <p:blipFill>
              <a:blip r:embed="rId5"/>
              <a:stretch>
                <a:fillRect/>
              </a:stretch>
            </p:blipFill>
            <p:spPr>
              <a:xfrm>
                <a:off x="8542543" y="190749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65DE554-3CE8-48EF-AA1C-62868CC3F681}"/>
                  </a:ext>
                </a:extLst>
              </p14:cNvPr>
              <p14:cNvContentPartPr/>
              <p14:nvPr/>
            </p14:nvContentPartPr>
            <p14:xfrm>
              <a:off x="7970143" y="3135097"/>
              <a:ext cx="554760" cy="407880"/>
            </p14:xfrm>
          </p:contentPart>
        </mc:Choice>
        <mc:Fallback xmlns="">
          <p:pic>
            <p:nvPicPr>
              <p:cNvPr id="6" name="Ink 5">
                <a:extLst>
                  <a:ext uri="{FF2B5EF4-FFF2-40B4-BE49-F238E27FC236}">
                    <a16:creationId xmlns:a16="http://schemas.microsoft.com/office/drawing/2014/main" id="{965DE554-3CE8-48EF-AA1C-62868CC3F681}"/>
                  </a:ext>
                </a:extLst>
              </p:cNvPr>
              <p:cNvPicPr/>
              <p:nvPr/>
            </p:nvPicPr>
            <p:blipFill>
              <a:blip r:embed="rId7"/>
              <a:stretch>
                <a:fillRect/>
              </a:stretch>
            </p:blipFill>
            <p:spPr>
              <a:xfrm>
                <a:off x="7961143" y="3126097"/>
                <a:ext cx="57240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8DEC025-2039-4B8C-9ECF-63A3C9A44376}"/>
                  </a:ext>
                </a:extLst>
              </p14:cNvPr>
              <p14:cNvContentPartPr/>
              <p14:nvPr/>
            </p14:nvContentPartPr>
            <p14:xfrm>
              <a:off x="7940623" y="4398697"/>
              <a:ext cx="699480" cy="424080"/>
            </p14:xfrm>
          </p:contentPart>
        </mc:Choice>
        <mc:Fallback xmlns="">
          <p:pic>
            <p:nvPicPr>
              <p:cNvPr id="7" name="Ink 6">
                <a:extLst>
                  <a:ext uri="{FF2B5EF4-FFF2-40B4-BE49-F238E27FC236}">
                    <a16:creationId xmlns:a16="http://schemas.microsoft.com/office/drawing/2014/main" id="{38DEC025-2039-4B8C-9ECF-63A3C9A44376}"/>
                  </a:ext>
                </a:extLst>
              </p:cNvPr>
              <p:cNvPicPr/>
              <p:nvPr/>
            </p:nvPicPr>
            <p:blipFill>
              <a:blip r:embed="rId9"/>
              <a:stretch>
                <a:fillRect/>
              </a:stretch>
            </p:blipFill>
            <p:spPr>
              <a:xfrm>
                <a:off x="7931983" y="4390057"/>
                <a:ext cx="71712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633EEBCE-9E78-4142-8493-AFF69975FCCE}"/>
                  </a:ext>
                </a:extLst>
              </p14:cNvPr>
              <p14:cNvContentPartPr/>
              <p14:nvPr/>
            </p14:nvContentPartPr>
            <p14:xfrm>
              <a:off x="8041063" y="4846537"/>
              <a:ext cx="573120" cy="394920"/>
            </p14:xfrm>
          </p:contentPart>
        </mc:Choice>
        <mc:Fallback xmlns="">
          <p:pic>
            <p:nvPicPr>
              <p:cNvPr id="8" name="Ink 7">
                <a:extLst>
                  <a:ext uri="{FF2B5EF4-FFF2-40B4-BE49-F238E27FC236}">
                    <a16:creationId xmlns:a16="http://schemas.microsoft.com/office/drawing/2014/main" id="{633EEBCE-9E78-4142-8493-AFF69975FCCE}"/>
                  </a:ext>
                </a:extLst>
              </p:cNvPr>
              <p:cNvPicPr/>
              <p:nvPr/>
            </p:nvPicPr>
            <p:blipFill>
              <a:blip r:embed="rId11"/>
              <a:stretch>
                <a:fillRect/>
              </a:stretch>
            </p:blipFill>
            <p:spPr>
              <a:xfrm>
                <a:off x="8032423" y="4837897"/>
                <a:ext cx="59076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738E319-2DE8-416D-9EF3-B62F681004AC}"/>
                  </a:ext>
                </a:extLst>
              </p14:cNvPr>
              <p14:cNvContentPartPr/>
              <p14:nvPr/>
            </p14:nvContentPartPr>
            <p14:xfrm>
              <a:off x="7954663" y="5254057"/>
              <a:ext cx="594720" cy="423000"/>
            </p14:xfrm>
          </p:contentPart>
        </mc:Choice>
        <mc:Fallback xmlns="">
          <p:pic>
            <p:nvPicPr>
              <p:cNvPr id="9" name="Ink 8">
                <a:extLst>
                  <a:ext uri="{FF2B5EF4-FFF2-40B4-BE49-F238E27FC236}">
                    <a16:creationId xmlns:a16="http://schemas.microsoft.com/office/drawing/2014/main" id="{4738E319-2DE8-416D-9EF3-B62F681004AC}"/>
                  </a:ext>
                </a:extLst>
              </p:cNvPr>
              <p:cNvPicPr/>
              <p:nvPr/>
            </p:nvPicPr>
            <p:blipFill>
              <a:blip r:embed="rId13"/>
              <a:stretch>
                <a:fillRect/>
              </a:stretch>
            </p:blipFill>
            <p:spPr>
              <a:xfrm>
                <a:off x="7945663" y="5245057"/>
                <a:ext cx="61236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4461B53-028F-440F-A63C-2076CF6BD553}"/>
                  </a:ext>
                </a:extLst>
              </p14:cNvPr>
              <p14:cNvContentPartPr/>
              <p14:nvPr/>
            </p14:nvContentPartPr>
            <p14:xfrm>
              <a:off x="8009023" y="1856017"/>
              <a:ext cx="468360" cy="409680"/>
            </p14:xfrm>
          </p:contentPart>
        </mc:Choice>
        <mc:Fallback xmlns="">
          <p:pic>
            <p:nvPicPr>
              <p:cNvPr id="12" name="Ink 11">
                <a:extLst>
                  <a:ext uri="{FF2B5EF4-FFF2-40B4-BE49-F238E27FC236}">
                    <a16:creationId xmlns:a16="http://schemas.microsoft.com/office/drawing/2014/main" id="{54461B53-028F-440F-A63C-2076CF6BD553}"/>
                  </a:ext>
                </a:extLst>
              </p:cNvPr>
              <p:cNvPicPr/>
              <p:nvPr/>
            </p:nvPicPr>
            <p:blipFill>
              <a:blip r:embed="rId15"/>
              <a:stretch>
                <a:fillRect/>
              </a:stretch>
            </p:blipFill>
            <p:spPr>
              <a:xfrm>
                <a:off x="8000023" y="1847377"/>
                <a:ext cx="48600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5752AFC-A6F5-4580-BFC6-ADBC1CA8C508}"/>
                  </a:ext>
                </a:extLst>
              </p14:cNvPr>
              <p14:cNvContentPartPr/>
              <p14:nvPr/>
            </p14:nvContentPartPr>
            <p14:xfrm>
              <a:off x="7804183" y="2274697"/>
              <a:ext cx="857880" cy="483840"/>
            </p14:xfrm>
          </p:contentPart>
        </mc:Choice>
        <mc:Fallback xmlns="">
          <p:pic>
            <p:nvPicPr>
              <p:cNvPr id="13" name="Ink 12">
                <a:extLst>
                  <a:ext uri="{FF2B5EF4-FFF2-40B4-BE49-F238E27FC236}">
                    <a16:creationId xmlns:a16="http://schemas.microsoft.com/office/drawing/2014/main" id="{85752AFC-A6F5-4580-BFC6-ADBC1CA8C508}"/>
                  </a:ext>
                </a:extLst>
              </p:cNvPr>
              <p:cNvPicPr/>
              <p:nvPr/>
            </p:nvPicPr>
            <p:blipFill>
              <a:blip r:embed="rId17"/>
              <a:stretch>
                <a:fillRect/>
              </a:stretch>
            </p:blipFill>
            <p:spPr>
              <a:xfrm>
                <a:off x="7795543" y="2265697"/>
                <a:ext cx="87552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 name="Ink 2">
                <a:extLst>
                  <a:ext uri="{FF2B5EF4-FFF2-40B4-BE49-F238E27FC236}">
                    <a16:creationId xmlns:a16="http://schemas.microsoft.com/office/drawing/2014/main" id="{C13B8B74-512C-4478-A1AD-1D7104E46AC3}"/>
                  </a:ext>
                </a:extLst>
              </p14:cNvPr>
              <p14:cNvContentPartPr/>
              <p14:nvPr/>
            </p14:nvContentPartPr>
            <p14:xfrm>
              <a:off x="11457573" y="2920129"/>
              <a:ext cx="360" cy="360"/>
            </p14:xfrm>
          </p:contentPart>
        </mc:Choice>
        <mc:Fallback xmlns="">
          <p:pic>
            <p:nvPicPr>
              <p:cNvPr id="3" name="Ink 2">
                <a:extLst>
                  <a:ext uri="{FF2B5EF4-FFF2-40B4-BE49-F238E27FC236}">
                    <a16:creationId xmlns:a16="http://schemas.microsoft.com/office/drawing/2014/main" id="{C13B8B74-512C-4478-A1AD-1D7104E46AC3}"/>
                  </a:ext>
                </a:extLst>
              </p:cNvPr>
              <p:cNvPicPr/>
              <p:nvPr/>
            </p:nvPicPr>
            <p:blipFill>
              <a:blip r:embed="rId19"/>
              <a:stretch>
                <a:fillRect/>
              </a:stretch>
            </p:blipFill>
            <p:spPr>
              <a:xfrm>
                <a:off x="11448933" y="29114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Ink 9">
                <a:extLst>
                  <a:ext uri="{FF2B5EF4-FFF2-40B4-BE49-F238E27FC236}">
                    <a16:creationId xmlns:a16="http://schemas.microsoft.com/office/drawing/2014/main" id="{2A1F3954-1AB0-4C30-A7E2-5AAEA5616ADA}"/>
                  </a:ext>
                </a:extLst>
              </p14:cNvPr>
              <p14:cNvContentPartPr/>
              <p14:nvPr/>
            </p14:nvContentPartPr>
            <p14:xfrm>
              <a:off x="10739373" y="5635249"/>
              <a:ext cx="360" cy="360"/>
            </p14:xfrm>
          </p:contentPart>
        </mc:Choice>
        <mc:Fallback xmlns="">
          <p:pic>
            <p:nvPicPr>
              <p:cNvPr id="10" name="Ink 9">
                <a:extLst>
                  <a:ext uri="{FF2B5EF4-FFF2-40B4-BE49-F238E27FC236}">
                    <a16:creationId xmlns:a16="http://schemas.microsoft.com/office/drawing/2014/main" id="{2A1F3954-1AB0-4C30-A7E2-5AAEA5616ADA}"/>
                  </a:ext>
                </a:extLst>
              </p:cNvPr>
              <p:cNvPicPr/>
              <p:nvPr/>
            </p:nvPicPr>
            <p:blipFill>
              <a:blip r:embed="rId19"/>
              <a:stretch>
                <a:fillRect/>
              </a:stretch>
            </p:blipFill>
            <p:spPr>
              <a:xfrm>
                <a:off x="10730733" y="56266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A959E2D8-E85F-4341-BBBA-EB61C8EB81EF}"/>
                  </a:ext>
                </a:extLst>
              </p14:cNvPr>
              <p14:cNvContentPartPr/>
              <p14:nvPr/>
            </p14:nvContentPartPr>
            <p14:xfrm>
              <a:off x="4226613" y="1548529"/>
              <a:ext cx="360" cy="360"/>
            </p14:xfrm>
          </p:contentPart>
        </mc:Choice>
        <mc:Fallback xmlns="">
          <p:pic>
            <p:nvPicPr>
              <p:cNvPr id="11" name="Ink 10">
                <a:extLst>
                  <a:ext uri="{FF2B5EF4-FFF2-40B4-BE49-F238E27FC236}">
                    <a16:creationId xmlns:a16="http://schemas.microsoft.com/office/drawing/2014/main" id="{A959E2D8-E85F-4341-BBBA-EB61C8EB81EF}"/>
                  </a:ext>
                </a:extLst>
              </p:cNvPr>
              <p:cNvPicPr/>
              <p:nvPr/>
            </p:nvPicPr>
            <p:blipFill>
              <a:blip r:embed="rId19"/>
              <a:stretch>
                <a:fillRect/>
              </a:stretch>
            </p:blipFill>
            <p:spPr>
              <a:xfrm>
                <a:off x="4217613" y="15395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30B38EF1-59EB-471F-A8D3-3E662028B4DC}"/>
                  </a:ext>
                </a:extLst>
              </p14:cNvPr>
              <p14:cNvContentPartPr/>
              <p14:nvPr/>
            </p14:nvContentPartPr>
            <p14:xfrm>
              <a:off x="4114293" y="2929489"/>
              <a:ext cx="360" cy="360"/>
            </p14:xfrm>
          </p:contentPart>
        </mc:Choice>
        <mc:Fallback xmlns="">
          <p:pic>
            <p:nvPicPr>
              <p:cNvPr id="14" name="Ink 13">
                <a:extLst>
                  <a:ext uri="{FF2B5EF4-FFF2-40B4-BE49-F238E27FC236}">
                    <a16:creationId xmlns:a16="http://schemas.microsoft.com/office/drawing/2014/main" id="{30B38EF1-59EB-471F-A8D3-3E662028B4DC}"/>
                  </a:ext>
                </a:extLst>
              </p:cNvPr>
              <p:cNvPicPr/>
              <p:nvPr/>
            </p:nvPicPr>
            <p:blipFill>
              <a:blip r:embed="rId19"/>
              <a:stretch>
                <a:fillRect/>
              </a:stretch>
            </p:blipFill>
            <p:spPr>
              <a:xfrm>
                <a:off x="4105653" y="29204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BA38B78F-4AAD-4A4C-8DD6-A222A1909BC3}"/>
                  </a:ext>
                </a:extLst>
              </p14:cNvPr>
              <p14:cNvContentPartPr/>
              <p14:nvPr/>
            </p14:nvContentPartPr>
            <p14:xfrm>
              <a:off x="6275373" y="3078889"/>
              <a:ext cx="3960" cy="360"/>
            </p14:xfrm>
          </p:contentPart>
        </mc:Choice>
        <mc:Fallback xmlns="">
          <p:pic>
            <p:nvPicPr>
              <p:cNvPr id="15" name="Ink 14">
                <a:extLst>
                  <a:ext uri="{FF2B5EF4-FFF2-40B4-BE49-F238E27FC236}">
                    <a16:creationId xmlns:a16="http://schemas.microsoft.com/office/drawing/2014/main" id="{BA38B78F-4AAD-4A4C-8DD6-A222A1909BC3}"/>
                  </a:ext>
                </a:extLst>
              </p:cNvPr>
              <p:cNvPicPr/>
              <p:nvPr/>
            </p:nvPicPr>
            <p:blipFill>
              <a:blip r:embed="rId24"/>
              <a:stretch>
                <a:fillRect/>
              </a:stretch>
            </p:blipFill>
            <p:spPr>
              <a:xfrm>
                <a:off x="6266733" y="3070249"/>
                <a:ext cx="21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1EC6642A-5D6C-434B-87E5-F89613C8D334}"/>
                  </a:ext>
                </a:extLst>
              </p14:cNvPr>
              <p14:cNvContentPartPr/>
              <p14:nvPr/>
            </p14:nvContentPartPr>
            <p14:xfrm>
              <a:off x="4543773" y="3088249"/>
              <a:ext cx="33480" cy="30240"/>
            </p14:xfrm>
          </p:contentPart>
        </mc:Choice>
        <mc:Fallback xmlns="">
          <p:pic>
            <p:nvPicPr>
              <p:cNvPr id="16" name="Ink 15">
                <a:extLst>
                  <a:ext uri="{FF2B5EF4-FFF2-40B4-BE49-F238E27FC236}">
                    <a16:creationId xmlns:a16="http://schemas.microsoft.com/office/drawing/2014/main" id="{1EC6642A-5D6C-434B-87E5-F89613C8D334}"/>
                  </a:ext>
                </a:extLst>
              </p:cNvPr>
              <p:cNvPicPr/>
              <p:nvPr/>
            </p:nvPicPr>
            <p:blipFill>
              <a:blip r:embed="rId26"/>
              <a:stretch>
                <a:fillRect/>
              </a:stretch>
            </p:blipFill>
            <p:spPr>
              <a:xfrm>
                <a:off x="4534773" y="3079249"/>
                <a:ext cx="511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E053803B-0E09-4A41-9120-439968EA65E2}"/>
                  </a:ext>
                </a:extLst>
              </p14:cNvPr>
              <p14:cNvContentPartPr/>
              <p14:nvPr/>
            </p14:nvContentPartPr>
            <p14:xfrm>
              <a:off x="7240173" y="4235569"/>
              <a:ext cx="360" cy="360"/>
            </p14:xfrm>
          </p:contentPart>
        </mc:Choice>
        <mc:Fallback xmlns="">
          <p:pic>
            <p:nvPicPr>
              <p:cNvPr id="17" name="Ink 16">
                <a:extLst>
                  <a:ext uri="{FF2B5EF4-FFF2-40B4-BE49-F238E27FC236}">
                    <a16:creationId xmlns:a16="http://schemas.microsoft.com/office/drawing/2014/main" id="{E053803B-0E09-4A41-9120-439968EA65E2}"/>
                  </a:ext>
                </a:extLst>
              </p:cNvPr>
              <p:cNvPicPr/>
              <p:nvPr/>
            </p:nvPicPr>
            <p:blipFill>
              <a:blip r:embed="rId19"/>
              <a:stretch>
                <a:fillRect/>
              </a:stretch>
            </p:blipFill>
            <p:spPr>
              <a:xfrm>
                <a:off x="7231533" y="42269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988887EC-E68F-4865-8A99-AD714E9724F2}"/>
                  </a:ext>
                </a:extLst>
              </p14:cNvPr>
              <p14:cNvContentPartPr/>
              <p14:nvPr/>
            </p14:nvContentPartPr>
            <p14:xfrm>
              <a:off x="7293223" y="4353600"/>
              <a:ext cx="360" cy="360"/>
            </p14:xfrm>
          </p:contentPart>
        </mc:Choice>
        <mc:Fallback xmlns="">
          <p:pic>
            <p:nvPicPr>
              <p:cNvPr id="20" name="Ink 19">
                <a:extLst>
                  <a:ext uri="{FF2B5EF4-FFF2-40B4-BE49-F238E27FC236}">
                    <a16:creationId xmlns:a16="http://schemas.microsoft.com/office/drawing/2014/main" id="{988887EC-E68F-4865-8A99-AD714E9724F2}"/>
                  </a:ext>
                </a:extLst>
              </p:cNvPr>
              <p:cNvPicPr/>
              <p:nvPr/>
            </p:nvPicPr>
            <p:blipFill>
              <a:blip r:embed="rId19"/>
              <a:stretch>
                <a:fillRect/>
              </a:stretch>
            </p:blipFill>
            <p:spPr>
              <a:xfrm>
                <a:off x="7284583" y="43449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378AEEEF-5554-4512-B21F-76F9DB896B62}"/>
                  </a:ext>
                </a:extLst>
              </p14:cNvPr>
              <p14:cNvContentPartPr/>
              <p14:nvPr/>
            </p14:nvContentPartPr>
            <p14:xfrm>
              <a:off x="7314823" y="-305160"/>
              <a:ext cx="360" cy="360"/>
            </p14:xfrm>
          </p:contentPart>
        </mc:Choice>
        <mc:Fallback xmlns="">
          <p:pic>
            <p:nvPicPr>
              <p:cNvPr id="21" name="Ink 20">
                <a:extLst>
                  <a:ext uri="{FF2B5EF4-FFF2-40B4-BE49-F238E27FC236}">
                    <a16:creationId xmlns:a16="http://schemas.microsoft.com/office/drawing/2014/main" id="{378AEEEF-5554-4512-B21F-76F9DB896B62}"/>
                  </a:ext>
                </a:extLst>
              </p:cNvPr>
              <p:cNvPicPr/>
              <p:nvPr/>
            </p:nvPicPr>
            <p:blipFill>
              <a:blip r:embed="rId19"/>
              <a:stretch>
                <a:fillRect/>
              </a:stretch>
            </p:blipFill>
            <p:spPr>
              <a:xfrm>
                <a:off x="7305823" y="-3141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674DC932-D095-4240-917A-603D8C9E80AA}"/>
                  </a:ext>
                </a:extLst>
              </p14:cNvPr>
              <p14:cNvContentPartPr/>
              <p14:nvPr/>
            </p14:nvContentPartPr>
            <p14:xfrm>
              <a:off x="6182983" y="979320"/>
              <a:ext cx="360" cy="360"/>
            </p14:xfrm>
          </p:contentPart>
        </mc:Choice>
        <mc:Fallback xmlns="">
          <p:pic>
            <p:nvPicPr>
              <p:cNvPr id="22" name="Ink 21">
                <a:extLst>
                  <a:ext uri="{FF2B5EF4-FFF2-40B4-BE49-F238E27FC236}">
                    <a16:creationId xmlns:a16="http://schemas.microsoft.com/office/drawing/2014/main" id="{674DC932-D095-4240-917A-603D8C9E80AA}"/>
                  </a:ext>
                </a:extLst>
              </p:cNvPr>
              <p:cNvPicPr/>
              <p:nvPr/>
            </p:nvPicPr>
            <p:blipFill>
              <a:blip r:embed="rId19"/>
              <a:stretch>
                <a:fillRect/>
              </a:stretch>
            </p:blipFill>
            <p:spPr>
              <a:xfrm>
                <a:off x="6173983" y="9703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E9E456B9-F4DB-4670-9EDC-542028186CCD}"/>
                  </a:ext>
                </a:extLst>
              </p14:cNvPr>
              <p14:cNvContentPartPr/>
              <p14:nvPr/>
            </p14:nvContentPartPr>
            <p14:xfrm>
              <a:off x="8131303" y="772680"/>
              <a:ext cx="360" cy="360"/>
            </p14:xfrm>
          </p:contentPart>
        </mc:Choice>
        <mc:Fallback xmlns="">
          <p:pic>
            <p:nvPicPr>
              <p:cNvPr id="23" name="Ink 22">
                <a:extLst>
                  <a:ext uri="{FF2B5EF4-FFF2-40B4-BE49-F238E27FC236}">
                    <a16:creationId xmlns:a16="http://schemas.microsoft.com/office/drawing/2014/main" id="{E9E456B9-F4DB-4670-9EDC-542028186CCD}"/>
                  </a:ext>
                </a:extLst>
              </p:cNvPr>
              <p:cNvPicPr/>
              <p:nvPr/>
            </p:nvPicPr>
            <p:blipFill>
              <a:blip r:embed="rId19"/>
              <a:stretch>
                <a:fillRect/>
              </a:stretch>
            </p:blipFill>
            <p:spPr>
              <a:xfrm>
                <a:off x="8122663" y="763680"/>
                <a:ext cx="18000" cy="18000"/>
              </a:xfrm>
              <a:prstGeom prst="rect">
                <a:avLst/>
              </a:prstGeom>
            </p:spPr>
          </p:pic>
        </mc:Fallback>
      </mc:AlternateContent>
    </p:spTree>
    <p:extLst>
      <p:ext uri="{BB962C8B-B14F-4D97-AF65-F5344CB8AC3E}">
        <p14:creationId xmlns:p14="http://schemas.microsoft.com/office/powerpoint/2010/main" val="3738384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3" name="TextBox 2">
            <a:extLst>
              <a:ext uri="{FF2B5EF4-FFF2-40B4-BE49-F238E27FC236}">
                <a16:creationId xmlns:a16="http://schemas.microsoft.com/office/drawing/2014/main" id="{BDCE300F-AD26-4463-AF19-3830A07EF89F}"/>
              </a:ext>
            </a:extLst>
          </p:cNvPr>
          <p:cNvSpPr txBox="1"/>
          <p:nvPr/>
        </p:nvSpPr>
        <p:spPr>
          <a:xfrm>
            <a:off x="274479" y="1309686"/>
            <a:ext cx="3046378" cy="1619250"/>
          </a:xfrm>
          <a:prstGeom prst="rect">
            <a:avLst/>
          </a:prstGeom>
        </p:spPr>
        <p:txBody>
          <a:bodyPr vert="horz" lIns="91440" tIns="45720" rIns="91440" bIns="45720" rtlCol="0" anchor="t">
            <a:normAutofit fontScale="92500"/>
          </a:bodyPr>
          <a:lstStyle/>
          <a:p>
            <a:pPr defTabSz="914400">
              <a:lnSpc>
                <a:spcPct val="90000"/>
              </a:lnSpc>
              <a:spcBef>
                <a:spcPct val="0"/>
              </a:spcBef>
              <a:spcAft>
                <a:spcPts val="600"/>
              </a:spcAft>
            </a:pPr>
            <a:r>
              <a:rPr lang="en-US" sz="4000" kern="1200" dirty="0">
                <a:solidFill>
                  <a:srgbClr val="FFFFFF"/>
                </a:solidFill>
                <a:latin typeface="+mj-lt"/>
                <a:ea typeface="+mj-ea"/>
                <a:cs typeface="+mj-cs"/>
              </a:rPr>
              <a:t>Share your answers with the class.</a:t>
            </a:r>
          </a:p>
        </p:txBody>
      </p:sp>
      <p:graphicFrame>
        <p:nvGraphicFramePr>
          <p:cNvPr id="5" name="TextBox 1">
            <a:extLst>
              <a:ext uri="{FF2B5EF4-FFF2-40B4-BE49-F238E27FC236}">
                <a16:creationId xmlns:a16="http://schemas.microsoft.com/office/drawing/2014/main" id="{D71F5368-E176-480C-8210-055FF9D9A792}"/>
              </a:ext>
            </a:extLst>
          </p:cNvPr>
          <p:cNvGraphicFramePr/>
          <p:nvPr>
            <p:extLst>
              <p:ext uri="{D42A27DB-BD31-4B8C-83A1-F6EECF244321}">
                <p14:modId xmlns:p14="http://schemas.microsoft.com/office/powerpoint/2010/main" val="3672653155"/>
              </p:ext>
            </p:extLst>
          </p:nvPr>
        </p:nvGraphicFramePr>
        <p:xfrm>
          <a:off x="5163936" y="109555"/>
          <a:ext cx="6966944" cy="6338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descr="A picture containing grass, outdoor, field, grazing&#10;&#10;Description automatically generated">
            <a:extLst>
              <a:ext uri="{FF2B5EF4-FFF2-40B4-BE49-F238E27FC236}">
                <a16:creationId xmlns:a16="http://schemas.microsoft.com/office/drawing/2014/main" id="{A1236BCC-CA0A-4092-A2E7-2FA9D334E700}"/>
              </a:ext>
            </a:extLst>
          </p:cNvPr>
          <p:cNvPicPr>
            <a:picLocks noChangeAspect="1"/>
          </p:cNvPicPr>
          <p:nvPr/>
        </p:nvPicPr>
        <p:blipFill rotWithShape="1">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a:off x="159050" y="3428999"/>
            <a:ext cx="3095371" cy="2852940"/>
          </a:xfrm>
          <a:prstGeom prst="roundRect">
            <a:avLst>
              <a:gd name="adj" fmla="val 50000"/>
            </a:avLst>
          </a:prstGeom>
          <a:ln w="57150">
            <a:solidFill>
              <a:schemeClr val="bg1"/>
            </a:solidFill>
          </a:ln>
        </p:spPr>
      </p:pic>
    </p:spTree>
    <p:extLst>
      <p:ext uri="{BB962C8B-B14F-4D97-AF65-F5344CB8AC3E}">
        <p14:creationId xmlns:p14="http://schemas.microsoft.com/office/powerpoint/2010/main" val="585738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2D3541-F662-4652-BCDF-BB12A9FF11C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265714" y="263133"/>
            <a:ext cx="8346375" cy="6331733"/>
          </a:xfrm>
          <a:prstGeom prst="rect">
            <a:avLst/>
          </a:prstGeom>
        </p:spPr>
      </p:pic>
      <p:sp>
        <p:nvSpPr>
          <p:cNvPr id="4" name="Text Placeholder 3">
            <a:extLst>
              <a:ext uri="{FF2B5EF4-FFF2-40B4-BE49-F238E27FC236}">
                <a16:creationId xmlns:a16="http://schemas.microsoft.com/office/drawing/2014/main" id="{8EE2EF12-AA9D-4ECE-A2B8-D6CEFA35D076}"/>
              </a:ext>
            </a:extLst>
          </p:cNvPr>
          <p:cNvSpPr>
            <a:spLocks noGrp="1"/>
          </p:cNvSpPr>
          <p:nvPr>
            <p:ph type="body" sz="half" idx="2"/>
          </p:nvPr>
        </p:nvSpPr>
        <p:spPr>
          <a:xfrm>
            <a:off x="296500" y="372292"/>
            <a:ext cx="2969214" cy="4047978"/>
          </a:xfrm>
        </p:spPr>
        <p:txBody>
          <a:bodyPr>
            <a:normAutofit/>
          </a:bodyPr>
          <a:lstStyle/>
          <a:p>
            <a:r>
              <a:rPr lang="en-US" sz="3600" b="1" dirty="0"/>
              <a:t>What resources do all the counties have in common?</a:t>
            </a:r>
            <a:endParaRPr lang="en-US" sz="3600" dirty="0"/>
          </a:p>
        </p:txBody>
      </p:sp>
    </p:spTree>
    <p:extLst>
      <p:ext uri="{BB962C8B-B14F-4D97-AF65-F5344CB8AC3E}">
        <p14:creationId xmlns:p14="http://schemas.microsoft.com/office/powerpoint/2010/main" val="2515319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41B9-B277-4A58-8569-35A94F54AD8B}"/>
              </a:ext>
            </a:extLst>
          </p:cNvPr>
          <p:cNvSpPr>
            <a:spLocks noGrp="1"/>
          </p:cNvSpPr>
          <p:nvPr>
            <p:ph type="title"/>
          </p:nvPr>
        </p:nvSpPr>
        <p:spPr>
          <a:xfrm>
            <a:off x="178905" y="321833"/>
            <a:ext cx="4840495" cy="965001"/>
          </a:xfrm>
        </p:spPr>
        <p:txBody>
          <a:bodyPr vert="horz" lIns="91440" tIns="45720" rIns="91440" bIns="45720" rtlCol="0" anchor="ctr">
            <a:normAutofit/>
          </a:bodyPr>
          <a:lstStyle/>
          <a:p>
            <a:r>
              <a:rPr lang="en-US" sz="4400" kern="1200" dirty="0">
                <a:solidFill>
                  <a:schemeClr val="bg1"/>
                </a:solidFill>
                <a:latin typeface="+mj-lt"/>
                <a:ea typeface="+mj-ea"/>
                <a:cs typeface="+mj-cs"/>
              </a:rPr>
              <a:t>Did you know?</a:t>
            </a:r>
          </a:p>
        </p:txBody>
      </p:sp>
      <p:sp>
        <p:nvSpPr>
          <p:cNvPr id="4" name="Text Placeholder 3">
            <a:extLst>
              <a:ext uri="{FF2B5EF4-FFF2-40B4-BE49-F238E27FC236}">
                <a16:creationId xmlns:a16="http://schemas.microsoft.com/office/drawing/2014/main" id="{3361EA1F-093F-4521-9805-A0B165A2AEEC}"/>
              </a:ext>
            </a:extLst>
          </p:cNvPr>
          <p:cNvSpPr>
            <a:spLocks noGrp="1"/>
          </p:cNvSpPr>
          <p:nvPr>
            <p:ph type="body" sz="half" idx="2"/>
          </p:nvPr>
        </p:nvSpPr>
        <p:spPr>
          <a:xfrm>
            <a:off x="178905" y="1391478"/>
            <a:ext cx="5184948" cy="4662188"/>
          </a:xfrm>
        </p:spPr>
        <p:txBody>
          <a:bodyPr vert="horz" lIns="91440" tIns="45720" rIns="91440" bIns="45720" rtlCol="0" anchor="t">
            <a:normAutofit/>
          </a:bodyPr>
          <a:lstStyle/>
          <a:p>
            <a:r>
              <a:rPr lang="en-US" sz="2400" dirty="0"/>
              <a:t>In Wyoming:</a:t>
            </a:r>
          </a:p>
          <a:p>
            <a:pPr indent="-228600">
              <a:buFont typeface="Arial" panose="020B0604020202020204" pitchFamily="34" charset="0"/>
              <a:buChar char="•"/>
            </a:pPr>
            <a:r>
              <a:rPr lang="en-US" sz="2400" dirty="0"/>
              <a:t>Agriculture is one of the top three industries in our state.</a:t>
            </a:r>
          </a:p>
          <a:p>
            <a:pPr indent="-228600">
              <a:buFont typeface="Arial" panose="020B0604020202020204" pitchFamily="34" charset="0"/>
              <a:buChar char="•"/>
            </a:pPr>
            <a:r>
              <a:rPr lang="en-US" sz="2400" dirty="0"/>
              <a:t>Cattle and sheep are the top two types of livestock produced in our state.</a:t>
            </a:r>
          </a:p>
          <a:p>
            <a:pPr indent="-228600">
              <a:buFont typeface="Arial" panose="020B0604020202020204" pitchFamily="34" charset="0"/>
              <a:buChar char="•"/>
            </a:pPr>
            <a:r>
              <a:rPr lang="en-US" sz="2400" dirty="0"/>
              <a:t>Every county in Wyoming produces cattle and sheep.</a:t>
            </a:r>
          </a:p>
          <a:p>
            <a:pPr indent="-228600">
              <a:buFont typeface="Arial" panose="020B0604020202020204" pitchFamily="34" charset="0"/>
              <a:buChar char="•"/>
            </a:pPr>
            <a:r>
              <a:rPr lang="en-US" sz="2400" dirty="0"/>
              <a:t>We are fourth in the nation for the number of sheep we produce. (Texas is first).</a:t>
            </a:r>
          </a:p>
          <a:p>
            <a:pPr indent="-228600">
              <a:buFont typeface="Arial" panose="020B0604020202020204" pitchFamily="34" charset="0"/>
              <a:buChar char="•"/>
            </a:pPr>
            <a:endParaRPr lang="en-US" sz="1800" dirty="0"/>
          </a:p>
        </p:txBody>
      </p:sp>
      <p:sp>
        <p:nvSpPr>
          <p:cNvPr id="22" name="Oval 21">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68B5FBA6-55B9-49D6-A056-5FC5BB8AC0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72176" y="2906601"/>
            <a:ext cx="2785734" cy="2704741"/>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Content Placeholder 5">
            <a:extLst>
              <a:ext uri="{FF2B5EF4-FFF2-40B4-BE49-F238E27FC236}">
                <a16:creationId xmlns:a16="http://schemas.microsoft.com/office/drawing/2014/main" id="{57D7ECCC-B669-4459-A025-1F10C71E2FB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160603" y="0"/>
            <a:ext cx="4034316" cy="3429000"/>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6" name="Freeform: Shape 25">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22DF8C3-05D9-4CB3-8A5A-E57C5B90CC6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053087" y="4209689"/>
            <a:ext cx="3138912" cy="2636196"/>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3" name="TextBox 2">
            <a:extLst>
              <a:ext uri="{FF2B5EF4-FFF2-40B4-BE49-F238E27FC236}">
                <a16:creationId xmlns:a16="http://schemas.microsoft.com/office/drawing/2014/main" id="{E878857F-9D20-4F2D-8FFC-D2DE6E91A04A}"/>
              </a:ext>
            </a:extLst>
          </p:cNvPr>
          <p:cNvSpPr txBox="1"/>
          <p:nvPr/>
        </p:nvSpPr>
        <p:spPr>
          <a:xfrm>
            <a:off x="6804161" y="5357972"/>
            <a:ext cx="1196009" cy="200055"/>
          </a:xfrm>
          <a:prstGeom prst="rect">
            <a:avLst/>
          </a:prstGeom>
          <a:noFill/>
        </p:spPr>
        <p:txBody>
          <a:bodyPr wrap="square" rtlCol="0">
            <a:spAutoFit/>
          </a:bodyPr>
          <a:lstStyle/>
          <a:p>
            <a:r>
              <a:rPr lang="en-US" sz="700" dirty="0"/>
              <a:t>Photo by Lacee Sims</a:t>
            </a:r>
          </a:p>
        </p:txBody>
      </p:sp>
      <p:sp>
        <p:nvSpPr>
          <p:cNvPr id="12" name="TextBox 11">
            <a:extLst>
              <a:ext uri="{FF2B5EF4-FFF2-40B4-BE49-F238E27FC236}">
                <a16:creationId xmlns:a16="http://schemas.microsoft.com/office/drawing/2014/main" id="{2A43DBAE-AFD5-4593-8CBF-11614D0C92E9}"/>
              </a:ext>
            </a:extLst>
          </p:cNvPr>
          <p:cNvSpPr txBox="1"/>
          <p:nvPr/>
        </p:nvSpPr>
        <p:spPr>
          <a:xfrm>
            <a:off x="10024539" y="3214657"/>
            <a:ext cx="1196009" cy="200055"/>
          </a:xfrm>
          <a:prstGeom prst="rect">
            <a:avLst/>
          </a:prstGeom>
          <a:noFill/>
        </p:spPr>
        <p:txBody>
          <a:bodyPr wrap="square" rtlCol="0">
            <a:spAutoFit/>
          </a:bodyPr>
          <a:lstStyle/>
          <a:p>
            <a:r>
              <a:rPr lang="en-US" sz="700" dirty="0"/>
              <a:t>Photo by Liz </a:t>
            </a:r>
            <a:r>
              <a:rPr lang="en-US" sz="700" dirty="0" err="1"/>
              <a:t>Lauck</a:t>
            </a:r>
            <a:endParaRPr lang="en-US" sz="700" dirty="0"/>
          </a:p>
        </p:txBody>
      </p:sp>
      <p:sp>
        <p:nvSpPr>
          <p:cNvPr id="13" name="TextBox 12">
            <a:extLst>
              <a:ext uri="{FF2B5EF4-FFF2-40B4-BE49-F238E27FC236}">
                <a16:creationId xmlns:a16="http://schemas.microsoft.com/office/drawing/2014/main" id="{232749BF-10DA-464C-9A62-3EE2352AC9D1}"/>
              </a:ext>
            </a:extLst>
          </p:cNvPr>
          <p:cNvSpPr txBox="1"/>
          <p:nvPr/>
        </p:nvSpPr>
        <p:spPr>
          <a:xfrm>
            <a:off x="11029471" y="6636499"/>
            <a:ext cx="1196009" cy="200055"/>
          </a:xfrm>
          <a:prstGeom prst="rect">
            <a:avLst/>
          </a:prstGeom>
          <a:noFill/>
        </p:spPr>
        <p:txBody>
          <a:bodyPr wrap="square" rtlCol="0">
            <a:spAutoFit/>
          </a:bodyPr>
          <a:lstStyle/>
          <a:p>
            <a:r>
              <a:rPr lang="en-US" sz="700" dirty="0"/>
              <a:t>Photo courtesy of WYFB</a:t>
            </a:r>
          </a:p>
        </p:txBody>
      </p:sp>
    </p:spTree>
    <p:extLst>
      <p:ext uri="{BB962C8B-B14F-4D97-AF65-F5344CB8AC3E}">
        <p14:creationId xmlns:p14="http://schemas.microsoft.com/office/powerpoint/2010/main" val="422430012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4507328" y="587818"/>
            <a:ext cx="3566067" cy="5881146"/>
          </a:xfrm>
        </p:spPr>
        <p:txBody>
          <a:bodyPr vert="horz" lIns="91440" tIns="45720" rIns="91440" bIns="45720" rtlCol="0" anchor="t">
            <a:normAutofit/>
          </a:bodyPr>
          <a:lstStyle/>
          <a:p>
            <a:pPr marL="0" indent="0">
              <a:buNone/>
            </a:pPr>
            <a:r>
              <a:rPr lang="en-US" b="1" dirty="0"/>
              <a:t>Think back on:</a:t>
            </a:r>
          </a:p>
          <a:p>
            <a:pPr marL="0" indent="0">
              <a:buNone/>
            </a:pPr>
            <a:endParaRPr lang="en-US" b="1" dirty="0"/>
          </a:p>
          <a:p>
            <a:pPr marL="0" indent="0">
              <a:buNone/>
            </a:pPr>
            <a:endParaRPr lang="en-US" b="1" dirty="0"/>
          </a:p>
          <a:p>
            <a:pPr lvl="1"/>
            <a:r>
              <a:rPr lang="en-US" dirty="0"/>
              <a:t>Being a steward</a:t>
            </a:r>
            <a:endParaRPr lang="en-US" dirty="0">
              <a:cs typeface="Arial"/>
            </a:endParaRPr>
          </a:p>
          <a:p>
            <a:pPr lvl="1"/>
            <a:r>
              <a:rPr lang="en-US" dirty="0"/>
              <a:t>Parts of a map</a:t>
            </a:r>
            <a:endParaRPr lang="en-US" dirty="0">
              <a:cs typeface="Arial"/>
            </a:endParaRPr>
          </a:p>
          <a:p>
            <a:pPr lvl="1"/>
            <a:r>
              <a:rPr lang="en-US" dirty="0"/>
              <a:t>Exploring our state resources map</a:t>
            </a:r>
            <a:endParaRPr lang="en-US" dirty="0">
              <a:cs typeface="Arial"/>
            </a:endParaRPr>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318052" y="1204802"/>
            <a:ext cx="3588026" cy="2123658"/>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Highlights from our last lesson</a:t>
            </a:r>
          </a:p>
        </p:txBody>
      </p:sp>
      <p:sp>
        <p:nvSpPr>
          <p:cNvPr id="5" name="TextBox 4">
            <a:extLst>
              <a:ext uri="{FF2B5EF4-FFF2-40B4-BE49-F238E27FC236}">
                <a16:creationId xmlns:a16="http://schemas.microsoft.com/office/drawing/2014/main" id="{F443FEF5-C442-43C0-8159-94EF5C585575}"/>
              </a:ext>
            </a:extLst>
          </p:cNvPr>
          <p:cNvSpPr txBox="1"/>
          <p:nvPr/>
        </p:nvSpPr>
        <p:spPr>
          <a:xfrm>
            <a:off x="238539" y="3902911"/>
            <a:ext cx="3478698" cy="1661993"/>
          </a:xfrm>
          <a:prstGeom prst="rect">
            <a:avLst/>
          </a:prstGeom>
          <a:noFill/>
        </p:spPr>
        <p:txBody>
          <a:bodyPr wrap="square" rtlCol="0">
            <a:spAutoFit/>
          </a:bodyPr>
          <a:lstStyle/>
          <a:p>
            <a:r>
              <a:rPr lang="en-US" sz="2800" dirty="0">
                <a:solidFill>
                  <a:schemeClr val="accent2"/>
                </a:solidFill>
                <a:latin typeface="Arial" panose="020B0604020202020204" pitchFamily="34" charset="0"/>
                <a:cs typeface="Arial" panose="020B0604020202020204" pitchFamily="34" charset="0"/>
              </a:rPr>
              <a:t>What did you learn from yesterday’s challenge?</a:t>
            </a:r>
          </a:p>
          <a:p>
            <a:endParaRPr lang="en-US" dirty="0"/>
          </a:p>
        </p:txBody>
      </p:sp>
      <p:pic>
        <p:nvPicPr>
          <p:cNvPr id="9" name="Picture 2">
            <a:extLst>
              <a:ext uri="{FF2B5EF4-FFF2-40B4-BE49-F238E27FC236}">
                <a16:creationId xmlns:a16="http://schemas.microsoft.com/office/drawing/2014/main" id="{349436DA-21D3-4045-8349-21DAEAFC8A7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31575" y="1020328"/>
            <a:ext cx="3211562" cy="2408672"/>
          </a:xfrm>
          <a:prstGeom prst="rect">
            <a:avLst/>
          </a:prstGeom>
          <a:noFill/>
          <a:ln w="38100">
            <a:solidFill>
              <a:schemeClr val="accent3"/>
            </a:solidFill>
          </a:ln>
          <a:extLst>
            <a:ext uri="{909E8E84-426E-40DD-AFC4-6F175D3DCCD1}">
              <a14:hiddenFill xmlns:a14="http://schemas.microsoft.com/office/drawing/2010/main">
                <a:solidFill>
                  <a:srgbClr val="FFFFFF"/>
                </a:solidFill>
              </a14:hiddenFill>
            </a:ext>
          </a:extLst>
        </p:spPr>
      </p:pic>
      <p:pic>
        <p:nvPicPr>
          <p:cNvPr id="10" name="Content Placeholder 4">
            <a:extLst>
              <a:ext uri="{FF2B5EF4-FFF2-40B4-BE49-F238E27FC236}">
                <a16:creationId xmlns:a16="http://schemas.microsoft.com/office/drawing/2014/main" id="{625836FB-813E-4CD4-9CAE-6975BA602EB5}"/>
              </a:ext>
            </a:extLst>
          </p:cNvPr>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rot="5400000">
            <a:off x="8667068" y="3771515"/>
            <a:ext cx="2534899" cy="3358420"/>
          </a:xfrm>
          <a:prstGeom prst="rect">
            <a:avLst/>
          </a:prstGeom>
          <a:ln w="38100">
            <a:solidFill>
              <a:schemeClr val="accent3"/>
            </a:solidFill>
          </a:ln>
        </p:spPr>
      </p:pic>
    </p:spTree>
    <p:extLst>
      <p:ext uri="{BB962C8B-B14F-4D97-AF65-F5344CB8AC3E}">
        <p14:creationId xmlns:p14="http://schemas.microsoft.com/office/powerpoint/2010/main" val="345049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1524CC-836A-40EE-A84C-1F6AEB00161B}"/>
              </a:ext>
            </a:extLst>
          </p:cNvPr>
          <p:cNvSpPr>
            <a:spLocks noGrp="1"/>
          </p:cNvSpPr>
          <p:nvPr>
            <p:ph sz="half" idx="1"/>
          </p:nvPr>
        </p:nvSpPr>
        <p:spPr>
          <a:xfrm>
            <a:off x="595312" y="771525"/>
            <a:ext cx="5500687" cy="5865017"/>
          </a:xfrm>
          <a:solidFill>
            <a:schemeClr val="bg1">
              <a:alpha val="85000"/>
            </a:schemeClr>
          </a:solidFill>
          <a:ln w="38100">
            <a:solidFill>
              <a:schemeClr val="tx1"/>
            </a:solidFill>
          </a:ln>
        </p:spPr>
        <p:txBody>
          <a:bodyPr>
            <a:normAutofit/>
          </a:bodyPr>
          <a:lstStyle/>
          <a:p>
            <a:pPr marL="0" indent="0">
              <a:buNone/>
            </a:pPr>
            <a:r>
              <a:rPr lang="en-US" sz="2400" dirty="0"/>
              <a:t>Wyoming Livestock</a:t>
            </a:r>
          </a:p>
        </p:txBody>
      </p:sp>
      <p:sp>
        <p:nvSpPr>
          <p:cNvPr id="4" name="Content Placeholder 3">
            <a:extLst>
              <a:ext uri="{FF2B5EF4-FFF2-40B4-BE49-F238E27FC236}">
                <a16:creationId xmlns:a16="http://schemas.microsoft.com/office/drawing/2014/main" id="{C0AD76FE-EF56-4A8F-93F1-2B60E5F290B0}"/>
              </a:ext>
            </a:extLst>
          </p:cNvPr>
          <p:cNvSpPr>
            <a:spLocks noGrp="1"/>
          </p:cNvSpPr>
          <p:nvPr>
            <p:ph sz="half" idx="2"/>
          </p:nvPr>
        </p:nvSpPr>
        <p:spPr>
          <a:xfrm>
            <a:off x="6172202" y="771525"/>
            <a:ext cx="5500686" cy="5865018"/>
          </a:xfrm>
          <a:solidFill>
            <a:schemeClr val="bg1">
              <a:alpha val="85000"/>
            </a:schemeClr>
          </a:solidFill>
          <a:ln w="38100">
            <a:solidFill>
              <a:schemeClr val="tx1"/>
            </a:solidFill>
          </a:ln>
        </p:spPr>
        <p:txBody>
          <a:bodyPr>
            <a:normAutofit/>
          </a:bodyPr>
          <a:lstStyle/>
          <a:p>
            <a:pPr marL="0" indent="0">
              <a:buNone/>
            </a:pPr>
            <a:r>
              <a:rPr lang="en-US" sz="2400" dirty="0"/>
              <a:t>Wyoming Crops</a:t>
            </a:r>
          </a:p>
        </p:txBody>
      </p:sp>
      <p:sp>
        <p:nvSpPr>
          <p:cNvPr id="7" name="TextBox 6">
            <a:extLst>
              <a:ext uri="{FF2B5EF4-FFF2-40B4-BE49-F238E27FC236}">
                <a16:creationId xmlns:a16="http://schemas.microsoft.com/office/drawing/2014/main" id="{AF502AB4-1A28-4450-B327-E563C4816EA2}"/>
              </a:ext>
            </a:extLst>
          </p:cNvPr>
          <p:cNvSpPr txBox="1"/>
          <p:nvPr/>
        </p:nvSpPr>
        <p:spPr>
          <a:xfrm>
            <a:off x="595312" y="0"/>
            <a:ext cx="8934451" cy="584775"/>
          </a:xfrm>
          <a:prstGeom prst="rect">
            <a:avLst/>
          </a:prstGeom>
          <a:noFill/>
        </p:spPr>
        <p:txBody>
          <a:bodyPr wrap="square" rtlCol="0">
            <a:spAutoFit/>
          </a:bodyPr>
          <a:lstStyle/>
          <a:p>
            <a:r>
              <a:rPr lang="en-US" sz="3200" dirty="0"/>
              <a:t>Give 2 examples of:</a:t>
            </a:r>
          </a:p>
        </p:txBody>
      </p:sp>
    </p:spTree>
    <p:extLst>
      <p:ext uri="{BB962C8B-B14F-4D97-AF65-F5344CB8AC3E}">
        <p14:creationId xmlns:p14="http://schemas.microsoft.com/office/powerpoint/2010/main" val="618680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7727384" y="4315146"/>
            <a:ext cx="4484994" cy="1647565"/>
          </a:xfrm>
        </p:spPr>
        <p:txBody>
          <a:bodyPr anchor="b">
            <a:normAutofit fontScale="90000"/>
          </a:bodyPr>
          <a:lstStyle/>
          <a:p>
            <a:r>
              <a:rPr lang="en-US" sz="4000" dirty="0">
                <a:solidFill>
                  <a:schemeClr val="accent3"/>
                </a:solidFill>
                <a:latin typeface="Arial" panose="020B0604020202020204" pitchFamily="34" charset="0"/>
                <a:cs typeface="Arial" panose="020B0604020202020204" pitchFamily="34" charset="0"/>
              </a:rPr>
              <a:t>What did we learn from today’s challenge?</a:t>
            </a:r>
          </a:p>
        </p:txBody>
      </p:sp>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0666" y="1134144"/>
            <a:ext cx="2501708" cy="2501708"/>
          </a:xfrm>
          <a:prstGeom prst="rect">
            <a:avLst/>
          </a:prstGeom>
        </p:spPr>
      </p:pic>
      <p:pic>
        <p:nvPicPr>
          <p:cNvPr id="4" name="Picture 3" descr="A child feeding a cow through a fence&#10;&#10;Description automatically generated">
            <a:extLst>
              <a:ext uri="{FF2B5EF4-FFF2-40B4-BE49-F238E27FC236}">
                <a16:creationId xmlns:a16="http://schemas.microsoft.com/office/drawing/2014/main" id="{EDC11823-8B75-4E6D-B707-E131AF8275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90" y="237674"/>
            <a:ext cx="7857677" cy="5238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7766644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0D3F05-3B7E-4704-90A0-4B30DE70C1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4306926" y="-928094"/>
            <a:ext cx="6577375" cy="8714187"/>
          </a:xfrm>
          <a:prstGeom prst="rect">
            <a:avLst/>
          </a:prstGeom>
          <a:ln w="76200">
            <a:solidFill>
              <a:schemeClr val="tx1"/>
            </a:solidFill>
          </a:ln>
        </p:spPr>
      </p:pic>
      <p:sp>
        <p:nvSpPr>
          <p:cNvPr id="3" name="Rectangle 2">
            <a:extLst>
              <a:ext uri="{FF2B5EF4-FFF2-40B4-BE49-F238E27FC236}">
                <a16:creationId xmlns:a16="http://schemas.microsoft.com/office/drawing/2014/main" id="{3A638F0F-736B-4C4F-A599-F3AF1DF50E08}"/>
              </a:ext>
            </a:extLst>
          </p:cNvPr>
          <p:cNvSpPr/>
          <p:nvPr/>
        </p:nvSpPr>
        <p:spPr>
          <a:xfrm>
            <a:off x="322186" y="4679237"/>
            <a:ext cx="2534925" cy="1692771"/>
          </a:xfrm>
          <a:prstGeom prst="rect">
            <a:avLst/>
          </a:prstGeom>
        </p:spPr>
        <p:txBody>
          <a:bodyPr wrap="none">
            <a:spAutoFit/>
          </a:bodyPr>
          <a:lstStyle/>
          <a:p>
            <a:pPr algn="ctr"/>
            <a:r>
              <a:rPr lang="en-US" sz="2000" dirty="0">
                <a:solidFill>
                  <a:schemeClr val="accent2"/>
                </a:solidFill>
                <a:hlinkClick r:id="rId4">
                  <a:extLst>
                    <a:ext uri="{A12FA001-AC4F-418D-AE19-62706E023703}">
                      <ahyp:hlinkClr xmlns:ahyp="http://schemas.microsoft.com/office/drawing/2018/hyperlinkcolor" val="tx"/>
                    </a:ext>
                  </a:extLst>
                </a:hlinkClick>
              </a:rPr>
              <a:t>What is Agriculture</a:t>
            </a:r>
            <a:r>
              <a:rPr lang="en-US" sz="2000" dirty="0">
                <a:solidFill>
                  <a:schemeClr val="accent2"/>
                </a:solidFill>
              </a:rPr>
              <a:t> </a:t>
            </a:r>
          </a:p>
          <a:p>
            <a:pPr algn="ctr"/>
            <a:r>
              <a:rPr lang="en-US" sz="2000" dirty="0"/>
              <a:t>power point link</a:t>
            </a:r>
          </a:p>
          <a:p>
            <a:pPr algn="ctr"/>
            <a:endParaRPr lang="en-US" sz="2400" dirty="0">
              <a:hlinkClick r:id="rId5">
                <a:extLst>
                  <a:ext uri="{A12FA001-AC4F-418D-AE19-62706E023703}">
                    <ahyp:hlinkClr xmlns:ahyp="http://schemas.microsoft.com/office/drawing/2018/hyperlinkcolor" val="tx"/>
                  </a:ext>
                </a:extLst>
              </a:hlinkClick>
            </a:endParaRPr>
          </a:p>
          <a:p>
            <a:pPr algn="ctr"/>
            <a:r>
              <a:rPr lang="en-US" sz="2000" dirty="0">
                <a:solidFill>
                  <a:schemeClr val="accent2"/>
                </a:solidFill>
                <a:hlinkClick r:id="rId5">
                  <a:extLst>
                    <a:ext uri="{A12FA001-AC4F-418D-AE19-62706E023703}">
                      <ahyp:hlinkClr xmlns:ahyp="http://schemas.microsoft.com/office/drawing/2018/hyperlinkcolor" val="tx"/>
                    </a:ext>
                  </a:extLst>
                </a:hlinkClick>
              </a:rPr>
              <a:t>What is Agriculture?</a:t>
            </a:r>
            <a:r>
              <a:rPr lang="en-US" sz="2000" dirty="0">
                <a:solidFill>
                  <a:schemeClr val="accent2"/>
                </a:solidFill>
              </a:rPr>
              <a:t> </a:t>
            </a:r>
          </a:p>
          <a:p>
            <a:pPr algn="ctr"/>
            <a:r>
              <a:rPr lang="en-US" sz="2000" dirty="0"/>
              <a:t>poster link</a:t>
            </a:r>
          </a:p>
        </p:txBody>
      </p:sp>
      <p:sp>
        <p:nvSpPr>
          <p:cNvPr id="4" name="TextBox 3">
            <a:extLst>
              <a:ext uri="{FF2B5EF4-FFF2-40B4-BE49-F238E27FC236}">
                <a16:creationId xmlns:a16="http://schemas.microsoft.com/office/drawing/2014/main" id="{A77A6267-A32E-4D88-801A-CABEB0F4174C}"/>
              </a:ext>
            </a:extLst>
          </p:cNvPr>
          <p:cNvSpPr txBox="1"/>
          <p:nvPr/>
        </p:nvSpPr>
        <p:spPr>
          <a:xfrm>
            <a:off x="157938" y="239771"/>
            <a:ext cx="3008196" cy="4524315"/>
          </a:xfrm>
          <a:prstGeom prst="rect">
            <a:avLst/>
          </a:prstGeom>
          <a:noFill/>
        </p:spPr>
        <p:txBody>
          <a:bodyPr wrap="square" rtlCol="0">
            <a:spAutoFit/>
          </a:bodyPr>
          <a:lstStyle/>
          <a:p>
            <a:r>
              <a:rPr lang="en-US" sz="2400" dirty="0">
                <a:solidFill>
                  <a:schemeClr val="bg1"/>
                </a:solidFill>
              </a:rPr>
              <a:t>What do Wyoming farmers and ranchers raise?</a:t>
            </a:r>
          </a:p>
          <a:p>
            <a:endParaRPr lang="en-US" sz="2400" dirty="0">
              <a:solidFill>
                <a:schemeClr val="bg1"/>
              </a:solidFill>
            </a:endParaRPr>
          </a:p>
          <a:p>
            <a:r>
              <a:rPr lang="en-US" sz="2400" dirty="0">
                <a:solidFill>
                  <a:schemeClr val="bg1"/>
                </a:solidFill>
              </a:rPr>
              <a:t>What is the difference between a farm and a ranch?</a:t>
            </a:r>
          </a:p>
          <a:p>
            <a:endParaRPr lang="en-US" sz="2400" dirty="0">
              <a:solidFill>
                <a:schemeClr val="bg1"/>
              </a:solidFill>
            </a:endParaRPr>
          </a:p>
          <a:p>
            <a:r>
              <a:rPr lang="en-US" sz="2400" dirty="0">
                <a:solidFill>
                  <a:schemeClr val="bg1"/>
                </a:solidFill>
              </a:rPr>
              <a:t>What is the difference between crops and livestock?</a:t>
            </a:r>
          </a:p>
          <a:p>
            <a:endParaRPr lang="en-US" sz="2400" dirty="0"/>
          </a:p>
        </p:txBody>
      </p:sp>
    </p:spTree>
    <p:extLst>
      <p:ext uri="{BB962C8B-B14F-4D97-AF65-F5344CB8AC3E}">
        <p14:creationId xmlns:p14="http://schemas.microsoft.com/office/powerpoint/2010/main" val="23830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2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750F-7DE7-4D67-9714-B3400D17BECA}"/>
              </a:ext>
            </a:extLst>
          </p:cNvPr>
          <p:cNvSpPr>
            <a:spLocks noGrp="1"/>
          </p:cNvSpPr>
          <p:nvPr>
            <p:ph type="ctrTitle"/>
          </p:nvPr>
        </p:nvSpPr>
        <p:spPr/>
        <p:txBody>
          <a:bodyPr/>
          <a:lstStyle/>
          <a:p>
            <a:r>
              <a:rPr lang="en-US" b="1" dirty="0">
                <a:solidFill>
                  <a:schemeClr val="bg1"/>
                </a:solidFill>
                <a:latin typeface="Bree Rg" panose="02000503000000020004" pitchFamily="50" charset="0"/>
              </a:rPr>
              <a:t>Agriculture</a:t>
            </a:r>
          </a:p>
        </p:txBody>
      </p:sp>
      <p:sp>
        <p:nvSpPr>
          <p:cNvPr id="3" name="Subtitle 2">
            <a:extLst>
              <a:ext uri="{FF2B5EF4-FFF2-40B4-BE49-F238E27FC236}">
                <a16:creationId xmlns:a16="http://schemas.microsoft.com/office/drawing/2014/main" id="{70921007-C717-4204-90D6-4D3E7161F372}"/>
              </a:ext>
            </a:extLst>
          </p:cNvPr>
          <p:cNvSpPr>
            <a:spLocks noGrp="1"/>
          </p:cNvSpPr>
          <p:nvPr>
            <p:ph type="subTitle" idx="1"/>
          </p:nvPr>
        </p:nvSpPr>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livestock? What are crops?</a:t>
            </a:r>
          </a:p>
        </p:txBody>
      </p:sp>
      <p:sp>
        <p:nvSpPr>
          <p:cNvPr id="4" name="Oval 3">
            <a:extLst>
              <a:ext uri="{FF2B5EF4-FFF2-40B4-BE49-F238E27FC236}">
                <a16:creationId xmlns:a16="http://schemas.microsoft.com/office/drawing/2014/main" id="{F786B9A9-2D06-46B3-85A6-7D541A2910B8}"/>
              </a:ext>
            </a:extLst>
          </p:cNvPr>
          <p:cNvSpPr/>
          <p:nvPr/>
        </p:nvSpPr>
        <p:spPr>
          <a:xfrm>
            <a:off x="-506155" y="4863027"/>
            <a:ext cx="2357864" cy="2357864"/>
          </a:xfrm>
          <a:prstGeom prst="ellipse">
            <a:avLst/>
          </a:prstGeom>
          <a:solidFill>
            <a:srgbClr val="005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E74BAC6-EFB0-4C3D-8E08-78F5E1B80357}"/>
              </a:ext>
            </a:extLst>
          </p:cNvPr>
          <p:cNvSpPr/>
          <p:nvPr/>
        </p:nvSpPr>
        <p:spPr>
          <a:xfrm>
            <a:off x="-506155" y="3955802"/>
            <a:ext cx="1814450" cy="1814450"/>
          </a:xfrm>
          <a:prstGeom prst="ellipse">
            <a:avLst/>
          </a:prstGeom>
          <a:solidFill>
            <a:srgbClr val="492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02CCA6E-3F43-4F0D-9EA2-B7D1E420A40B}"/>
              </a:ext>
            </a:extLst>
          </p:cNvPr>
          <p:cNvSpPr/>
          <p:nvPr/>
        </p:nvSpPr>
        <p:spPr>
          <a:xfrm>
            <a:off x="1621937" y="5715001"/>
            <a:ext cx="1121263" cy="1121263"/>
          </a:xfrm>
          <a:prstGeom prst="ellipse">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B3D478B-0FB3-41C2-9EA1-D5520EEA85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962" y="4411456"/>
            <a:ext cx="1953489" cy="1953489"/>
          </a:xfrm>
          <a:prstGeom prst="rect">
            <a:avLst/>
          </a:prstGeom>
        </p:spPr>
      </p:pic>
    </p:spTree>
    <p:extLst>
      <p:ext uri="{BB962C8B-B14F-4D97-AF65-F5344CB8AC3E}">
        <p14:creationId xmlns:p14="http://schemas.microsoft.com/office/powerpoint/2010/main" val="400622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2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389B-7351-494E-98D4-814CD263E721}"/>
              </a:ext>
            </a:extLst>
          </p:cNvPr>
          <p:cNvSpPr>
            <a:spLocks noGrp="1"/>
          </p:cNvSpPr>
          <p:nvPr>
            <p:ph type="title"/>
          </p:nvPr>
        </p:nvSpPr>
        <p:spPr>
          <a:xfrm>
            <a:off x="838200" y="870740"/>
            <a:ext cx="10515600" cy="1325563"/>
          </a:xfrm>
        </p:spPr>
        <p:txBody>
          <a:bodyPr/>
          <a:lstStyle/>
          <a:p>
            <a:r>
              <a:rPr lang="en-US" dirty="0">
                <a:solidFill>
                  <a:schemeClr val="bg1"/>
                </a:solidFill>
                <a:latin typeface="Bree Rg" panose="02000503000000020004" pitchFamily="50" charset="0"/>
              </a:rPr>
              <a:t>Livestock is:</a:t>
            </a:r>
          </a:p>
        </p:txBody>
      </p:sp>
      <p:sp>
        <p:nvSpPr>
          <p:cNvPr id="3" name="Content Placeholder 2">
            <a:extLst>
              <a:ext uri="{FF2B5EF4-FFF2-40B4-BE49-F238E27FC236}">
                <a16:creationId xmlns:a16="http://schemas.microsoft.com/office/drawing/2014/main" id="{1E2689BB-F558-4AB7-812A-AD7E49FB26A3}"/>
              </a:ext>
            </a:extLst>
          </p:cNvPr>
          <p:cNvSpPr>
            <a:spLocks noGrp="1"/>
          </p:cNvSpPr>
          <p:nvPr>
            <p:ph idx="1"/>
          </p:nvPr>
        </p:nvSpPr>
        <p:spPr>
          <a:xfrm>
            <a:off x="838200" y="2005875"/>
            <a:ext cx="10515600" cy="815975"/>
          </a:xfrm>
        </p:spPr>
        <p:txBody>
          <a:bodyPr vert="horz" lIns="91440" tIns="45720" rIns="91440" bIns="45720" rtlCol="0" anchor="t">
            <a:normAutofit/>
          </a:bodyPr>
          <a:lstStyle/>
          <a:p>
            <a:r>
              <a:rPr lang="en-US" dirty="0">
                <a:solidFill>
                  <a:schemeClr val="bg1"/>
                </a:solidFill>
                <a:latin typeface="Open Sans"/>
                <a:ea typeface="Open Sans"/>
                <a:cs typeface="Open Sans"/>
              </a:rPr>
              <a:t>Animals kept for use and profit</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A5289E12-ACBD-44CE-A6C2-304032AD14E0}"/>
              </a:ext>
            </a:extLst>
          </p:cNvPr>
          <p:cNvSpPr txBox="1">
            <a:spLocks/>
          </p:cNvSpPr>
          <p:nvPr/>
        </p:nvSpPr>
        <p:spPr>
          <a:xfrm>
            <a:off x="925946" y="338439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Bree Rg" panose="02000503000000020004" pitchFamily="50" charset="0"/>
              </a:rPr>
              <a:t>Crops are:</a:t>
            </a:r>
          </a:p>
        </p:txBody>
      </p:sp>
      <p:sp>
        <p:nvSpPr>
          <p:cNvPr id="5" name="Content Placeholder 2">
            <a:extLst>
              <a:ext uri="{FF2B5EF4-FFF2-40B4-BE49-F238E27FC236}">
                <a16:creationId xmlns:a16="http://schemas.microsoft.com/office/drawing/2014/main" id="{5C712F31-9F9F-4FCB-BDA8-98B532EB940D}"/>
              </a:ext>
            </a:extLst>
          </p:cNvPr>
          <p:cNvSpPr txBox="1">
            <a:spLocks/>
          </p:cNvSpPr>
          <p:nvPr/>
        </p:nvSpPr>
        <p:spPr>
          <a:xfrm>
            <a:off x="925946" y="4602730"/>
            <a:ext cx="10515600" cy="81597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Open Sans"/>
                <a:ea typeface="Open Sans"/>
                <a:cs typeface="Open Sans"/>
              </a:rPr>
              <a:t>Cultivated plants grown for food, fiber, medicine, or livestock feed</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5EE301D0-FCBD-429B-9C17-B4FBB5253A24}"/>
              </a:ext>
            </a:extLst>
          </p:cNvPr>
          <p:cNvCxnSpPr>
            <a:cxnSpLocks/>
          </p:cNvCxnSpPr>
          <p:nvPr/>
        </p:nvCxnSpPr>
        <p:spPr>
          <a:xfrm>
            <a:off x="822036" y="3149600"/>
            <a:ext cx="913476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5961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herd of cattle standing on top of a grass covered field&#10;&#10;Description generated with very high confidence">
            <a:extLst>
              <a:ext uri="{FF2B5EF4-FFF2-40B4-BE49-F238E27FC236}">
                <a16:creationId xmlns:a16="http://schemas.microsoft.com/office/drawing/2014/main" id="{90CDCB7F-92C4-4BFF-B5D2-F346F8B813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56477"/>
            <a:ext cx="12192000" cy="6132262"/>
          </a:xfrm>
          <a:prstGeom prst="rect">
            <a:avLst/>
          </a:prstGeom>
        </p:spPr>
      </p:pic>
      <p:pic>
        <p:nvPicPr>
          <p:cNvPr id="10" name="Picture 9">
            <a:extLst>
              <a:ext uri="{FF2B5EF4-FFF2-40B4-BE49-F238E27FC236}">
                <a16:creationId xmlns:a16="http://schemas.microsoft.com/office/drawing/2014/main" id="{7309214B-9B60-4A94-88B5-44CB8D2632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screen">
            <a:extLst>
              <a:ext uri="{28A0092B-C50C-407E-A947-70E740481C1C}">
                <a14:useLocalDpi xmlns:a14="http://schemas.microsoft.com/office/drawing/2010/main"/>
              </a:ext>
            </a:extLst>
          </a:blip>
          <a:srcRect b="26004"/>
          <a:stretch>
            <a:fillRect/>
          </a:stretch>
        </p:blipFill>
        <p:spPr>
          <a:xfrm>
            <a:off x="0" y="1783365"/>
            <a:ext cx="12192000" cy="5074635"/>
          </a:xfrm>
          <a:custGeom>
            <a:avLst/>
            <a:gdLst>
              <a:gd name="connsiteX0" fmla="*/ 0 w 12192000"/>
              <a:gd name="connsiteY0" fmla="*/ 0 h 5074635"/>
              <a:gd name="connsiteX1" fmla="*/ 12192000 w 12192000"/>
              <a:gd name="connsiteY1" fmla="*/ 0 h 5074635"/>
              <a:gd name="connsiteX2" fmla="*/ 12192000 w 12192000"/>
              <a:gd name="connsiteY2" fmla="*/ 5074635 h 5074635"/>
              <a:gd name="connsiteX3" fmla="*/ 0 w 12192000"/>
              <a:gd name="connsiteY3" fmla="*/ 5074635 h 5074635"/>
            </a:gdLst>
            <a:ahLst/>
            <a:cxnLst>
              <a:cxn ang="0">
                <a:pos x="connsiteX0" y="connsiteY0"/>
              </a:cxn>
              <a:cxn ang="0">
                <a:pos x="connsiteX1" y="connsiteY1"/>
              </a:cxn>
              <a:cxn ang="0">
                <a:pos x="connsiteX2" y="connsiteY2"/>
              </a:cxn>
              <a:cxn ang="0">
                <a:pos x="connsiteX3" y="connsiteY3"/>
              </a:cxn>
            </a:cxnLst>
            <a:rect l="l" t="t" r="r" b="b"/>
            <a:pathLst>
              <a:path w="12192000" h="5074635">
                <a:moveTo>
                  <a:pt x="0" y="0"/>
                </a:moveTo>
                <a:lnTo>
                  <a:pt x="12192000" y="0"/>
                </a:lnTo>
                <a:lnTo>
                  <a:pt x="12192000" y="5074635"/>
                </a:lnTo>
                <a:lnTo>
                  <a:pt x="0" y="5074635"/>
                </a:lnTo>
                <a:close/>
              </a:path>
            </a:pathLst>
          </a:custGeom>
        </p:spPr>
      </p:pic>
      <p:sp>
        <p:nvSpPr>
          <p:cNvPr id="6" name="TextBox 5">
            <a:extLst>
              <a:ext uri="{FF2B5EF4-FFF2-40B4-BE49-F238E27FC236}">
                <a16:creationId xmlns:a16="http://schemas.microsoft.com/office/drawing/2014/main" id="{7B5409DC-55C7-4DA7-834A-E410AD5F6D47}"/>
              </a:ext>
            </a:extLst>
          </p:cNvPr>
          <p:cNvSpPr txBox="1"/>
          <p:nvPr/>
        </p:nvSpPr>
        <p:spPr>
          <a:xfrm>
            <a:off x="10381672" y="5875785"/>
            <a:ext cx="1995055" cy="246221"/>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Photo by Stephanie Russell</a:t>
            </a:r>
          </a:p>
        </p:txBody>
      </p:sp>
      <p:sp>
        <p:nvSpPr>
          <p:cNvPr id="7" name="TextBox 6">
            <a:extLst>
              <a:ext uri="{FF2B5EF4-FFF2-40B4-BE49-F238E27FC236}">
                <a16:creationId xmlns:a16="http://schemas.microsoft.com/office/drawing/2014/main" id="{267194EE-9E0F-444A-B20C-D198AA082362}"/>
              </a:ext>
            </a:extLst>
          </p:cNvPr>
          <p:cNvSpPr txBox="1"/>
          <p:nvPr/>
        </p:nvSpPr>
        <p:spPr>
          <a:xfrm>
            <a:off x="397164" y="6162066"/>
            <a:ext cx="7158182"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Is this an example of livestock or a crop?  Why?</a:t>
            </a:r>
          </a:p>
        </p:txBody>
      </p:sp>
    </p:spTree>
    <p:extLst>
      <p:ext uri="{BB962C8B-B14F-4D97-AF65-F5344CB8AC3E}">
        <p14:creationId xmlns:p14="http://schemas.microsoft.com/office/powerpoint/2010/main" val="266418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herd of cattle standing on top of a grass covered field&#10;&#10;Description generated with very high confidence">
            <a:extLst>
              <a:ext uri="{FF2B5EF4-FFF2-40B4-BE49-F238E27FC236}">
                <a16:creationId xmlns:a16="http://schemas.microsoft.com/office/drawing/2014/main" id="{450059C1-2355-4582-A546-897A7F60EF7A}"/>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93A63A41-9630-4488-88A6-8A819D101697}"/>
              </a:ext>
            </a:extLst>
          </p:cNvPr>
          <p:cNvSpPr>
            <a:spLocks noGrp="1"/>
          </p:cNvSpPr>
          <p:nvPr>
            <p:ph type="title"/>
          </p:nvPr>
        </p:nvSpPr>
        <p:spPr>
          <a:xfrm>
            <a:off x="804998" y="798445"/>
            <a:ext cx="4803636" cy="1311664"/>
          </a:xfrm>
        </p:spPr>
        <p:txBody>
          <a:bodyPr>
            <a:normAutofit fontScale="90000"/>
          </a:bodyPr>
          <a:lstStyle/>
          <a:p>
            <a:r>
              <a:rPr lang="en-US" sz="6700" u="sng" dirty="0">
                <a:solidFill>
                  <a:srgbClr val="00595F"/>
                </a:solidFill>
                <a:latin typeface="Bree Rg" panose="02000503000000020004" pitchFamily="50" charset="0"/>
              </a:rPr>
              <a:t>Livestock</a:t>
            </a:r>
            <a:br>
              <a:rPr lang="en-US" dirty="0">
                <a:solidFill>
                  <a:srgbClr val="00595F"/>
                </a:solidFill>
                <a:latin typeface="Bree Rg" panose="02000503000000020004" pitchFamily="50" charset="0"/>
              </a:rPr>
            </a:br>
            <a:r>
              <a:rPr lang="en-US" sz="4000" dirty="0">
                <a:solidFill>
                  <a:srgbClr val="00595F"/>
                </a:solidFill>
                <a:latin typeface="Open Sans" panose="020B0606030504020204" pitchFamily="34" charset="0"/>
                <a:ea typeface="Open Sans" panose="020B0606030504020204" pitchFamily="34" charset="0"/>
                <a:cs typeface="Open Sans" panose="020B0606030504020204" pitchFamily="34" charset="0"/>
              </a:rPr>
              <a:t>Cattle are livestock!</a:t>
            </a:r>
          </a:p>
        </p:txBody>
      </p:sp>
      <p:sp>
        <p:nvSpPr>
          <p:cNvPr id="3" name="Content Placeholder 2">
            <a:extLst>
              <a:ext uri="{FF2B5EF4-FFF2-40B4-BE49-F238E27FC236}">
                <a16:creationId xmlns:a16="http://schemas.microsoft.com/office/drawing/2014/main" id="{369D6A08-26B8-41C9-8AA8-788D14A0DB8D}"/>
              </a:ext>
            </a:extLst>
          </p:cNvPr>
          <p:cNvSpPr>
            <a:spLocks noGrp="1"/>
          </p:cNvSpPr>
          <p:nvPr>
            <p:ph idx="1"/>
          </p:nvPr>
        </p:nvSpPr>
        <p:spPr>
          <a:xfrm>
            <a:off x="1090435" y="1757667"/>
            <a:ext cx="4706803" cy="2301773"/>
          </a:xfrm>
        </p:spPr>
        <p:txBody>
          <a:bodyPr anchor="ctr">
            <a:normAutofit/>
          </a:bodyPr>
          <a:lstStyle/>
          <a:p>
            <a:r>
              <a:rPr lang="en-US" sz="2000" dirty="0">
                <a:solidFill>
                  <a:srgbClr val="000000"/>
                </a:solidFill>
              </a:rPr>
              <a:t>We use cattle for so much. These cattle are mostly used for beef. Beef cattle have more muscle than dairy cattle.</a:t>
            </a:r>
          </a:p>
        </p:txBody>
      </p:sp>
    </p:spTree>
    <p:extLst>
      <p:ext uri="{BB962C8B-B14F-4D97-AF65-F5344CB8AC3E}">
        <p14:creationId xmlns:p14="http://schemas.microsoft.com/office/powerpoint/2010/main" val="1875568739"/>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9A0A58E-C43D-41DB-9CE9-F0BAD0720E91}"/>
</file>

<file path=customXml/itemProps3.xml><?xml version="1.0" encoding="utf-8"?>
<ds:datastoreItem xmlns:ds="http://schemas.openxmlformats.org/officeDocument/2006/customXml" ds:itemID="{7F74175D-F474-4775-BB9E-A79AE2F82F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TotalTime>
  <Words>1661</Words>
  <Application>Microsoft Office PowerPoint</Application>
  <PresentationFormat>Widescreen</PresentationFormat>
  <Paragraphs>213</Paragraphs>
  <Slides>41</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Open Sans</vt:lpstr>
      <vt:lpstr>Bree Rg</vt:lpstr>
      <vt:lpstr>Calibri Light</vt:lpstr>
      <vt:lpstr>Arial</vt:lpstr>
      <vt:lpstr>Calibri</vt:lpstr>
      <vt:lpstr>Office Theme</vt:lpstr>
      <vt:lpstr>Office Theme</vt:lpstr>
      <vt:lpstr>Agriculture</vt:lpstr>
      <vt:lpstr>Today’s Challenge</vt:lpstr>
      <vt:lpstr>PowerPoint Presentation</vt:lpstr>
      <vt:lpstr>PowerPoint Presentation</vt:lpstr>
      <vt:lpstr>PowerPoint Presentation</vt:lpstr>
      <vt:lpstr>Agriculture</vt:lpstr>
      <vt:lpstr>Livestock is:</vt:lpstr>
      <vt:lpstr>PowerPoint Presentation</vt:lpstr>
      <vt:lpstr>Livestock Cattle are livestock!</vt:lpstr>
      <vt:lpstr>PowerPoint Presentation</vt:lpstr>
      <vt:lpstr>Crop Corn is a crop!</vt:lpstr>
      <vt:lpstr>PowerPoint Presentation</vt:lpstr>
      <vt:lpstr>Not Livestock</vt:lpstr>
      <vt:lpstr>PowerPoint Presentation</vt:lpstr>
      <vt:lpstr>Crop Sunflowers are a crop!</vt:lpstr>
      <vt:lpstr>PowerPoint Presentation</vt:lpstr>
      <vt:lpstr>Livestock Dairy cows are livestock!</vt:lpstr>
      <vt:lpstr>PowerPoint Presentation</vt:lpstr>
      <vt:lpstr>Livestock Chickens are livestock!</vt:lpstr>
      <vt:lpstr>PowerPoint Presentation</vt:lpstr>
      <vt:lpstr>Crop Hay is a crop!</vt:lpstr>
      <vt:lpstr>PowerPoint Presentation</vt:lpstr>
      <vt:lpstr>Livestock Hogs are livestock!</vt:lpstr>
      <vt:lpstr>PowerPoint Presentation</vt:lpstr>
      <vt:lpstr>Crop Sugarbeets are a crop!</vt:lpstr>
      <vt:lpstr>PowerPoint Presentation</vt:lpstr>
      <vt:lpstr>Not a Crop!</vt:lpstr>
      <vt:lpstr>PowerPoint Presentation</vt:lpstr>
      <vt:lpstr>Livestock Sheep are livestock!</vt:lpstr>
      <vt:lpstr>Map Activity</vt:lpstr>
      <vt:lpstr>Sorting it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you know?</vt:lpstr>
      <vt:lpstr>PowerPoint Presentation</vt:lpstr>
      <vt:lpstr>What did we learn from today’s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dc:title>
  <dc:creator>Janet Wragge</dc:creator>
  <cp:lastModifiedBy>Stephanie Russell</cp:lastModifiedBy>
  <cp:revision>58</cp:revision>
  <dcterms:created xsi:type="dcterms:W3CDTF">2020-10-19T19:50:42Z</dcterms:created>
  <dcterms:modified xsi:type="dcterms:W3CDTF">2021-07-21T21:51:45Z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