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tiff" ContentType="image/tiff"/>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37"/>
  </p:notesMasterIdLst>
  <p:sldIdLst>
    <p:sldId id="257" r:id="rId5"/>
    <p:sldId id="258" r:id="rId6"/>
    <p:sldId id="259" r:id="rId7"/>
    <p:sldId id="260" r:id="rId8"/>
    <p:sldId id="263" r:id="rId9"/>
    <p:sldId id="265" r:id="rId10"/>
    <p:sldId id="266" r:id="rId11"/>
    <p:sldId id="267" r:id="rId12"/>
    <p:sldId id="268" r:id="rId13"/>
    <p:sldId id="270" r:id="rId14"/>
    <p:sldId id="271" r:id="rId15"/>
    <p:sldId id="272" r:id="rId16"/>
    <p:sldId id="295" r:id="rId17"/>
    <p:sldId id="274" r:id="rId18"/>
    <p:sldId id="276" r:id="rId19"/>
    <p:sldId id="296" r:id="rId20"/>
    <p:sldId id="281" r:id="rId21"/>
    <p:sldId id="278" r:id="rId22"/>
    <p:sldId id="280" r:id="rId23"/>
    <p:sldId id="297" r:id="rId24"/>
    <p:sldId id="282" r:id="rId25"/>
    <p:sldId id="292" r:id="rId26"/>
    <p:sldId id="298" r:id="rId27"/>
    <p:sldId id="299" r:id="rId28"/>
    <p:sldId id="300" r:id="rId29"/>
    <p:sldId id="294" r:id="rId30"/>
    <p:sldId id="285" r:id="rId31"/>
    <p:sldId id="286" r:id="rId32"/>
    <p:sldId id="289" r:id="rId33"/>
    <p:sldId id="290" r:id="rId34"/>
    <p:sldId id="291" r:id="rId35"/>
    <p:sldId id="261" r:id="rId36"/>
  </p:sldIdLst>
  <p:sldSz cx="12192000" cy="6858000"/>
  <p:notesSz cx="6858000" cy="9144000"/>
  <p:embeddedFontLst>
    <p:embeddedFont>
      <p:font typeface="Bree Rg" panose="02000503000000020004" pitchFamily="50"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Montserrat" panose="00000500000000000000" pitchFamily="2"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Mobley" initials="KM" lastIdx="1" clrIdx="0">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1A626-C502-4AA5-8E57-254A0CD12307}" v="3" dt="2021-07-21T21:52:06.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358" autoAdjust="0"/>
  </p:normalViewPr>
  <p:slideViewPr>
    <p:cSldViewPr snapToGrid="0">
      <p:cViewPr varScale="1">
        <p:scale>
          <a:sx n="93" d="100"/>
          <a:sy n="93"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ragge" userId="9c17e57b-05dc-4c19-abae-85023c845f31" providerId="ADAL" clId="{8BF51CD3-4CD9-4726-863C-37A1466274AF}"/>
    <pc:docChg chg="undo custSel mod addSld delSld modSld sldOrd modMainMaster">
      <pc:chgData name="Janet Wragge" userId="9c17e57b-05dc-4c19-abae-85023c845f31" providerId="ADAL" clId="{8BF51CD3-4CD9-4726-863C-37A1466274AF}" dt="2020-11-03T23:11:15.689" v="1239" actId="27636"/>
      <pc:docMkLst>
        <pc:docMk/>
      </pc:docMkLst>
      <pc:sldChg chg="modSp">
        <pc:chgData name="Janet Wragge" userId="9c17e57b-05dc-4c19-abae-85023c845f31" providerId="ADAL" clId="{8BF51CD3-4CD9-4726-863C-37A1466274AF}" dt="2020-10-28T17:41:14.922" v="1049" actId="12"/>
        <pc:sldMkLst>
          <pc:docMk/>
          <pc:sldMk cId="2874502932" sldId="262"/>
        </pc:sldMkLst>
        <pc:spChg chg="mod">
          <ac:chgData name="Janet Wragge" userId="9c17e57b-05dc-4c19-abae-85023c845f31" providerId="ADAL" clId="{8BF51CD3-4CD9-4726-863C-37A1466274AF}" dt="2020-10-28T17:41:14.922" v="1049" actId="12"/>
          <ac:spMkLst>
            <pc:docMk/>
            <pc:sldMk cId="2874502932" sldId="262"/>
            <ac:spMk id="5" creationId="{2CDB2BAB-2FD3-4949-8965-4C327C3938FD}"/>
          </ac:spMkLst>
        </pc:spChg>
      </pc:sldChg>
      <pc:sldChg chg="delSp delDesignElem">
        <pc:chgData name="Janet Wragge" userId="9c17e57b-05dc-4c19-abae-85023c845f31" providerId="ADAL" clId="{8BF51CD3-4CD9-4726-863C-37A1466274AF}" dt="2020-11-03T23:09:16.183" v="1222"/>
        <pc:sldMkLst>
          <pc:docMk/>
          <pc:sldMk cId="4047211277" sldId="265"/>
        </pc:sldMkLst>
        <pc:spChg chg="del">
          <ac:chgData name="Janet Wragge" userId="9c17e57b-05dc-4c19-abae-85023c845f31" providerId="ADAL" clId="{8BF51CD3-4CD9-4726-863C-37A1466274AF}" dt="2020-11-03T23:09:16.183" v="1222"/>
          <ac:spMkLst>
            <pc:docMk/>
            <pc:sldMk cId="4047211277" sldId="265"/>
            <ac:spMk id="23" creationId="{87CC2527-562A-4F69-B487-4371E5B243E7}"/>
          </ac:spMkLst>
        </pc:spChg>
        <pc:cxnChg chg="del">
          <ac:chgData name="Janet Wragge" userId="9c17e57b-05dc-4c19-abae-85023c845f31" providerId="ADAL" clId="{8BF51CD3-4CD9-4726-863C-37A1466274AF}" dt="2020-11-03T23:09:16.183" v="1222"/>
          <ac:cxnSpMkLst>
            <pc:docMk/>
            <pc:sldMk cId="4047211277" sldId="265"/>
            <ac:cxnSpMk id="25" creationId="{BCDAEC91-5BCE-4B55-9CC0-43EF94CB734B}"/>
          </ac:cxnSpMkLst>
        </pc:cxnChg>
      </pc:sldChg>
      <pc:sldChg chg="delSp delDesignElem">
        <pc:chgData name="Janet Wragge" userId="9c17e57b-05dc-4c19-abae-85023c845f31" providerId="ADAL" clId="{8BF51CD3-4CD9-4726-863C-37A1466274AF}" dt="2020-11-03T23:09:16.183" v="1222"/>
        <pc:sldMkLst>
          <pc:docMk/>
          <pc:sldMk cId="3713740043" sldId="266"/>
        </pc:sldMkLst>
        <pc:spChg chg="del">
          <ac:chgData name="Janet Wragge" userId="9c17e57b-05dc-4c19-abae-85023c845f31" providerId="ADAL" clId="{8BF51CD3-4CD9-4726-863C-37A1466274AF}" dt="2020-11-03T23:09:16.183" v="1222"/>
          <ac:spMkLst>
            <pc:docMk/>
            <pc:sldMk cId="3713740043" sldId="266"/>
            <ac:spMk id="12" creationId="{1DB7C82F-AB7E-4F0C-B829-FA1B9C415180}"/>
          </ac:spMkLst>
        </pc:spChg>
      </pc:sldChg>
      <pc:sldChg chg="delSp delDesignElem">
        <pc:chgData name="Janet Wragge" userId="9c17e57b-05dc-4c19-abae-85023c845f31" providerId="ADAL" clId="{8BF51CD3-4CD9-4726-863C-37A1466274AF}" dt="2020-11-03T23:09:16.183" v="1222"/>
        <pc:sldMkLst>
          <pc:docMk/>
          <pc:sldMk cId="1716917396" sldId="273"/>
        </pc:sldMkLst>
        <pc:spChg chg="del">
          <ac:chgData name="Janet Wragge" userId="9c17e57b-05dc-4c19-abae-85023c845f31" providerId="ADAL" clId="{8BF51CD3-4CD9-4726-863C-37A1466274AF}" dt="2020-11-03T23:09:16.183" v="1222"/>
          <ac:spMkLst>
            <pc:docMk/>
            <pc:sldMk cId="1716917396" sldId="273"/>
            <ac:spMk id="11" creationId="{E862BE82-D00D-42C1-BF16-93AA37870C32}"/>
          </ac:spMkLst>
        </pc:spChg>
        <pc:spChg chg="del">
          <ac:chgData name="Janet Wragge" userId="9c17e57b-05dc-4c19-abae-85023c845f31" providerId="ADAL" clId="{8BF51CD3-4CD9-4726-863C-37A1466274AF}" dt="2020-11-03T23:09:16.183" v="1222"/>
          <ac:spMkLst>
            <pc:docMk/>
            <pc:sldMk cId="1716917396" sldId="273"/>
            <ac:spMk id="13" creationId="{F6D92C2D-1D3D-4974-918C-06579FB354A9}"/>
          </ac:spMkLst>
        </pc:spChg>
      </pc:sldChg>
      <pc:sldChg chg="modSp modNotesTx">
        <pc:chgData name="Janet Wragge" userId="9c17e57b-05dc-4c19-abae-85023c845f31" providerId="ADAL" clId="{8BF51CD3-4CD9-4726-863C-37A1466274AF}" dt="2020-10-27T15:27:05.664" v="403" actId="20577"/>
        <pc:sldMkLst>
          <pc:docMk/>
          <pc:sldMk cId="2769803692" sldId="278"/>
        </pc:sldMkLst>
        <pc:spChg chg="mod">
          <ac:chgData name="Janet Wragge" userId="9c17e57b-05dc-4c19-abae-85023c845f31" providerId="ADAL" clId="{8BF51CD3-4CD9-4726-863C-37A1466274AF}" dt="2020-10-27T15:26:04.556" v="348" actId="20577"/>
          <ac:spMkLst>
            <pc:docMk/>
            <pc:sldMk cId="2769803692" sldId="278"/>
            <ac:spMk id="6" creationId="{F668A7F7-5BEF-4396-93B3-3DE6AE702D12}"/>
          </ac:spMkLst>
        </pc:spChg>
      </pc:sldChg>
      <pc:sldChg chg="addSp modSp modNotesTx">
        <pc:chgData name="Janet Wragge" userId="9c17e57b-05dc-4c19-abae-85023c845f31" providerId="ADAL" clId="{8BF51CD3-4CD9-4726-863C-37A1466274AF}" dt="2020-11-03T22:57:18.765" v="1050" actId="207"/>
        <pc:sldMkLst>
          <pc:docMk/>
          <pc:sldMk cId="628989468" sldId="279"/>
        </pc:sldMkLst>
        <pc:spChg chg="add mod">
          <ac:chgData name="Janet Wragge" userId="9c17e57b-05dc-4c19-abae-85023c845f31" providerId="ADAL" clId="{8BF51CD3-4CD9-4726-863C-37A1466274AF}" dt="2020-11-03T22:57:18.765" v="1050" actId="207"/>
          <ac:spMkLst>
            <pc:docMk/>
            <pc:sldMk cId="628989468" sldId="279"/>
            <ac:spMk id="9" creationId="{BBEAE641-0199-4F50-BBE8-A9A71C94A696}"/>
          </ac:spMkLst>
        </pc:spChg>
        <pc:spChg chg="mod">
          <ac:chgData name="Janet Wragge" userId="9c17e57b-05dc-4c19-abae-85023c845f31" providerId="ADAL" clId="{8BF51CD3-4CD9-4726-863C-37A1466274AF}" dt="2020-10-26T20:21:56.611" v="63" actId="1076"/>
          <ac:spMkLst>
            <pc:docMk/>
            <pc:sldMk cId="628989468" sldId="279"/>
            <ac:spMk id="34" creationId="{4B357F1C-73D5-446D-95F4-01D25076C481}"/>
          </ac:spMkLst>
        </pc:spChg>
        <pc:grpChg chg="add mod">
          <ac:chgData name="Janet Wragge" userId="9c17e57b-05dc-4c19-abae-85023c845f31" providerId="ADAL" clId="{8BF51CD3-4CD9-4726-863C-37A1466274AF}" dt="2020-10-27T15:30:01.333" v="510" actId="1076"/>
          <ac:grpSpMkLst>
            <pc:docMk/>
            <pc:sldMk cId="628989468" sldId="279"/>
            <ac:grpSpMk id="6" creationId="{094EBA1E-6C44-4AF5-AEE8-B29543C2907E}"/>
          </ac:grpSpMkLst>
        </pc:grpChg>
        <pc:grpChg chg="mod">
          <ac:chgData name="Janet Wragge" userId="9c17e57b-05dc-4c19-abae-85023c845f31" providerId="ADAL" clId="{8BF51CD3-4CD9-4726-863C-37A1466274AF}" dt="2020-10-26T20:21:34.661" v="59" actId="164"/>
          <ac:grpSpMkLst>
            <pc:docMk/>
            <pc:sldMk cId="628989468" sldId="279"/>
            <ac:grpSpMk id="19" creationId="{94F02976-AB8C-4476-B85D-B89B78CE093F}"/>
          </ac:grpSpMkLst>
        </pc:grpChg>
        <pc:picChg chg="mod">
          <ac:chgData name="Janet Wragge" userId="9c17e57b-05dc-4c19-abae-85023c845f31" providerId="ADAL" clId="{8BF51CD3-4CD9-4726-863C-37A1466274AF}" dt="2020-10-26T20:21:34.661" v="59" actId="164"/>
          <ac:picMkLst>
            <pc:docMk/>
            <pc:sldMk cId="628989468" sldId="279"/>
            <ac:picMk id="33" creationId="{33757035-83E7-419A-A3CE-A16951586FEA}"/>
          </ac:picMkLst>
        </pc:picChg>
        <pc:picChg chg="mod">
          <ac:chgData name="Janet Wragge" userId="9c17e57b-05dc-4c19-abae-85023c845f31" providerId="ADAL" clId="{8BF51CD3-4CD9-4726-863C-37A1466274AF}" dt="2020-10-28T15:22:39.154" v="1034" actId="208"/>
          <ac:picMkLst>
            <pc:docMk/>
            <pc:sldMk cId="628989468" sldId="279"/>
            <ac:picMk id="4098" creationId="{C29EED8D-9CC1-464C-A251-19752BB2456A}"/>
          </ac:picMkLst>
        </pc:picChg>
        <pc:cxnChg chg="mod">
          <ac:chgData name="Janet Wragge" userId="9c17e57b-05dc-4c19-abae-85023c845f31" providerId="ADAL" clId="{8BF51CD3-4CD9-4726-863C-37A1466274AF}" dt="2020-10-27T15:29:56.342" v="509" actId="1076"/>
          <ac:cxnSpMkLst>
            <pc:docMk/>
            <pc:sldMk cId="628989468" sldId="279"/>
            <ac:cxnSpMk id="3" creationId="{F371DBAD-2E7E-4627-A430-88CA92635813}"/>
          </ac:cxnSpMkLst>
        </pc:cxnChg>
        <pc:cxnChg chg="mod">
          <ac:chgData name="Janet Wragge" userId="9c17e57b-05dc-4c19-abae-85023c845f31" providerId="ADAL" clId="{8BF51CD3-4CD9-4726-863C-37A1466274AF}" dt="2020-10-27T15:29:56.342" v="509" actId="1076"/>
          <ac:cxnSpMkLst>
            <pc:docMk/>
            <pc:sldMk cId="628989468" sldId="279"/>
            <ac:cxnSpMk id="5" creationId="{285CDD37-38D0-4D05-B76E-FCA10F7C7BCC}"/>
          </ac:cxnSpMkLst>
        </pc:cxnChg>
      </pc:sldChg>
      <pc:sldChg chg="addSp modSp modNotesTx">
        <pc:chgData name="Janet Wragge" userId="9c17e57b-05dc-4c19-abae-85023c845f31" providerId="ADAL" clId="{8BF51CD3-4CD9-4726-863C-37A1466274AF}" dt="2020-10-28T15:22:11.519" v="1031" actId="208"/>
        <pc:sldMkLst>
          <pc:docMk/>
          <pc:sldMk cId="2763730204" sldId="280"/>
        </pc:sldMkLst>
        <pc:spChg chg="mod">
          <ac:chgData name="Janet Wragge" userId="9c17e57b-05dc-4c19-abae-85023c845f31" providerId="ADAL" clId="{8BF51CD3-4CD9-4726-863C-37A1466274AF}" dt="2020-10-27T15:28:08.101" v="409" actId="1076"/>
          <ac:spMkLst>
            <pc:docMk/>
            <pc:sldMk cId="2763730204" sldId="280"/>
            <ac:spMk id="19" creationId="{BBB8FA11-F8A1-4918-9B65-8B0FC01C1354}"/>
          </ac:spMkLst>
        </pc:spChg>
        <pc:spChg chg="add mod">
          <ac:chgData name="Janet Wragge" userId="9c17e57b-05dc-4c19-abae-85023c845f31" providerId="ADAL" clId="{8BF51CD3-4CD9-4726-863C-37A1466274AF}" dt="2020-10-27T15:36:20.309" v="618" actId="1076"/>
          <ac:spMkLst>
            <pc:docMk/>
            <pc:sldMk cId="2763730204" sldId="280"/>
            <ac:spMk id="20" creationId="{E1CEDFD8-133E-4162-AD44-767B329C514D}"/>
          </ac:spMkLst>
        </pc:spChg>
        <pc:spChg chg="add mod">
          <ac:chgData name="Janet Wragge" userId="9c17e57b-05dc-4c19-abae-85023c845f31" providerId="ADAL" clId="{8BF51CD3-4CD9-4726-863C-37A1466274AF}" dt="2020-10-27T15:36:36.318" v="622" actId="20577"/>
          <ac:spMkLst>
            <pc:docMk/>
            <pc:sldMk cId="2763730204" sldId="280"/>
            <ac:spMk id="22" creationId="{F24E43AD-3D6B-4809-9E75-C2C0A3C4C4DE}"/>
          </ac:spMkLst>
        </pc:spChg>
        <pc:spChg chg="add mod">
          <ac:chgData name="Janet Wragge" userId="9c17e57b-05dc-4c19-abae-85023c845f31" providerId="ADAL" clId="{8BF51CD3-4CD9-4726-863C-37A1466274AF}" dt="2020-10-27T15:36:56.481" v="626" actId="20577"/>
          <ac:spMkLst>
            <pc:docMk/>
            <pc:sldMk cId="2763730204" sldId="280"/>
            <ac:spMk id="23" creationId="{A1BE70B1-C304-42D4-9324-451FD21D5132}"/>
          </ac:spMkLst>
        </pc:spChg>
        <pc:spChg chg="add mod">
          <ac:chgData name="Janet Wragge" userId="9c17e57b-05dc-4c19-abae-85023c845f31" providerId="ADAL" clId="{8BF51CD3-4CD9-4726-863C-37A1466274AF}" dt="2020-10-27T15:37:07.445" v="630" actId="20577"/>
          <ac:spMkLst>
            <pc:docMk/>
            <pc:sldMk cId="2763730204" sldId="280"/>
            <ac:spMk id="24" creationId="{6799A03C-F817-429F-8BD2-3F9351B40782}"/>
          </ac:spMkLst>
        </pc:spChg>
        <pc:grpChg chg="add mod">
          <ac:chgData name="Janet Wragge" userId="9c17e57b-05dc-4c19-abae-85023c845f31" providerId="ADAL" clId="{8BF51CD3-4CD9-4726-863C-37A1466274AF}" dt="2020-10-27T15:27:46.530" v="404" actId="164"/>
          <ac:grpSpMkLst>
            <pc:docMk/>
            <pc:sldMk cId="2763730204" sldId="280"/>
            <ac:grpSpMk id="2" creationId="{18EFAE21-3315-4240-8481-0FFB018600F5}"/>
          </ac:grpSpMkLst>
        </pc:grpChg>
        <pc:picChg chg="mod">
          <ac:chgData name="Janet Wragge" userId="9c17e57b-05dc-4c19-abae-85023c845f31" providerId="ADAL" clId="{8BF51CD3-4CD9-4726-863C-37A1466274AF}" dt="2020-10-27T15:27:46.530" v="404" actId="164"/>
          <ac:picMkLst>
            <pc:docMk/>
            <pc:sldMk cId="2763730204" sldId="280"/>
            <ac:picMk id="7" creationId="{AD7A0693-3ED6-4BBF-B9C1-8A4797982540}"/>
          </ac:picMkLst>
        </pc:picChg>
        <pc:picChg chg="mod">
          <ac:chgData name="Janet Wragge" userId="9c17e57b-05dc-4c19-abae-85023c845f31" providerId="ADAL" clId="{8BF51CD3-4CD9-4726-863C-37A1466274AF}" dt="2020-10-27T15:27:46.530" v="404" actId="164"/>
          <ac:picMkLst>
            <pc:docMk/>
            <pc:sldMk cId="2763730204" sldId="280"/>
            <ac:picMk id="8" creationId="{4FB9F5B1-9D5F-4452-9735-83F9476EC3DE}"/>
          </ac:picMkLst>
        </pc:picChg>
        <pc:picChg chg="mod">
          <ac:chgData name="Janet Wragge" userId="9c17e57b-05dc-4c19-abae-85023c845f31" providerId="ADAL" clId="{8BF51CD3-4CD9-4726-863C-37A1466274AF}" dt="2020-10-27T15:27:46.530" v="404" actId="164"/>
          <ac:picMkLst>
            <pc:docMk/>
            <pc:sldMk cId="2763730204" sldId="280"/>
            <ac:picMk id="9" creationId="{3EF56232-201B-4E91-8423-4EB97E06B083}"/>
          </ac:picMkLst>
        </pc:picChg>
        <pc:picChg chg="mod">
          <ac:chgData name="Janet Wragge" userId="9c17e57b-05dc-4c19-abae-85023c845f31" providerId="ADAL" clId="{8BF51CD3-4CD9-4726-863C-37A1466274AF}" dt="2020-10-27T15:27:46.530" v="404" actId="164"/>
          <ac:picMkLst>
            <pc:docMk/>
            <pc:sldMk cId="2763730204" sldId="280"/>
            <ac:picMk id="10" creationId="{95351A08-6B65-451A-AF69-801EFE37DCC4}"/>
          </ac:picMkLst>
        </pc:picChg>
        <pc:picChg chg="mod">
          <ac:chgData name="Janet Wragge" userId="9c17e57b-05dc-4c19-abae-85023c845f31" providerId="ADAL" clId="{8BF51CD3-4CD9-4726-863C-37A1466274AF}" dt="2020-10-27T15:27:46.530" v="404" actId="164"/>
          <ac:picMkLst>
            <pc:docMk/>
            <pc:sldMk cId="2763730204" sldId="280"/>
            <ac:picMk id="11" creationId="{B8E7016E-F21C-4E57-B841-94BF914E870A}"/>
          </ac:picMkLst>
        </pc:picChg>
        <pc:picChg chg="mod">
          <ac:chgData name="Janet Wragge" userId="9c17e57b-05dc-4c19-abae-85023c845f31" providerId="ADAL" clId="{8BF51CD3-4CD9-4726-863C-37A1466274AF}" dt="2020-10-27T15:27:46.530" v="404" actId="164"/>
          <ac:picMkLst>
            <pc:docMk/>
            <pc:sldMk cId="2763730204" sldId="280"/>
            <ac:picMk id="12" creationId="{965C574F-B97F-4BE5-B87D-F23BAC332517}"/>
          </ac:picMkLst>
        </pc:picChg>
        <pc:picChg chg="mod">
          <ac:chgData name="Janet Wragge" userId="9c17e57b-05dc-4c19-abae-85023c845f31" providerId="ADAL" clId="{8BF51CD3-4CD9-4726-863C-37A1466274AF}" dt="2020-10-27T15:27:46.530" v="404" actId="164"/>
          <ac:picMkLst>
            <pc:docMk/>
            <pc:sldMk cId="2763730204" sldId="280"/>
            <ac:picMk id="13" creationId="{F0D4B52C-82B8-4BCC-BC6C-7FFB412BE1A8}"/>
          </ac:picMkLst>
        </pc:picChg>
        <pc:picChg chg="mod">
          <ac:chgData name="Janet Wragge" userId="9c17e57b-05dc-4c19-abae-85023c845f31" providerId="ADAL" clId="{8BF51CD3-4CD9-4726-863C-37A1466274AF}" dt="2020-10-27T15:27:46.530" v="404" actId="164"/>
          <ac:picMkLst>
            <pc:docMk/>
            <pc:sldMk cId="2763730204" sldId="280"/>
            <ac:picMk id="14" creationId="{6F12A101-DF45-4751-BB58-F2AC89AB1AD0}"/>
          </ac:picMkLst>
        </pc:picChg>
        <pc:picChg chg="mod">
          <ac:chgData name="Janet Wragge" userId="9c17e57b-05dc-4c19-abae-85023c845f31" providerId="ADAL" clId="{8BF51CD3-4CD9-4726-863C-37A1466274AF}" dt="2020-10-27T15:27:46.530" v="404" actId="164"/>
          <ac:picMkLst>
            <pc:docMk/>
            <pc:sldMk cId="2763730204" sldId="280"/>
            <ac:picMk id="15" creationId="{444B61AE-1EED-49B5-A517-1D642387399E}"/>
          </ac:picMkLst>
        </pc:picChg>
        <pc:picChg chg="mod">
          <ac:chgData name="Janet Wragge" userId="9c17e57b-05dc-4c19-abae-85023c845f31" providerId="ADAL" clId="{8BF51CD3-4CD9-4726-863C-37A1466274AF}" dt="2020-10-27T15:27:46.530" v="404" actId="164"/>
          <ac:picMkLst>
            <pc:docMk/>
            <pc:sldMk cId="2763730204" sldId="280"/>
            <ac:picMk id="16" creationId="{3581DBCF-0C91-40D7-AB14-E39ECA053A43}"/>
          </ac:picMkLst>
        </pc:picChg>
        <pc:picChg chg="mod">
          <ac:chgData name="Janet Wragge" userId="9c17e57b-05dc-4c19-abae-85023c845f31" providerId="ADAL" clId="{8BF51CD3-4CD9-4726-863C-37A1466274AF}" dt="2020-10-27T15:27:46.530" v="404" actId="164"/>
          <ac:picMkLst>
            <pc:docMk/>
            <pc:sldMk cId="2763730204" sldId="280"/>
            <ac:picMk id="17" creationId="{644E8CB6-F198-445C-8BD9-14BC9A013734}"/>
          </ac:picMkLst>
        </pc:picChg>
        <pc:picChg chg="mod">
          <ac:chgData name="Janet Wragge" userId="9c17e57b-05dc-4c19-abae-85023c845f31" providerId="ADAL" clId="{8BF51CD3-4CD9-4726-863C-37A1466274AF}" dt="2020-10-27T15:27:46.530" v="404" actId="164"/>
          <ac:picMkLst>
            <pc:docMk/>
            <pc:sldMk cId="2763730204" sldId="280"/>
            <ac:picMk id="18" creationId="{0E4F3ACE-D36A-4177-9CB7-A4ED46192E88}"/>
          </ac:picMkLst>
        </pc:picChg>
        <pc:picChg chg="mod">
          <ac:chgData name="Janet Wragge" userId="9c17e57b-05dc-4c19-abae-85023c845f31" providerId="ADAL" clId="{8BF51CD3-4CD9-4726-863C-37A1466274AF}" dt="2020-10-28T15:22:11.519" v="1031" actId="208"/>
          <ac:picMkLst>
            <pc:docMk/>
            <pc:sldMk cId="2763730204" sldId="280"/>
            <ac:picMk id="4098" creationId="{C29EED8D-9CC1-464C-A251-19752BB2456A}"/>
          </ac:picMkLst>
        </pc:picChg>
        <pc:cxnChg chg="mod">
          <ac:chgData name="Janet Wragge" userId="9c17e57b-05dc-4c19-abae-85023c845f31" providerId="ADAL" clId="{8BF51CD3-4CD9-4726-863C-37A1466274AF}" dt="2020-10-27T15:28:00.216" v="408" actId="1076"/>
          <ac:cxnSpMkLst>
            <pc:docMk/>
            <pc:sldMk cId="2763730204" sldId="280"/>
            <ac:cxnSpMk id="3" creationId="{F371DBAD-2E7E-4627-A430-88CA92635813}"/>
          </ac:cxnSpMkLst>
        </pc:cxnChg>
        <pc:cxnChg chg="mod">
          <ac:chgData name="Janet Wragge" userId="9c17e57b-05dc-4c19-abae-85023c845f31" providerId="ADAL" clId="{8BF51CD3-4CD9-4726-863C-37A1466274AF}" dt="2020-10-27T15:28:00.216" v="408" actId="1076"/>
          <ac:cxnSpMkLst>
            <pc:docMk/>
            <pc:sldMk cId="2763730204" sldId="280"/>
            <ac:cxnSpMk id="5" creationId="{285CDD37-38D0-4D05-B76E-FCA10F7C7BCC}"/>
          </ac:cxnSpMkLst>
        </pc:cxnChg>
      </pc:sldChg>
      <pc:sldChg chg="modSp">
        <pc:chgData name="Janet Wragge" userId="9c17e57b-05dc-4c19-abae-85023c845f31" providerId="ADAL" clId="{8BF51CD3-4CD9-4726-863C-37A1466274AF}" dt="2020-10-28T15:22:58.120" v="1037" actId="693"/>
        <pc:sldMkLst>
          <pc:docMk/>
          <pc:sldMk cId="3867573132" sldId="282"/>
        </pc:sldMkLst>
        <pc:picChg chg="mod">
          <ac:chgData name="Janet Wragge" userId="9c17e57b-05dc-4c19-abae-85023c845f31" providerId="ADAL" clId="{8BF51CD3-4CD9-4726-863C-37A1466274AF}" dt="2020-10-28T15:22:58.120" v="1037" actId="693"/>
          <ac:picMkLst>
            <pc:docMk/>
            <pc:sldMk cId="3867573132" sldId="282"/>
            <ac:picMk id="4098" creationId="{C29EED8D-9CC1-464C-A251-19752BB2456A}"/>
          </ac:picMkLst>
        </pc:picChg>
      </pc:sldChg>
      <pc:sldChg chg="addSp modSp">
        <pc:chgData name="Janet Wragge" userId="9c17e57b-05dc-4c19-abae-85023c845f31" providerId="ADAL" clId="{8BF51CD3-4CD9-4726-863C-37A1466274AF}" dt="2020-10-28T15:23:20.963" v="1040" actId="1582"/>
        <pc:sldMkLst>
          <pc:docMk/>
          <pc:sldMk cId="2401737827" sldId="283"/>
        </pc:sldMkLst>
        <pc:spChg chg="mod">
          <ac:chgData name="Janet Wragge" userId="9c17e57b-05dc-4c19-abae-85023c845f31" providerId="ADAL" clId="{8BF51CD3-4CD9-4726-863C-37A1466274AF}" dt="2020-10-26T20:24:27.443" v="188" actId="1076"/>
          <ac:spMkLst>
            <pc:docMk/>
            <pc:sldMk cId="2401737827" sldId="283"/>
            <ac:spMk id="72" creationId="{AEEB6785-EAE4-45EA-8036-F3858CF69564}"/>
          </ac:spMkLst>
        </pc:spChg>
        <pc:grpChg chg="mod">
          <ac:chgData name="Janet Wragge" userId="9c17e57b-05dc-4c19-abae-85023c845f31" providerId="ADAL" clId="{8BF51CD3-4CD9-4726-863C-37A1466274AF}" dt="2020-10-26T20:24:38.342" v="189" actId="164"/>
          <ac:grpSpMkLst>
            <pc:docMk/>
            <pc:sldMk cId="2401737827" sldId="283"/>
            <ac:grpSpMk id="2" creationId="{E1F0C2E9-1735-48F8-B441-E63E1F6611CA}"/>
          </ac:grpSpMkLst>
        </pc:grpChg>
        <pc:grpChg chg="add mod">
          <ac:chgData name="Janet Wragge" userId="9c17e57b-05dc-4c19-abae-85023c845f31" providerId="ADAL" clId="{8BF51CD3-4CD9-4726-863C-37A1466274AF}" dt="2020-10-26T20:24:12.284" v="185" actId="164"/>
          <ac:grpSpMkLst>
            <pc:docMk/>
            <pc:sldMk cId="2401737827" sldId="283"/>
            <ac:grpSpMk id="4" creationId="{8518DA50-904D-4774-A8F1-6B3A2400ACDB}"/>
          </ac:grpSpMkLst>
        </pc:grpChg>
        <pc:grpChg chg="add mod">
          <ac:chgData name="Janet Wragge" userId="9c17e57b-05dc-4c19-abae-85023c845f31" providerId="ADAL" clId="{8BF51CD3-4CD9-4726-863C-37A1466274AF}" dt="2020-10-26T20:24:38.342" v="189" actId="164"/>
          <ac:grpSpMkLst>
            <pc:docMk/>
            <pc:sldMk cId="2401737827" sldId="283"/>
            <ac:grpSpMk id="6" creationId="{D0886F4E-468F-48E3-9E27-CBFE0E4E7EB0}"/>
          </ac:grpSpMkLst>
        </pc:grpChg>
        <pc:grpChg chg="mod">
          <ac:chgData name="Janet Wragge" userId="9c17e57b-05dc-4c19-abae-85023c845f31" providerId="ADAL" clId="{8BF51CD3-4CD9-4726-863C-37A1466274AF}" dt="2020-10-26T20:24:12.284" v="185" actId="164"/>
          <ac:grpSpMkLst>
            <pc:docMk/>
            <pc:sldMk cId="2401737827" sldId="283"/>
            <ac:grpSpMk id="42" creationId="{378EFC5F-A7C2-40E3-AC39-74D887FFAEFE}"/>
          </ac:grpSpMkLst>
        </pc:grpChg>
        <pc:picChg chg="mod">
          <ac:chgData name="Janet Wragge" userId="9c17e57b-05dc-4c19-abae-85023c845f31" providerId="ADAL" clId="{8BF51CD3-4CD9-4726-863C-37A1466274AF}" dt="2020-10-26T20:24:12.284" v="185" actId="164"/>
          <ac:picMkLst>
            <pc:docMk/>
            <pc:sldMk cId="2401737827" sldId="283"/>
            <ac:picMk id="71" creationId="{8E4B6439-A67D-43F0-BA5F-ABB0E77F3950}"/>
          </ac:picMkLst>
        </pc:picChg>
        <pc:picChg chg="mod">
          <ac:chgData name="Janet Wragge" userId="9c17e57b-05dc-4c19-abae-85023c845f31" providerId="ADAL" clId="{8BF51CD3-4CD9-4726-863C-37A1466274AF}" dt="2020-10-26T20:24:38.342" v="189" actId="164"/>
          <ac:picMkLst>
            <pc:docMk/>
            <pc:sldMk cId="2401737827" sldId="283"/>
            <ac:picMk id="73" creationId="{4376A988-C10A-4641-A045-A401E1405022}"/>
          </ac:picMkLst>
        </pc:picChg>
        <pc:picChg chg="mod">
          <ac:chgData name="Janet Wragge" userId="9c17e57b-05dc-4c19-abae-85023c845f31" providerId="ADAL" clId="{8BF51CD3-4CD9-4726-863C-37A1466274AF}" dt="2020-10-28T15:23:20.963" v="1040" actId="1582"/>
          <ac:picMkLst>
            <pc:docMk/>
            <pc:sldMk cId="2401737827" sldId="283"/>
            <ac:picMk id="4098" creationId="{C29EED8D-9CC1-464C-A251-19752BB2456A}"/>
          </ac:picMkLst>
        </pc:picChg>
      </pc:sldChg>
      <pc:sldChg chg="addSp modSp modNotesTx">
        <pc:chgData name="Janet Wragge" userId="9c17e57b-05dc-4c19-abae-85023c845f31" providerId="ADAL" clId="{8BF51CD3-4CD9-4726-863C-37A1466274AF}" dt="2020-11-03T22:57:59.169" v="1056" actId="20577"/>
        <pc:sldMkLst>
          <pc:docMk/>
          <pc:sldMk cId="5288482" sldId="284"/>
        </pc:sldMkLst>
        <pc:spChg chg="mod">
          <ac:chgData name="Janet Wragge" userId="9c17e57b-05dc-4c19-abae-85023c845f31" providerId="ADAL" clId="{8BF51CD3-4CD9-4726-863C-37A1466274AF}" dt="2020-10-26T20:24:58.647" v="192" actId="1076"/>
          <ac:spMkLst>
            <pc:docMk/>
            <pc:sldMk cId="5288482" sldId="284"/>
            <ac:spMk id="55" creationId="{49796371-F0F8-4B8A-8B06-7A39F5961C83}"/>
          </ac:spMkLst>
        </pc:spChg>
        <pc:grpChg chg="mod">
          <ac:chgData name="Janet Wragge" userId="9c17e57b-05dc-4c19-abae-85023c845f31" providerId="ADAL" clId="{8BF51CD3-4CD9-4726-863C-37A1466274AF}" dt="2020-10-26T20:26:27.048" v="342" actId="1076"/>
          <ac:grpSpMkLst>
            <pc:docMk/>
            <pc:sldMk cId="5288482" sldId="284"/>
            <ac:grpSpMk id="2" creationId="{E1F0C2E9-1735-48F8-B441-E63E1F6611CA}"/>
          </ac:grpSpMkLst>
        </pc:grpChg>
        <pc:grpChg chg="add mod">
          <ac:chgData name="Janet Wragge" userId="9c17e57b-05dc-4c19-abae-85023c845f31" providerId="ADAL" clId="{8BF51CD3-4CD9-4726-863C-37A1466274AF}" dt="2020-10-26T20:26:26.321" v="341" actId="1076"/>
          <ac:grpSpMkLst>
            <pc:docMk/>
            <pc:sldMk cId="5288482" sldId="284"/>
            <ac:grpSpMk id="4" creationId="{D8F6A69C-BDB2-4237-879F-3E153F6A7344}"/>
          </ac:grpSpMkLst>
        </pc:grpChg>
        <pc:grpChg chg="add mod">
          <ac:chgData name="Janet Wragge" userId="9c17e57b-05dc-4c19-abae-85023c845f31" providerId="ADAL" clId="{8BF51CD3-4CD9-4726-863C-37A1466274AF}" dt="2020-10-26T20:26:27.048" v="342" actId="1076"/>
          <ac:grpSpMkLst>
            <pc:docMk/>
            <pc:sldMk cId="5288482" sldId="284"/>
            <ac:grpSpMk id="6" creationId="{5C063A25-3888-47BD-BC9B-FB7066574A62}"/>
          </ac:grpSpMkLst>
        </pc:grpChg>
        <pc:grpChg chg="mod">
          <ac:chgData name="Janet Wragge" userId="9c17e57b-05dc-4c19-abae-85023c845f31" providerId="ADAL" clId="{8BF51CD3-4CD9-4726-863C-37A1466274AF}" dt="2020-10-26T20:25:05.871" v="193" actId="164"/>
          <ac:grpSpMkLst>
            <pc:docMk/>
            <pc:sldMk cId="5288482" sldId="284"/>
            <ac:grpSpMk id="42" creationId="{378EFC5F-A7C2-40E3-AC39-74D887FFAEFE}"/>
          </ac:grpSpMkLst>
        </pc:grpChg>
        <pc:picChg chg="mod">
          <ac:chgData name="Janet Wragge" userId="9c17e57b-05dc-4c19-abae-85023c845f31" providerId="ADAL" clId="{8BF51CD3-4CD9-4726-863C-37A1466274AF}" dt="2020-10-26T20:25:05.871" v="193" actId="164"/>
          <ac:picMkLst>
            <pc:docMk/>
            <pc:sldMk cId="5288482" sldId="284"/>
            <ac:picMk id="41" creationId="{18DD3CEA-228E-4378-979F-1627EAC65C60}"/>
          </ac:picMkLst>
        </pc:picChg>
        <pc:picChg chg="mod">
          <ac:chgData name="Janet Wragge" userId="9c17e57b-05dc-4c19-abae-85023c845f31" providerId="ADAL" clId="{8BF51CD3-4CD9-4726-863C-37A1466274AF}" dt="2020-10-26T20:25:13.310" v="194" actId="164"/>
          <ac:picMkLst>
            <pc:docMk/>
            <pc:sldMk cId="5288482" sldId="284"/>
            <ac:picMk id="56" creationId="{8DF3487C-27F4-4D2C-8A21-6635C8D9F7C1}"/>
          </ac:picMkLst>
        </pc:picChg>
        <pc:picChg chg="mod">
          <ac:chgData name="Janet Wragge" userId="9c17e57b-05dc-4c19-abae-85023c845f31" providerId="ADAL" clId="{8BF51CD3-4CD9-4726-863C-37A1466274AF}" dt="2020-10-28T15:23:39.489" v="1043" actId="1582"/>
          <ac:picMkLst>
            <pc:docMk/>
            <pc:sldMk cId="5288482" sldId="284"/>
            <ac:picMk id="4098" creationId="{C29EED8D-9CC1-464C-A251-19752BB2456A}"/>
          </ac:picMkLst>
        </pc:picChg>
      </pc:sldChg>
      <pc:sldChg chg="modNotesTx">
        <pc:chgData name="Janet Wragge" userId="9c17e57b-05dc-4c19-abae-85023c845f31" providerId="ADAL" clId="{8BF51CD3-4CD9-4726-863C-37A1466274AF}" dt="2020-11-03T23:01:12.790" v="1164" actId="20577"/>
        <pc:sldMkLst>
          <pc:docMk/>
          <pc:sldMk cId="3131408938" sldId="285"/>
        </pc:sldMkLst>
      </pc:sldChg>
      <pc:sldChg chg="modNotesTx">
        <pc:chgData name="Janet Wragge" userId="9c17e57b-05dc-4c19-abae-85023c845f31" providerId="ADAL" clId="{8BF51CD3-4CD9-4726-863C-37A1466274AF}" dt="2020-11-03T23:01:38.540" v="1166" actId="20577"/>
        <pc:sldMkLst>
          <pc:docMk/>
          <pc:sldMk cId="4164040939" sldId="286"/>
        </pc:sldMkLst>
      </pc:sldChg>
      <pc:sldChg chg="delSp delDesignElem modNotesTx">
        <pc:chgData name="Janet Wragge" userId="9c17e57b-05dc-4c19-abae-85023c845f31" providerId="ADAL" clId="{8BF51CD3-4CD9-4726-863C-37A1466274AF}" dt="2020-11-03T23:09:16.183" v="1222"/>
        <pc:sldMkLst>
          <pc:docMk/>
          <pc:sldMk cId="2519430761" sldId="289"/>
        </pc:sldMkLst>
        <pc:spChg chg="del">
          <ac:chgData name="Janet Wragge" userId="9c17e57b-05dc-4c19-abae-85023c845f31" providerId="ADAL" clId="{8BF51CD3-4CD9-4726-863C-37A1466274AF}" dt="2020-11-03T23:09:16.183" v="1222"/>
          <ac:spMkLst>
            <pc:docMk/>
            <pc:sldMk cId="2519430761" sldId="289"/>
            <ac:spMk id="11" creationId="{E862BE82-D00D-42C1-BF16-93AA37870C32}"/>
          </ac:spMkLst>
        </pc:spChg>
        <pc:spChg chg="del">
          <ac:chgData name="Janet Wragge" userId="9c17e57b-05dc-4c19-abae-85023c845f31" providerId="ADAL" clId="{8BF51CD3-4CD9-4726-863C-37A1466274AF}" dt="2020-11-03T23:09:16.183" v="1222"/>
          <ac:spMkLst>
            <pc:docMk/>
            <pc:sldMk cId="2519430761" sldId="289"/>
            <ac:spMk id="13" creationId="{F6D92C2D-1D3D-4974-918C-06579FB354A9}"/>
          </ac:spMkLst>
        </pc:spChg>
      </pc:sldChg>
      <pc:sldChg chg="modNotesTx">
        <pc:chgData name="Janet Wragge" userId="9c17e57b-05dc-4c19-abae-85023c845f31" providerId="ADAL" clId="{8BF51CD3-4CD9-4726-863C-37A1466274AF}" dt="2020-11-03T23:02:00.416" v="1169" actId="20577"/>
        <pc:sldMkLst>
          <pc:docMk/>
          <pc:sldMk cId="3684420273" sldId="290"/>
        </pc:sldMkLst>
      </pc:sldChg>
      <pc:sldChg chg="addSp delSp modSp setBg delDesignElem modNotesTx">
        <pc:chgData name="Janet Wragge" userId="9c17e57b-05dc-4c19-abae-85023c845f31" providerId="ADAL" clId="{8BF51CD3-4CD9-4726-863C-37A1466274AF}" dt="2020-11-03T23:11:15.689" v="1239" actId="27636"/>
        <pc:sldMkLst>
          <pc:docMk/>
          <pc:sldMk cId="3330236165" sldId="291"/>
        </pc:sldMkLst>
        <pc:spChg chg="mod ord">
          <ac:chgData name="Janet Wragge" userId="9c17e57b-05dc-4c19-abae-85023c845f31" providerId="ADAL" clId="{8BF51CD3-4CD9-4726-863C-37A1466274AF}" dt="2020-11-03T23:11:15.689" v="1239" actId="27636"/>
          <ac:spMkLst>
            <pc:docMk/>
            <pc:sldMk cId="3330236165" sldId="291"/>
            <ac:spMk id="2" creationId="{8D8698B2-0C13-4B39-A96F-1404E5369791}"/>
          </ac:spMkLst>
        </pc:spChg>
        <pc:spChg chg="mod ord">
          <ac:chgData name="Janet Wragge" userId="9c17e57b-05dc-4c19-abae-85023c845f31" providerId="ADAL" clId="{8BF51CD3-4CD9-4726-863C-37A1466274AF}" dt="2020-11-03T23:07:18.762" v="1198" actId="1076"/>
          <ac:spMkLst>
            <pc:docMk/>
            <pc:sldMk cId="3330236165" sldId="291"/>
            <ac:spMk id="5" creationId="{E0D58F6E-306C-42CE-986B-EAD0621951DC}"/>
          </ac:spMkLst>
        </pc:spChg>
        <pc:spChg chg="add mod">
          <ac:chgData name="Janet Wragge" userId="9c17e57b-05dc-4c19-abae-85023c845f31" providerId="ADAL" clId="{8BF51CD3-4CD9-4726-863C-37A1466274AF}" dt="2020-11-03T23:09:57.263" v="1228" actId="207"/>
          <ac:spMkLst>
            <pc:docMk/>
            <pc:sldMk cId="3330236165" sldId="291"/>
            <ac:spMk id="6" creationId="{47BE9834-4ABC-4959-9F66-9FB475D66EE7}"/>
          </ac:spMkLst>
        </pc:spChg>
        <pc:spChg chg="add del">
          <ac:chgData name="Janet Wragge" userId="9c17e57b-05dc-4c19-abae-85023c845f31" providerId="ADAL" clId="{8BF51CD3-4CD9-4726-863C-37A1466274AF}" dt="2020-11-03T23:06:03.376" v="1189" actId="26606"/>
          <ac:spMkLst>
            <pc:docMk/>
            <pc:sldMk cId="3330236165" sldId="291"/>
            <ac:spMk id="10" creationId="{3D5CAF16-1F3A-4148-87A8-78A710D1EF81}"/>
          </ac:spMkLst>
        </pc:spChg>
        <pc:spChg chg="add del">
          <ac:chgData name="Janet Wragge" userId="9c17e57b-05dc-4c19-abae-85023c845f31" providerId="ADAL" clId="{8BF51CD3-4CD9-4726-863C-37A1466274AF}" dt="2020-11-03T23:06:03.376" v="1189" actId="26606"/>
          <ac:spMkLst>
            <pc:docMk/>
            <pc:sldMk cId="3330236165" sldId="291"/>
            <ac:spMk id="12" creationId="{A0BF428C-DA8B-4D99-9930-18F7F91D873D}"/>
          </ac:spMkLst>
        </pc:spChg>
        <pc:spChg chg="add del">
          <ac:chgData name="Janet Wragge" userId="9c17e57b-05dc-4c19-abae-85023c845f31" providerId="ADAL" clId="{8BF51CD3-4CD9-4726-863C-37A1466274AF}" dt="2020-11-03T23:06:03.376" v="1189" actId="26606"/>
          <ac:spMkLst>
            <pc:docMk/>
            <pc:sldMk cId="3330236165" sldId="291"/>
            <ac:spMk id="14" creationId="{A03E2379-8871-408A-95CE-7AAE8FA53AE5}"/>
          </ac:spMkLst>
        </pc:spChg>
        <pc:spChg chg="add del">
          <ac:chgData name="Janet Wragge" userId="9c17e57b-05dc-4c19-abae-85023c845f31" providerId="ADAL" clId="{8BF51CD3-4CD9-4726-863C-37A1466274AF}" dt="2020-11-03T23:06:03.376" v="1188" actId="26606"/>
          <ac:spMkLst>
            <pc:docMk/>
            <pc:sldMk cId="3330236165" sldId="291"/>
            <ac:spMk id="19" creationId="{5E52985E-2553-471E-82AA-5ED7A329890A}"/>
          </ac:spMkLst>
        </pc:spChg>
        <pc:spChg chg="add del">
          <ac:chgData name="Janet Wragge" userId="9c17e57b-05dc-4c19-abae-85023c845f31" providerId="ADAL" clId="{8BF51CD3-4CD9-4726-863C-37A1466274AF}" dt="2020-11-03T23:09:16.183" v="1222"/>
          <ac:spMkLst>
            <pc:docMk/>
            <pc:sldMk cId="3330236165" sldId="291"/>
            <ac:spMk id="23" creationId="{D2542E1A-076E-4A34-BB67-2BF961754E0C}"/>
          </ac:spMkLst>
        </pc:spChg>
        <pc:spChg chg="add del">
          <ac:chgData name="Janet Wragge" userId="9c17e57b-05dc-4c19-abae-85023c845f31" providerId="ADAL" clId="{8BF51CD3-4CD9-4726-863C-37A1466274AF}" dt="2020-11-03T23:09:16.183" v="1222"/>
          <ac:spMkLst>
            <pc:docMk/>
            <pc:sldMk cId="3330236165" sldId="291"/>
            <ac:spMk id="24" creationId="{8F7AFB9A-7364-478C-B48B-8523CDD9AE8D}"/>
          </ac:spMkLst>
        </pc:spChg>
        <pc:spChg chg="add del">
          <ac:chgData name="Janet Wragge" userId="9c17e57b-05dc-4c19-abae-85023c845f31" providerId="ADAL" clId="{8BF51CD3-4CD9-4726-863C-37A1466274AF}" dt="2020-11-03T23:09:16.183" v="1222"/>
          <ac:spMkLst>
            <pc:docMk/>
            <pc:sldMk cId="3330236165" sldId="291"/>
            <ac:spMk id="25" creationId="{75C56826-D4E5-42ED-8529-079651CB3005}"/>
          </ac:spMkLst>
        </pc:spChg>
        <pc:spChg chg="add del">
          <ac:chgData name="Janet Wragge" userId="9c17e57b-05dc-4c19-abae-85023c845f31" providerId="ADAL" clId="{8BF51CD3-4CD9-4726-863C-37A1466274AF}" dt="2020-11-03T23:09:16.183" v="1222"/>
          <ac:spMkLst>
            <pc:docMk/>
            <pc:sldMk cId="3330236165" sldId="291"/>
            <ac:spMk id="26" creationId="{36678033-86B6-40E6-BE90-78D8ED4E3A31}"/>
          </ac:spMkLst>
        </pc:spChg>
        <pc:spChg chg="add del">
          <ac:chgData name="Janet Wragge" userId="9c17e57b-05dc-4c19-abae-85023c845f31" providerId="ADAL" clId="{8BF51CD3-4CD9-4726-863C-37A1466274AF}" dt="2020-11-03T23:09:16.183" v="1222"/>
          <ac:spMkLst>
            <pc:docMk/>
            <pc:sldMk cId="3330236165" sldId="291"/>
            <ac:spMk id="27" creationId="{82095FCE-EF05-4443-B97A-85DEE3A5CA17}"/>
          </ac:spMkLst>
        </pc:spChg>
        <pc:picChg chg="add mod ord">
          <ac:chgData name="Janet Wragge" userId="9c17e57b-05dc-4c19-abae-85023c845f31" providerId="ADAL" clId="{8BF51CD3-4CD9-4726-863C-37A1466274AF}" dt="2020-11-03T23:10:30.578" v="1234" actId="1076"/>
          <ac:picMkLst>
            <pc:docMk/>
            <pc:sldMk cId="3330236165" sldId="291"/>
            <ac:picMk id="3" creationId="{5A523353-6E42-4B54-BF51-A61B7C2B36CD}"/>
          </ac:picMkLst>
        </pc:picChg>
        <pc:picChg chg="mod ord">
          <ac:chgData name="Janet Wragge" userId="9c17e57b-05dc-4c19-abae-85023c845f31" providerId="ADAL" clId="{8BF51CD3-4CD9-4726-863C-37A1466274AF}" dt="2020-11-03T23:10:39.745" v="1236" actId="1076"/>
          <ac:picMkLst>
            <pc:docMk/>
            <pc:sldMk cId="3330236165" sldId="291"/>
            <ac:picMk id="4" creationId="{FE5EFEE2-BDFD-44D3-AC15-BB226B4D5E8D}"/>
          </ac:picMkLst>
        </pc:picChg>
        <pc:cxnChg chg="add del">
          <ac:chgData name="Janet Wragge" userId="9c17e57b-05dc-4c19-abae-85023c845f31" providerId="ADAL" clId="{8BF51CD3-4CD9-4726-863C-37A1466274AF}" dt="2020-11-03T23:06:03.376" v="1188" actId="26606"/>
          <ac:cxnSpMkLst>
            <pc:docMk/>
            <pc:sldMk cId="3330236165" sldId="291"/>
            <ac:cxnSpMk id="21" creationId="{DAE3ABC6-4042-4293-A7DF-F01181363B7E}"/>
          </ac:cxnSpMkLst>
        </pc:cxnChg>
      </pc:sldChg>
      <pc:sldChg chg="addSp delSp modSp add ord modNotesTx">
        <pc:chgData name="Janet Wragge" userId="9c17e57b-05dc-4c19-abae-85023c845f31" providerId="ADAL" clId="{8BF51CD3-4CD9-4726-863C-37A1466274AF}" dt="2020-10-27T15:35:24.332" v="612" actId="20577"/>
        <pc:sldMkLst>
          <pc:docMk/>
          <pc:sldMk cId="1451730368" sldId="292"/>
        </pc:sldMkLst>
        <pc:spChg chg="add del mod">
          <ac:chgData name="Janet Wragge" userId="9c17e57b-05dc-4c19-abae-85023c845f31" providerId="ADAL" clId="{8BF51CD3-4CD9-4726-863C-37A1466274AF}" dt="2020-10-27T15:33:34.593" v="580" actId="1076"/>
          <ac:spMkLst>
            <pc:docMk/>
            <pc:sldMk cId="1451730368" sldId="292"/>
            <ac:spMk id="30" creationId="{8D2B89A4-BC81-4AF6-8012-E63F26FBFE01}"/>
          </ac:spMkLst>
        </pc:spChg>
        <pc:picChg chg="mod">
          <ac:chgData name="Janet Wragge" userId="9c17e57b-05dc-4c19-abae-85023c845f31" providerId="ADAL" clId="{8BF51CD3-4CD9-4726-863C-37A1466274AF}" dt="2020-10-27T15:33:53.120" v="582" actId="14100"/>
          <ac:picMkLst>
            <pc:docMk/>
            <pc:sldMk cId="1451730368" sldId="292"/>
            <ac:picMk id="4" creationId="{9AF515DF-692F-4665-9AF5-BFC12E503FCF}"/>
          </ac:picMkLst>
        </pc:picChg>
        <pc:picChg chg="del">
          <ac:chgData name="Janet Wragge" userId="9c17e57b-05dc-4c19-abae-85023c845f31" providerId="ADAL" clId="{8BF51CD3-4CD9-4726-863C-37A1466274AF}" dt="2020-10-27T15:33:48.283" v="581" actId="478"/>
          <ac:picMkLst>
            <pc:docMk/>
            <pc:sldMk cId="1451730368" sldId="292"/>
            <ac:picMk id="14" creationId="{2F42B7CC-F026-4CE9-9F62-79C6F0C79702}"/>
          </ac:picMkLst>
        </pc:picChg>
        <pc:picChg chg="mod">
          <ac:chgData name="Janet Wragge" userId="9c17e57b-05dc-4c19-abae-85023c845f31" providerId="ADAL" clId="{8BF51CD3-4CD9-4726-863C-37A1466274AF}" dt="2020-10-27T15:34:45.559" v="599" actId="1076"/>
          <ac:picMkLst>
            <pc:docMk/>
            <pc:sldMk cId="1451730368" sldId="292"/>
            <ac:picMk id="16" creationId="{8D9C2864-99E0-4DC4-8C81-586F357EE35E}"/>
          </ac:picMkLst>
        </pc:picChg>
        <pc:picChg chg="del">
          <ac:chgData name="Janet Wragge" userId="9c17e57b-05dc-4c19-abae-85023c845f31" providerId="ADAL" clId="{8BF51CD3-4CD9-4726-863C-37A1466274AF}" dt="2020-10-27T15:34:26.077" v="591" actId="478"/>
          <ac:picMkLst>
            <pc:docMk/>
            <pc:sldMk cId="1451730368" sldId="292"/>
            <ac:picMk id="17" creationId="{80D2C5C0-4AAB-4727-AB50-A1B78313769F}"/>
          </ac:picMkLst>
        </pc:picChg>
        <pc:picChg chg="mod">
          <ac:chgData name="Janet Wragge" userId="9c17e57b-05dc-4c19-abae-85023c845f31" providerId="ADAL" clId="{8BF51CD3-4CD9-4726-863C-37A1466274AF}" dt="2020-10-27T15:34:47.339" v="600" actId="1076"/>
          <ac:picMkLst>
            <pc:docMk/>
            <pc:sldMk cId="1451730368" sldId="292"/>
            <ac:picMk id="18" creationId="{52B8D6EC-E304-4991-8F99-1B344ABA83F7}"/>
          </ac:picMkLst>
        </pc:picChg>
        <pc:picChg chg="del mod">
          <ac:chgData name="Janet Wragge" userId="9c17e57b-05dc-4c19-abae-85023c845f31" providerId="ADAL" clId="{8BF51CD3-4CD9-4726-863C-37A1466274AF}" dt="2020-10-27T15:34:26.077" v="591" actId="478"/>
          <ac:picMkLst>
            <pc:docMk/>
            <pc:sldMk cId="1451730368" sldId="292"/>
            <ac:picMk id="19" creationId="{5A0D5F89-78BD-47CC-83E4-4CBD7A7A361B}"/>
          </ac:picMkLst>
        </pc:picChg>
        <pc:picChg chg="del">
          <ac:chgData name="Janet Wragge" userId="9c17e57b-05dc-4c19-abae-85023c845f31" providerId="ADAL" clId="{8BF51CD3-4CD9-4726-863C-37A1466274AF}" dt="2020-10-27T15:33:48.283" v="581" actId="478"/>
          <ac:picMkLst>
            <pc:docMk/>
            <pc:sldMk cId="1451730368" sldId="292"/>
            <ac:picMk id="21" creationId="{519AFC12-1C6F-4373-995D-E50219CF088E}"/>
          </ac:picMkLst>
        </pc:picChg>
        <pc:picChg chg="del">
          <ac:chgData name="Janet Wragge" userId="9c17e57b-05dc-4c19-abae-85023c845f31" providerId="ADAL" clId="{8BF51CD3-4CD9-4726-863C-37A1466274AF}" dt="2020-10-27T15:33:48.283" v="581" actId="478"/>
          <ac:picMkLst>
            <pc:docMk/>
            <pc:sldMk cId="1451730368" sldId="292"/>
            <ac:picMk id="22" creationId="{30BB4D0F-69FD-409E-BE8A-A2DE0D7A8247}"/>
          </ac:picMkLst>
        </pc:picChg>
        <pc:picChg chg="del">
          <ac:chgData name="Janet Wragge" userId="9c17e57b-05dc-4c19-abae-85023c845f31" providerId="ADAL" clId="{8BF51CD3-4CD9-4726-863C-37A1466274AF}" dt="2020-10-27T15:33:48.283" v="581" actId="478"/>
          <ac:picMkLst>
            <pc:docMk/>
            <pc:sldMk cId="1451730368" sldId="292"/>
            <ac:picMk id="24" creationId="{FB87CEF0-86F0-42C9-B823-035B09B8C23C}"/>
          </ac:picMkLst>
        </pc:picChg>
        <pc:picChg chg="del">
          <ac:chgData name="Janet Wragge" userId="9c17e57b-05dc-4c19-abae-85023c845f31" providerId="ADAL" clId="{8BF51CD3-4CD9-4726-863C-37A1466274AF}" dt="2020-10-27T15:33:48.283" v="581" actId="478"/>
          <ac:picMkLst>
            <pc:docMk/>
            <pc:sldMk cId="1451730368" sldId="292"/>
            <ac:picMk id="25" creationId="{7C04A5B3-7CC0-4C64-A4B5-BA1A9279D0D5}"/>
          </ac:picMkLst>
        </pc:picChg>
        <pc:picChg chg="del">
          <ac:chgData name="Janet Wragge" userId="9c17e57b-05dc-4c19-abae-85023c845f31" providerId="ADAL" clId="{8BF51CD3-4CD9-4726-863C-37A1466274AF}" dt="2020-10-27T15:33:48.283" v="581" actId="478"/>
          <ac:picMkLst>
            <pc:docMk/>
            <pc:sldMk cId="1451730368" sldId="292"/>
            <ac:picMk id="26" creationId="{E45C8F68-12C0-4045-B937-677048373D77}"/>
          </ac:picMkLst>
        </pc:picChg>
        <pc:picChg chg="del">
          <ac:chgData name="Janet Wragge" userId="9c17e57b-05dc-4c19-abae-85023c845f31" providerId="ADAL" clId="{8BF51CD3-4CD9-4726-863C-37A1466274AF}" dt="2020-10-27T15:33:48.283" v="581" actId="478"/>
          <ac:picMkLst>
            <pc:docMk/>
            <pc:sldMk cId="1451730368" sldId="292"/>
            <ac:picMk id="27" creationId="{FE5D48A6-7154-4AA6-9F6B-305DE7DC1A34}"/>
          </ac:picMkLst>
        </pc:picChg>
        <pc:picChg chg="del mod">
          <ac:chgData name="Janet Wragge" userId="9c17e57b-05dc-4c19-abae-85023c845f31" providerId="ADAL" clId="{8BF51CD3-4CD9-4726-863C-37A1466274AF}" dt="2020-10-27T15:34:26.077" v="591" actId="478"/>
          <ac:picMkLst>
            <pc:docMk/>
            <pc:sldMk cId="1451730368" sldId="292"/>
            <ac:picMk id="28" creationId="{C974A74B-DF87-400F-A999-2EC4B7FCA8B2}"/>
          </ac:picMkLst>
        </pc:picChg>
        <pc:picChg chg="del">
          <ac:chgData name="Janet Wragge" userId="9c17e57b-05dc-4c19-abae-85023c845f31" providerId="ADAL" clId="{8BF51CD3-4CD9-4726-863C-37A1466274AF}" dt="2020-10-27T15:33:48.283" v="581" actId="478"/>
          <ac:picMkLst>
            <pc:docMk/>
            <pc:sldMk cId="1451730368" sldId="292"/>
            <ac:picMk id="29" creationId="{AC40BDD6-2789-47C4-8D8D-F266AD69CA39}"/>
          </ac:picMkLst>
        </pc:picChg>
        <pc:picChg chg="del">
          <ac:chgData name="Janet Wragge" userId="9c17e57b-05dc-4c19-abae-85023c845f31" providerId="ADAL" clId="{8BF51CD3-4CD9-4726-863C-37A1466274AF}" dt="2020-10-27T15:33:48.283" v="581" actId="478"/>
          <ac:picMkLst>
            <pc:docMk/>
            <pc:sldMk cId="1451730368" sldId="292"/>
            <ac:picMk id="31" creationId="{4B664B96-B88A-4770-BA7C-E905D33AD5CB}"/>
          </ac:picMkLst>
        </pc:picChg>
        <pc:picChg chg="del">
          <ac:chgData name="Janet Wragge" userId="9c17e57b-05dc-4c19-abae-85023c845f31" providerId="ADAL" clId="{8BF51CD3-4CD9-4726-863C-37A1466274AF}" dt="2020-10-27T15:33:48.283" v="581" actId="478"/>
          <ac:picMkLst>
            <pc:docMk/>
            <pc:sldMk cId="1451730368" sldId="292"/>
            <ac:picMk id="32" creationId="{3D372C54-327C-440D-937E-9009033E2801}"/>
          </ac:picMkLst>
        </pc:picChg>
        <pc:picChg chg="del">
          <ac:chgData name="Janet Wragge" userId="9c17e57b-05dc-4c19-abae-85023c845f31" providerId="ADAL" clId="{8BF51CD3-4CD9-4726-863C-37A1466274AF}" dt="2020-10-27T15:33:48.283" v="581" actId="478"/>
          <ac:picMkLst>
            <pc:docMk/>
            <pc:sldMk cId="1451730368" sldId="292"/>
            <ac:picMk id="33" creationId="{B60E8693-CE08-44F0-B416-517D389C94F3}"/>
          </ac:picMkLst>
        </pc:picChg>
        <pc:picChg chg="mod">
          <ac:chgData name="Janet Wragge" userId="9c17e57b-05dc-4c19-abae-85023c845f31" providerId="ADAL" clId="{8BF51CD3-4CD9-4726-863C-37A1466274AF}" dt="2020-10-27T15:34:43.853" v="598" actId="1076"/>
          <ac:picMkLst>
            <pc:docMk/>
            <pc:sldMk cId="1451730368" sldId="292"/>
            <ac:picMk id="34" creationId="{230B9ADE-1A80-4B09-B0D9-EEAB88AE99D2}"/>
          </ac:picMkLst>
        </pc:picChg>
        <pc:picChg chg="del">
          <ac:chgData name="Janet Wragge" userId="9c17e57b-05dc-4c19-abae-85023c845f31" providerId="ADAL" clId="{8BF51CD3-4CD9-4726-863C-37A1466274AF}" dt="2020-10-27T15:34:26.077" v="591" actId="478"/>
          <ac:picMkLst>
            <pc:docMk/>
            <pc:sldMk cId="1451730368" sldId="292"/>
            <ac:picMk id="35" creationId="{9F581941-DD9E-471F-9123-002011E61057}"/>
          </ac:picMkLst>
        </pc:picChg>
        <pc:picChg chg="mod">
          <ac:chgData name="Janet Wragge" userId="9c17e57b-05dc-4c19-abae-85023c845f31" providerId="ADAL" clId="{8BF51CD3-4CD9-4726-863C-37A1466274AF}" dt="2020-10-27T15:34:16.485" v="590" actId="1076"/>
          <ac:picMkLst>
            <pc:docMk/>
            <pc:sldMk cId="1451730368" sldId="292"/>
            <ac:picMk id="2050" creationId="{BC61E5ED-3FD5-4DC4-B17D-3C2C330651F3}"/>
          </ac:picMkLst>
        </pc:picChg>
      </pc:sldChg>
      <pc:sldChg chg="addSp delSp modSp add modNotesTx">
        <pc:chgData name="Janet Wragge" userId="9c17e57b-05dc-4c19-abae-85023c845f31" providerId="ADAL" clId="{8BF51CD3-4CD9-4726-863C-37A1466274AF}" dt="2020-10-28T15:23:52.770" v="1045" actId="208"/>
        <pc:sldMkLst>
          <pc:docMk/>
          <pc:sldMk cId="3623840638" sldId="293"/>
        </pc:sldMkLst>
        <pc:spChg chg="add mod">
          <ac:chgData name="Janet Wragge" userId="9c17e57b-05dc-4c19-abae-85023c845f31" providerId="ADAL" clId="{8BF51CD3-4CD9-4726-863C-37A1466274AF}" dt="2020-10-27T15:42:57.344" v="722" actId="20577"/>
          <ac:spMkLst>
            <pc:docMk/>
            <pc:sldMk cId="3623840638" sldId="293"/>
            <ac:spMk id="12" creationId="{A01CE11D-327E-4356-BE36-0406AAFACF8F}"/>
          </ac:spMkLst>
        </pc:spChg>
        <pc:spChg chg="del">
          <ac:chgData name="Janet Wragge" userId="9c17e57b-05dc-4c19-abae-85023c845f31" providerId="ADAL" clId="{8BF51CD3-4CD9-4726-863C-37A1466274AF}" dt="2020-10-27T15:41:40.179" v="679" actId="478"/>
          <ac:spMkLst>
            <pc:docMk/>
            <pc:sldMk cId="3623840638" sldId="293"/>
            <ac:spMk id="13" creationId="{7625787E-A39C-4261-B382-D5E96A636076}"/>
          </ac:spMkLst>
        </pc:spChg>
        <pc:spChg chg="add mod">
          <ac:chgData name="Janet Wragge" userId="9c17e57b-05dc-4c19-abae-85023c845f31" providerId="ADAL" clId="{8BF51CD3-4CD9-4726-863C-37A1466274AF}" dt="2020-10-27T15:44:44.691" v="866" actId="207"/>
          <ac:spMkLst>
            <pc:docMk/>
            <pc:sldMk cId="3623840638" sldId="293"/>
            <ac:spMk id="14" creationId="{BCF24638-746D-442E-ABFE-52F3767C9B34}"/>
          </ac:spMkLst>
        </pc:spChg>
        <pc:grpChg chg="mod">
          <ac:chgData name="Janet Wragge" userId="9c17e57b-05dc-4c19-abae-85023c845f31" providerId="ADAL" clId="{8BF51CD3-4CD9-4726-863C-37A1466274AF}" dt="2020-10-27T15:41:16.948" v="675" actId="14100"/>
          <ac:grpSpMkLst>
            <pc:docMk/>
            <pc:sldMk cId="3623840638" sldId="293"/>
            <ac:grpSpMk id="2" creationId="{E1F0C2E9-1735-48F8-B441-E63E1F6611CA}"/>
          </ac:grpSpMkLst>
        </pc:grpChg>
        <pc:grpChg chg="mod">
          <ac:chgData name="Janet Wragge" userId="9c17e57b-05dc-4c19-abae-85023c845f31" providerId="ADAL" clId="{8BF51CD3-4CD9-4726-863C-37A1466274AF}" dt="2020-10-27T15:41:27.276" v="677" actId="1076"/>
          <ac:grpSpMkLst>
            <pc:docMk/>
            <pc:sldMk cId="3623840638" sldId="293"/>
            <ac:grpSpMk id="4" creationId="{D8F6A69C-BDB2-4237-879F-3E153F6A7344}"/>
          </ac:grpSpMkLst>
        </pc:grpChg>
        <pc:grpChg chg="mod">
          <ac:chgData name="Janet Wragge" userId="9c17e57b-05dc-4c19-abae-85023c845f31" providerId="ADAL" clId="{8BF51CD3-4CD9-4726-863C-37A1466274AF}" dt="2020-10-27T15:41:16.948" v="675" actId="14100"/>
          <ac:grpSpMkLst>
            <pc:docMk/>
            <pc:sldMk cId="3623840638" sldId="293"/>
            <ac:grpSpMk id="6" creationId="{5C063A25-3888-47BD-BC9B-FB7066574A62}"/>
          </ac:grpSpMkLst>
        </pc:grpChg>
        <pc:picChg chg="del">
          <ac:chgData name="Janet Wragge" userId="9c17e57b-05dc-4c19-abae-85023c845f31" providerId="ADAL" clId="{8BF51CD3-4CD9-4726-863C-37A1466274AF}" dt="2020-10-27T15:41:38.152" v="678" actId="478"/>
          <ac:picMkLst>
            <pc:docMk/>
            <pc:sldMk cId="3623840638" sldId="293"/>
            <ac:picMk id="10" creationId="{DF90B522-CFEE-4CBA-A8E8-4B2E528CAC64}"/>
          </ac:picMkLst>
        </pc:picChg>
        <pc:picChg chg="del">
          <ac:chgData name="Janet Wragge" userId="9c17e57b-05dc-4c19-abae-85023c845f31" providerId="ADAL" clId="{8BF51CD3-4CD9-4726-863C-37A1466274AF}" dt="2020-10-27T15:41:42.036" v="680" actId="478"/>
          <ac:picMkLst>
            <pc:docMk/>
            <pc:sldMk cId="3623840638" sldId="293"/>
            <ac:picMk id="38" creationId="{4E109BBB-E706-44E5-800F-8AA13C7EB236}"/>
          </ac:picMkLst>
        </pc:picChg>
        <pc:picChg chg="mod">
          <ac:chgData name="Janet Wragge" userId="9c17e57b-05dc-4c19-abae-85023c845f31" providerId="ADAL" clId="{8BF51CD3-4CD9-4726-863C-37A1466274AF}" dt="2020-10-28T15:23:52.770" v="1045" actId="208"/>
          <ac:picMkLst>
            <pc:docMk/>
            <pc:sldMk cId="3623840638" sldId="293"/>
            <ac:picMk id="4098" creationId="{C29EED8D-9CC1-464C-A251-19752BB2456A}"/>
          </ac:picMkLst>
        </pc:picChg>
        <pc:cxnChg chg="mod">
          <ac:chgData name="Janet Wragge" userId="9c17e57b-05dc-4c19-abae-85023c845f31" providerId="ADAL" clId="{8BF51CD3-4CD9-4726-863C-37A1466274AF}" dt="2020-10-27T15:41:12.853" v="674" actId="14100"/>
          <ac:cxnSpMkLst>
            <pc:docMk/>
            <pc:sldMk cId="3623840638" sldId="293"/>
            <ac:cxnSpMk id="3" creationId="{F371DBAD-2E7E-4627-A430-88CA92635813}"/>
          </ac:cxnSpMkLst>
        </pc:cxnChg>
        <pc:cxnChg chg="mod">
          <ac:chgData name="Janet Wragge" userId="9c17e57b-05dc-4c19-abae-85023c845f31" providerId="ADAL" clId="{8BF51CD3-4CD9-4726-863C-37A1466274AF}" dt="2020-10-27T15:41:12.853" v="674" actId="14100"/>
          <ac:cxnSpMkLst>
            <pc:docMk/>
            <pc:sldMk cId="3623840638" sldId="293"/>
            <ac:cxnSpMk id="5" creationId="{285CDD37-38D0-4D05-B76E-FCA10F7C7BCC}"/>
          </ac:cxnSpMkLst>
        </pc:cxnChg>
      </pc:sldChg>
      <pc:sldChg chg="add del">
        <pc:chgData name="Janet Wragge" userId="9c17e57b-05dc-4c19-abae-85023c845f31" providerId="ADAL" clId="{8BF51CD3-4CD9-4726-863C-37A1466274AF}" dt="2020-10-27T15:45:38.330" v="877"/>
        <pc:sldMkLst>
          <pc:docMk/>
          <pc:sldMk cId="254504564" sldId="294"/>
        </pc:sldMkLst>
      </pc:sldChg>
      <pc:sldChg chg="addSp delSp modSp add mod setBg modNotesTx">
        <pc:chgData name="Janet Wragge" userId="9c17e57b-05dc-4c19-abae-85023c845f31" providerId="ADAL" clId="{8BF51CD3-4CD9-4726-863C-37A1466274AF}" dt="2020-10-27T15:51:39.765" v="1027" actId="255"/>
        <pc:sldMkLst>
          <pc:docMk/>
          <pc:sldMk cId="2979041972" sldId="294"/>
        </pc:sldMkLst>
        <pc:spChg chg="add del mod">
          <ac:chgData name="Janet Wragge" userId="9c17e57b-05dc-4c19-abae-85023c845f31" providerId="ADAL" clId="{8BF51CD3-4CD9-4726-863C-37A1466274AF}" dt="2020-10-27T15:49:17.126" v="930"/>
          <ac:spMkLst>
            <pc:docMk/>
            <pc:sldMk cId="2979041972" sldId="294"/>
            <ac:spMk id="7" creationId="{3D3E112F-0DC1-4537-8192-774651CCAAFD}"/>
          </ac:spMkLst>
        </pc:spChg>
        <pc:spChg chg="add del">
          <ac:chgData name="Janet Wragge" userId="9c17e57b-05dc-4c19-abae-85023c845f31" providerId="ADAL" clId="{8BF51CD3-4CD9-4726-863C-37A1466274AF}" dt="2020-10-27T15:50:03.886" v="936" actId="26606"/>
          <ac:spMkLst>
            <pc:docMk/>
            <pc:sldMk cId="2979041972" sldId="294"/>
            <ac:spMk id="11" creationId="{A169D286-F4D7-4C8B-A6BD-D05384C7F1D8}"/>
          </ac:spMkLst>
        </pc:spChg>
        <pc:spChg chg="add del">
          <ac:chgData name="Janet Wragge" userId="9c17e57b-05dc-4c19-abae-85023c845f31" providerId="ADAL" clId="{8BF51CD3-4CD9-4726-863C-37A1466274AF}" dt="2020-10-27T15:50:03.886" v="936" actId="26606"/>
          <ac:spMkLst>
            <pc:docMk/>
            <pc:sldMk cId="2979041972" sldId="294"/>
            <ac:spMk id="13" creationId="{39E8235E-135E-4261-8F54-2B316E493C42}"/>
          </ac:spMkLst>
        </pc:spChg>
        <pc:spChg chg="add mod">
          <ac:chgData name="Janet Wragge" userId="9c17e57b-05dc-4c19-abae-85023c845f31" providerId="ADAL" clId="{8BF51CD3-4CD9-4726-863C-37A1466274AF}" dt="2020-10-27T15:51:39.765" v="1027" actId="255"/>
          <ac:spMkLst>
            <pc:docMk/>
            <pc:sldMk cId="2979041972" sldId="294"/>
            <ac:spMk id="14" creationId="{9336B028-7519-45EA-8C09-59AC1BD53440}"/>
          </ac:spMkLst>
        </pc:spChg>
        <pc:spChg chg="add del">
          <ac:chgData name="Janet Wragge" userId="9c17e57b-05dc-4c19-abae-85023c845f31" providerId="ADAL" clId="{8BF51CD3-4CD9-4726-863C-37A1466274AF}" dt="2020-10-27T15:50:03.886" v="936" actId="26606"/>
          <ac:spMkLst>
            <pc:docMk/>
            <pc:sldMk cId="2979041972" sldId="294"/>
            <ac:spMk id="15" creationId="{D4ED8EC3-4D57-4620-93CE-4E6661F09A3E}"/>
          </ac:spMkLst>
        </pc:spChg>
        <pc:spChg chg="add del">
          <ac:chgData name="Janet Wragge" userId="9c17e57b-05dc-4c19-abae-85023c845f31" providerId="ADAL" clId="{8BF51CD3-4CD9-4726-863C-37A1466274AF}" dt="2020-10-27T15:50:03.886" v="936" actId="26606"/>
          <ac:spMkLst>
            <pc:docMk/>
            <pc:sldMk cId="2979041972" sldId="294"/>
            <ac:spMk id="17" creationId="{83BCB34A-2F40-4F41-8488-A134C1C155B7}"/>
          </ac:spMkLst>
        </pc:spChg>
        <pc:spChg chg="add del">
          <ac:chgData name="Janet Wragge" userId="9c17e57b-05dc-4c19-abae-85023c845f31" providerId="ADAL" clId="{8BF51CD3-4CD9-4726-863C-37A1466274AF}" dt="2020-10-27T15:50:03.886" v="936" actId="26606"/>
          <ac:spMkLst>
            <pc:docMk/>
            <pc:sldMk cId="2979041972" sldId="294"/>
            <ac:spMk id="19" creationId="{F78382DC-4207-465E-B379-1E16448AA222}"/>
          </ac:spMkLst>
        </pc:spChg>
        <pc:spChg chg="add">
          <ac:chgData name="Janet Wragge" userId="9c17e57b-05dc-4c19-abae-85023c845f31" providerId="ADAL" clId="{8BF51CD3-4CD9-4726-863C-37A1466274AF}" dt="2020-10-27T15:50:03.886" v="936" actId="26606"/>
          <ac:spMkLst>
            <pc:docMk/>
            <pc:sldMk cId="2979041972" sldId="294"/>
            <ac:spMk id="24" creationId="{B4D3D850-2041-4B7C-AED9-54DA385B14F7}"/>
          </ac:spMkLst>
        </pc:spChg>
        <pc:spChg chg="add">
          <ac:chgData name="Janet Wragge" userId="9c17e57b-05dc-4c19-abae-85023c845f31" providerId="ADAL" clId="{8BF51CD3-4CD9-4726-863C-37A1466274AF}" dt="2020-10-27T15:50:03.886" v="936" actId="26606"/>
          <ac:spMkLst>
            <pc:docMk/>
            <pc:sldMk cId="2979041972" sldId="294"/>
            <ac:spMk id="26" creationId="{B497CCB5-5FC2-473C-AFCC-2430CEF1DF71}"/>
          </ac:spMkLst>
        </pc:spChg>
        <pc:spChg chg="add">
          <ac:chgData name="Janet Wragge" userId="9c17e57b-05dc-4c19-abae-85023c845f31" providerId="ADAL" clId="{8BF51CD3-4CD9-4726-863C-37A1466274AF}" dt="2020-10-27T15:50:03.886" v="936" actId="26606"/>
          <ac:spMkLst>
            <pc:docMk/>
            <pc:sldMk cId="2979041972" sldId="294"/>
            <ac:spMk id="28" creationId="{599C8C75-BFDF-44E7-A028-EEB5EDD58817}"/>
          </ac:spMkLst>
        </pc:spChg>
        <pc:picChg chg="add del mod">
          <ac:chgData name="Janet Wragge" userId="9c17e57b-05dc-4c19-abae-85023c845f31" providerId="ADAL" clId="{8BF51CD3-4CD9-4726-863C-37A1466274AF}" dt="2020-10-27T15:47:26.178" v="885" actId="478"/>
          <ac:picMkLst>
            <pc:docMk/>
            <pc:sldMk cId="2979041972" sldId="294"/>
            <ac:picMk id="3" creationId="{FB0CF695-7EF3-47E3-99CB-D6B89B0500EC}"/>
          </ac:picMkLst>
        </pc:picChg>
        <pc:picChg chg="add mod ord">
          <ac:chgData name="Janet Wragge" userId="9c17e57b-05dc-4c19-abae-85023c845f31" providerId="ADAL" clId="{8BF51CD3-4CD9-4726-863C-37A1466274AF}" dt="2020-10-27T15:50:19.663" v="937" actId="207"/>
          <ac:picMkLst>
            <pc:docMk/>
            <pc:sldMk cId="2979041972" sldId="294"/>
            <ac:picMk id="5" creationId="{7D7D3B0D-A1DE-4AC4-B1FC-30DC0DC2056D}"/>
          </ac:picMkLst>
        </pc:picChg>
        <pc:picChg chg="add mod">
          <ac:chgData name="Janet Wragge" userId="9c17e57b-05dc-4c19-abae-85023c845f31" providerId="ADAL" clId="{8BF51CD3-4CD9-4726-863C-37A1466274AF}" dt="2020-10-27T15:50:03.886" v="936" actId="26606"/>
          <ac:picMkLst>
            <pc:docMk/>
            <pc:sldMk cId="2979041972" sldId="294"/>
            <ac:picMk id="6" creationId="{A0C5FE72-1B97-4815-8031-1CD00D545B76}"/>
          </ac:picMkLst>
        </pc:picChg>
      </pc:sldChg>
      <pc:sldMasterChg chg="modSldLayout">
        <pc:chgData name="Janet Wragge" userId="9c17e57b-05dc-4c19-abae-85023c845f31" providerId="ADAL" clId="{8BF51CD3-4CD9-4726-863C-37A1466274AF}" dt="2020-11-03T23:09:16.183" v="1222"/>
        <pc:sldMasterMkLst>
          <pc:docMk/>
          <pc:sldMasterMk cId="347870282" sldId="2147483672"/>
        </pc:sldMasterMkLst>
        <pc:sldLayoutChg chg="delSp">
          <pc:chgData name="Janet Wragge" userId="9c17e57b-05dc-4c19-abae-85023c845f31" providerId="ADAL" clId="{8BF51CD3-4CD9-4726-863C-37A1466274AF}" dt="2020-11-03T23:09:16.183" v="1222"/>
          <pc:sldLayoutMkLst>
            <pc:docMk/>
            <pc:sldMasterMk cId="347870282" sldId="2147483672"/>
            <pc:sldLayoutMk cId="3699980766" sldId="2147483683"/>
          </pc:sldLayoutMkLst>
          <pc:spChg chg="del">
            <ac:chgData name="Janet Wragge" userId="9c17e57b-05dc-4c19-abae-85023c845f31" providerId="ADAL" clId="{8BF51CD3-4CD9-4726-863C-37A1466274AF}" dt="2020-11-03T23:09:16.183" v="1222"/>
            <ac:spMkLst>
              <pc:docMk/>
              <pc:sldMasterMk cId="347870282" sldId="2147483672"/>
              <pc:sldLayoutMk cId="3699980766" sldId="2147483683"/>
              <ac:spMk id="16" creationId="{00000000-0000-0000-0000-000000000000}"/>
            </ac:spMkLst>
          </pc:spChg>
        </pc:sldLayoutChg>
      </pc:sldMasterChg>
    </pc:docChg>
  </pc:docChgLst>
  <pc:docChgLst>
    <pc:chgData name="Carolyn Jacobs" userId="56fa0885-c92e-4d3f-9e6d-a3e34eb2e861" providerId="ADAL" clId="{8D2E99F2-EC5B-40A1-834F-AB1938FC95E4}"/>
    <pc:docChg chg="undo custSel modSld">
      <pc:chgData name="Carolyn Jacobs" userId="56fa0885-c92e-4d3f-9e6d-a3e34eb2e861" providerId="ADAL" clId="{8D2E99F2-EC5B-40A1-834F-AB1938FC95E4}" dt="2020-10-30T14:59:13.454" v="30" actId="1076"/>
      <pc:docMkLst>
        <pc:docMk/>
      </pc:docMkLst>
      <pc:sldChg chg="modSp">
        <pc:chgData name="Carolyn Jacobs" userId="56fa0885-c92e-4d3f-9e6d-a3e34eb2e861" providerId="ADAL" clId="{8D2E99F2-EC5B-40A1-834F-AB1938FC95E4}" dt="2020-10-30T14:48:32.161" v="1" actId="1076"/>
        <pc:sldMkLst>
          <pc:docMk/>
          <pc:sldMk cId="2023923398" sldId="259"/>
        </pc:sldMkLst>
        <pc:spChg chg="mod">
          <ac:chgData name="Carolyn Jacobs" userId="56fa0885-c92e-4d3f-9e6d-a3e34eb2e861" providerId="ADAL" clId="{8D2E99F2-EC5B-40A1-834F-AB1938FC95E4}" dt="2020-10-30T14:48:32.161" v="1" actId="1076"/>
          <ac:spMkLst>
            <pc:docMk/>
            <pc:sldMk cId="2023923398" sldId="259"/>
            <ac:spMk id="3" creationId="{CB5D4B99-F188-420B-BB1C-57455B37807E}"/>
          </ac:spMkLst>
        </pc:spChg>
      </pc:sldChg>
      <pc:sldChg chg="modSp">
        <pc:chgData name="Carolyn Jacobs" userId="56fa0885-c92e-4d3f-9e6d-a3e34eb2e861" providerId="ADAL" clId="{8D2E99F2-EC5B-40A1-834F-AB1938FC95E4}" dt="2020-10-30T14:51:31.432" v="4" actId="1076"/>
        <pc:sldMkLst>
          <pc:docMk/>
          <pc:sldMk cId="3204839768" sldId="264"/>
        </pc:sldMkLst>
        <pc:spChg chg="mod">
          <ac:chgData name="Carolyn Jacobs" userId="56fa0885-c92e-4d3f-9e6d-a3e34eb2e861" providerId="ADAL" clId="{8D2E99F2-EC5B-40A1-834F-AB1938FC95E4}" dt="2020-10-30T14:51:28.936" v="3" actId="1076"/>
          <ac:spMkLst>
            <pc:docMk/>
            <pc:sldMk cId="3204839768" sldId="264"/>
            <ac:spMk id="5" creationId="{C0FD0113-4290-4BB1-8B36-8172BF6AB429}"/>
          </ac:spMkLst>
        </pc:spChg>
        <pc:spChg chg="mod">
          <ac:chgData name="Carolyn Jacobs" userId="56fa0885-c92e-4d3f-9e6d-a3e34eb2e861" providerId="ADAL" clId="{8D2E99F2-EC5B-40A1-834F-AB1938FC95E4}" dt="2020-10-30T14:51:31.432" v="4" actId="1076"/>
          <ac:spMkLst>
            <pc:docMk/>
            <pc:sldMk cId="3204839768" sldId="264"/>
            <ac:spMk id="8" creationId="{508B728B-BAC3-42B7-957F-44583DF7B304}"/>
          </ac:spMkLst>
        </pc:spChg>
      </pc:sldChg>
      <pc:sldChg chg="modSp">
        <pc:chgData name="Carolyn Jacobs" userId="56fa0885-c92e-4d3f-9e6d-a3e34eb2e861" providerId="ADAL" clId="{8D2E99F2-EC5B-40A1-834F-AB1938FC95E4}" dt="2020-10-30T14:52:43.383" v="12" actId="1076"/>
        <pc:sldMkLst>
          <pc:docMk/>
          <pc:sldMk cId="4047211277" sldId="265"/>
        </pc:sldMkLst>
        <pc:spChg chg="mod">
          <ac:chgData name="Carolyn Jacobs" userId="56fa0885-c92e-4d3f-9e6d-a3e34eb2e861" providerId="ADAL" clId="{8D2E99F2-EC5B-40A1-834F-AB1938FC95E4}" dt="2020-10-30T14:52:43.383" v="12" actId="1076"/>
          <ac:spMkLst>
            <pc:docMk/>
            <pc:sldMk cId="4047211277" sldId="265"/>
            <ac:spMk id="17" creationId="{0357CCD5-4F2B-4C07-89B0-196F68695143}"/>
          </ac:spMkLst>
        </pc:spChg>
        <pc:picChg chg="mod">
          <ac:chgData name="Carolyn Jacobs" userId="56fa0885-c92e-4d3f-9e6d-a3e34eb2e861" providerId="ADAL" clId="{8D2E99F2-EC5B-40A1-834F-AB1938FC95E4}" dt="2020-10-30T14:52:12.839" v="11" actId="1076"/>
          <ac:picMkLst>
            <pc:docMk/>
            <pc:sldMk cId="4047211277" sldId="265"/>
            <ac:picMk id="9" creationId="{85C252B1-D6B3-4E49-B0B9-AA4C1E39A8CA}"/>
          </ac:picMkLst>
        </pc:picChg>
      </pc:sldChg>
      <pc:sldChg chg="modSp">
        <pc:chgData name="Carolyn Jacobs" userId="56fa0885-c92e-4d3f-9e6d-a3e34eb2e861" providerId="ADAL" clId="{8D2E99F2-EC5B-40A1-834F-AB1938FC95E4}" dt="2020-10-30T14:53:16.676" v="14" actId="1076"/>
        <pc:sldMkLst>
          <pc:docMk/>
          <pc:sldMk cId="3713740043" sldId="266"/>
        </pc:sldMkLst>
        <pc:spChg chg="mod">
          <ac:chgData name="Carolyn Jacobs" userId="56fa0885-c92e-4d3f-9e6d-a3e34eb2e861" providerId="ADAL" clId="{8D2E99F2-EC5B-40A1-834F-AB1938FC95E4}" dt="2020-10-30T14:53:16.676" v="14" actId="1076"/>
          <ac:spMkLst>
            <pc:docMk/>
            <pc:sldMk cId="3713740043" sldId="266"/>
            <ac:spMk id="5" creationId="{939AC92C-E954-4701-90D3-940EFC3BE831}"/>
          </ac:spMkLst>
        </pc:spChg>
      </pc:sldChg>
      <pc:sldChg chg="modSp">
        <pc:chgData name="Carolyn Jacobs" userId="56fa0885-c92e-4d3f-9e6d-a3e34eb2e861" providerId="ADAL" clId="{8D2E99F2-EC5B-40A1-834F-AB1938FC95E4}" dt="2020-10-30T14:53:35.327" v="17" actId="1076"/>
        <pc:sldMkLst>
          <pc:docMk/>
          <pc:sldMk cId="2379290928" sldId="267"/>
        </pc:sldMkLst>
        <pc:spChg chg="mod">
          <ac:chgData name="Carolyn Jacobs" userId="56fa0885-c92e-4d3f-9e6d-a3e34eb2e861" providerId="ADAL" clId="{8D2E99F2-EC5B-40A1-834F-AB1938FC95E4}" dt="2020-10-30T14:53:35.327" v="17" actId="1076"/>
          <ac:spMkLst>
            <pc:docMk/>
            <pc:sldMk cId="2379290928" sldId="267"/>
            <ac:spMk id="2" creationId="{00000000-0000-0000-0000-000000000000}"/>
          </ac:spMkLst>
        </pc:spChg>
        <pc:spChg chg="mod">
          <ac:chgData name="Carolyn Jacobs" userId="56fa0885-c92e-4d3f-9e6d-a3e34eb2e861" providerId="ADAL" clId="{8D2E99F2-EC5B-40A1-834F-AB1938FC95E4}" dt="2020-10-30T14:53:24.378" v="15" actId="1076"/>
          <ac:spMkLst>
            <pc:docMk/>
            <pc:sldMk cId="2379290928" sldId="267"/>
            <ac:spMk id="4" creationId="{4F6C4FE1-7B3A-4B23-A429-454250A72285}"/>
          </ac:spMkLst>
        </pc:spChg>
        <pc:spChg chg="mod">
          <ac:chgData name="Carolyn Jacobs" userId="56fa0885-c92e-4d3f-9e6d-a3e34eb2e861" providerId="ADAL" clId="{8D2E99F2-EC5B-40A1-834F-AB1938FC95E4}" dt="2020-10-30T14:53:26.150" v="16" actId="1076"/>
          <ac:spMkLst>
            <pc:docMk/>
            <pc:sldMk cId="2379290928" sldId="267"/>
            <ac:spMk id="7" creationId="{36B9EB6F-4B14-4D60-9CCB-B28BBCD200C1}"/>
          </ac:spMkLst>
        </pc:spChg>
      </pc:sldChg>
      <pc:sldChg chg="modSp">
        <pc:chgData name="Carolyn Jacobs" userId="56fa0885-c92e-4d3f-9e6d-a3e34eb2e861" providerId="ADAL" clId="{8D2E99F2-EC5B-40A1-834F-AB1938FC95E4}" dt="2020-10-30T14:59:13.454" v="30" actId="1076"/>
        <pc:sldMkLst>
          <pc:docMk/>
          <pc:sldMk cId="3330236165" sldId="291"/>
        </pc:sldMkLst>
        <pc:spChg chg="mod">
          <ac:chgData name="Carolyn Jacobs" userId="56fa0885-c92e-4d3f-9e6d-a3e34eb2e861" providerId="ADAL" clId="{8D2E99F2-EC5B-40A1-834F-AB1938FC95E4}" dt="2020-10-30T14:59:13.454" v="30" actId="1076"/>
          <ac:spMkLst>
            <pc:docMk/>
            <pc:sldMk cId="3330236165" sldId="291"/>
            <ac:spMk id="2" creationId="{8D8698B2-0C13-4B39-A96F-1404E5369791}"/>
          </ac:spMkLst>
        </pc:spChg>
        <pc:picChg chg="mod">
          <ac:chgData name="Carolyn Jacobs" userId="56fa0885-c92e-4d3f-9e6d-a3e34eb2e861" providerId="ADAL" clId="{8D2E99F2-EC5B-40A1-834F-AB1938FC95E4}" dt="2020-10-30T14:58:45.151" v="26" actId="1076"/>
          <ac:picMkLst>
            <pc:docMk/>
            <pc:sldMk cId="3330236165" sldId="291"/>
            <ac:picMk id="4" creationId="{FE5EFEE2-BDFD-44D3-AC15-BB226B4D5E8D}"/>
          </ac:picMkLst>
        </pc:picChg>
      </pc:sldChg>
    </pc:docChg>
  </pc:docChgLst>
  <pc:docChgLst>
    <pc:chgData name="Kay Mobley" userId="S::kmobley_acsd1.org#ext#@wyaitc.onmicrosoft.com::2bc411c9-e0b0-42ef-ad9e-fadd51b693a5" providerId="AD" clId="Web-{FAF2FC8A-40B3-0ADB-9FBA-F29DC3523FF7}"/>
    <pc:docChg chg="modSld">
      <pc:chgData name="Kay Mobley" userId="S::kmobley_acsd1.org#ext#@wyaitc.onmicrosoft.com::2bc411c9-e0b0-42ef-ad9e-fadd51b693a5" providerId="AD" clId="Web-{FAF2FC8A-40B3-0ADB-9FBA-F29DC3523FF7}" dt="2020-11-17T01:37:13.910" v="1" actId="20577"/>
      <pc:docMkLst>
        <pc:docMk/>
      </pc:docMkLst>
      <pc:sldChg chg="modSp">
        <pc:chgData name="Kay Mobley" userId="S::kmobley_acsd1.org#ext#@wyaitc.onmicrosoft.com::2bc411c9-e0b0-42ef-ad9e-fadd51b693a5" providerId="AD" clId="Web-{FAF2FC8A-40B3-0ADB-9FBA-F29DC3523FF7}" dt="2020-11-17T01:37:13.910" v="0" actId="20577"/>
        <pc:sldMkLst>
          <pc:docMk/>
          <pc:sldMk cId="1061128914" sldId="257"/>
        </pc:sldMkLst>
        <pc:spChg chg="mod">
          <ac:chgData name="Kay Mobley" userId="S::kmobley_acsd1.org#ext#@wyaitc.onmicrosoft.com::2bc411c9-e0b0-42ef-ad9e-fadd51b693a5" providerId="AD" clId="Web-{FAF2FC8A-40B3-0ADB-9FBA-F29DC3523FF7}" dt="2020-11-17T01:37:13.910" v="0" actId="20577"/>
          <ac:spMkLst>
            <pc:docMk/>
            <pc:sldMk cId="1061128914" sldId="257"/>
            <ac:spMk id="3" creationId="{5991144A-7334-4DE7-85DE-F01E4BC27062}"/>
          </ac:spMkLst>
        </pc:spChg>
      </pc:sldChg>
    </pc:docChg>
  </pc:docChgLst>
  <pc:docChgLst>
    <pc:chgData name="Kay Mobley" userId="S::kmobley_acsd1.org#ext#@wyaitc.onmicrosoft.com::2bc411c9-e0b0-42ef-ad9e-fadd51b693a5" providerId="AD" clId="Web-{D4D77FE2-45B1-CF04-F15B-2EF37E585E0D}"/>
    <pc:docChg chg="modSld">
      <pc:chgData name="Kay Mobley" userId="S::kmobley_acsd1.org#ext#@wyaitc.onmicrosoft.com::2bc411c9-e0b0-42ef-ad9e-fadd51b693a5" providerId="AD" clId="Web-{D4D77FE2-45B1-CF04-F15B-2EF37E585E0D}" dt="2020-11-13T18:26:05.979" v="144" actId="20577"/>
      <pc:docMkLst>
        <pc:docMk/>
      </pc:docMkLst>
      <pc:sldChg chg="modSp">
        <pc:chgData name="Kay Mobley" userId="S::kmobley_acsd1.org#ext#@wyaitc.onmicrosoft.com::2bc411c9-e0b0-42ef-ad9e-fadd51b693a5" providerId="AD" clId="Web-{D4D77FE2-45B1-CF04-F15B-2EF37E585E0D}" dt="2020-11-13T18:16:00.658" v="24" actId="20577"/>
        <pc:sldMkLst>
          <pc:docMk/>
          <pc:sldMk cId="628440327" sldId="258"/>
        </pc:sldMkLst>
        <pc:spChg chg="mod">
          <ac:chgData name="Kay Mobley" userId="S::kmobley_acsd1.org#ext#@wyaitc.onmicrosoft.com::2bc411c9-e0b0-42ef-ad9e-fadd51b693a5" providerId="AD" clId="Web-{D4D77FE2-45B1-CF04-F15B-2EF37E585E0D}" dt="2020-11-13T18:16:00.658" v="24" actId="20577"/>
          <ac:spMkLst>
            <pc:docMk/>
            <pc:sldMk cId="628440327" sldId="258"/>
            <ac:spMk id="3" creationId="{33EADCCD-3EDF-481A-B479-55CAAFC6EB43}"/>
          </ac:spMkLst>
        </pc:spChg>
      </pc:sldChg>
      <pc:sldChg chg="modSp">
        <pc:chgData name="Kay Mobley" userId="S::kmobley_acsd1.org#ext#@wyaitc.onmicrosoft.com::2bc411c9-e0b0-42ef-ad9e-fadd51b693a5" providerId="AD" clId="Web-{D4D77FE2-45B1-CF04-F15B-2EF37E585E0D}" dt="2020-11-13T18:16:34.036" v="28" actId="20577"/>
        <pc:sldMkLst>
          <pc:docMk/>
          <pc:sldMk cId="2023923398" sldId="259"/>
        </pc:sldMkLst>
        <pc:spChg chg="mod">
          <ac:chgData name="Kay Mobley" userId="S::kmobley_acsd1.org#ext#@wyaitc.onmicrosoft.com::2bc411c9-e0b0-42ef-ad9e-fadd51b693a5" providerId="AD" clId="Web-{D4D77FE2-45B1-CF04-F15B-2EF37E585E0D}" dt="2020-11-13T18:16:34.036" v="28" actId="20577"/>
          <ac:spMkLst>
            <pc:docMk/>
            <pc:sldMk cId="2023923398" sldId="259"/>
            <ac:spMk id="3" creationId="{CB5D4B99-F188-420B-BB1C-57455B37807E}"/>
          </ac:spMkLst>
        </pc:spChg>
      </pc:sldChg>
      <pc:sldChg chg="modSp">
        <pc:chgData name="Kay Mobley" userId="S::kmobley_acsd1.org#ext#@wyaitc.onmicrosoft.com::2bc411c9-e0b0-42ef-ad9e-fadd51b693a5" providerId="AD" clId="Web-{D4D77FE2-45B1-CF04-F15B-2EF37E585E0D}" dt="2020-11-13T18:16:58.740" v="34" actId="20577"/>
        <pc:sldMkLst>
          <pc:docMk/>
          <pc:sldMk cId="345049661" sldId="260"/>
        </pc:sldMkLst>
        <pc:spChg chg="mod">
          <ac:chgData name="Kay Mobley" userId="S::kmobley_acsd1.org#ext#@wyaitc.onmicrosoft.com::2bc411c9-e0b0-42ef-ad9e-fadd51b693a5" providerId="AD" clId="Web-{D4D77FE2-45B1-CF04-F15B-2EF37E585E0D}" dt="2020-11-13T18:16:58.740" v="34" actId="20577"/>
          <ac:spMkLst>
            <pc:docMk/>
            <pc:sldMk cId="345049661" sldId="260"/>
            <ac:spMk id="3" creationId="{CB5D4B99-F188-420B-BB1C-57455B37807E}"/>
          </ac:spMkLst>
        </pc:spChg>
      </pc:sldChg>
      <pc:sldChg chg="modSp">
        <pc:chgData name="Kay Mobley" userId="S::kmobley_acsd1.org#ext#@wyaitc.onmicrosoft.com::2bc411c9-e0b0-42ef-ad9e-fadd51b693a5" providerId="AD" clId="Web-{D4D77FE2-45B1-CF04-F15B-2EF37E585E0D}" dt="2020-11-13T18:17:29.539" v="40" actId="20577"/>
        <pc:sldMkLst>
          <pc:docMk/>
          <pc:sldMk cId="4047211277" sldId="265"/>
        </pc:sldMkLst>
        <pc:spChg chg="mod">
          <ac:chgData name="Kay Mobley" userId="S::kmobley_acsd1.org#ext#@wyaitc.onmicrosoft.com::2bc411c9-e0b0-42ef-ad9e-fadd51b693a5" providerId="AD" clId="Web-{D4D77FE2-45B1-CF04-F15B-2EF37E585E0D}" dt="2020-11-13T18:17:29.539" v="40" actId="20577"/>
          <ac:spMkLst>
            <pc:docMk/>
            <pc:sldMk cId="4047211277" sldId="265"/>
            <ac:spMk id="17" creationId="{0357CCD5-4F2B-4C07-89B0-196F68695143}"/>
          </ac:spMkLst>
        </pc:spChg>
      </pc:sldChg>
      <pc:sldChg chg="addCm">
        <pc:chgData name="Kay Mobley" userId="S::kmobley_acsd1.org#ext#@wyaitc.onmicrosoft.com::2bc411c9-e0b0-42ef-ad9e-fadd51b693a5" providerId="AD" clId="Web-{D4D77FE2-45B1-CF04-F15B-2EF37E585E0D}" dt="2020-11-13T18:19:11.780" v="42"/>
        <pc:sldMkLst>
          <pc:docMk/>
          <pc:sldMk cId="3713740043" sldId="266"/>
        </pc:sldMkLst>
      </pc:sldChg>
      <pc:sldChg chg="modSp">
        <pc:chgData name="Kay Mobley" userId="S::kmobley_acsd1.org#ext#@wyaitc.onmicrosoft.com::2bc411c9-e0b0-42ef-ad9e-fadd51b693a5" providerId="AD" clId="Web-{D4D77FE2-45B1-CF04-F15B-2EF37E585E0D}" dt="2020-11-13T18:20:31.989" v="53" actId="20577"/>
        <pc:sldMkLst>
          <pc:docMk/>
          <pc:sldMk cId="1796971317" sldId="270"/>
        </pc:sldMkLst>
        <pc:spChg chg="mod">
          <ac:chgData name="Kay Mobley" userId="S::kmobley_acsd1.org#ext#@wyaitc.onmicrosoft.com::2bc411c9-e0b0-42ef-ad9e-fadd51b693a5" providerId="AD" clId="Web-{D4D77FE2-45B1-CF04-F15B-2EF37E585E0D}" dt="2020-11-13T18:20:31.989" v="53" actId="20577"/>
          <ac:spMkLst>
            <pc:docMk/>
            <pc:sldMk cId="1796971317" sldId="270"/>
            <ac:spMk id="4" creationId="{00000000-0000-0000-0000-000000000000}"/>
          </ac:spMkLst>
        </pc:spChg>
      </pc:sldChg>
      <pc:sldChg chg="modSp">
        <pc:chgData name="Kay Mobley" userId="S::kmobley_acsd1.org#ext#@wyaitc.onmicrosoft.com::2bc411c9-e0b0-42ef-ad9e-fadd51b693a5" providerId="AD" clId="Web-{D4D77FE2-45B1-CF04-F15B-2EF37E585E0D}" dt="2020-11-13T18:21:14.585" v="61" actId="20577"/>
        <pc:sldMkLst>
          <pc:docMk/>
          <pc:sldMk cId="3752261102" sldId="271"/>
        </pc:sldMkLst>
        <pc:spChg chg="mod">
          <ac:chgData name="Kay Mobley" userId="S::kmobley_acsd1.org#ext#@wyaitc.onmicrosoft.com::2bc411c9-e0b0-42ef-ad9e-fadd51b693a5" providerId="AD" clId="Web-{D4D77FE2-45B1-CF04-F15B-2EF37E585E0D}" dt="2020-11-13T18:21:14.585" v="61" actId="20577"/>
          <ac:spMkLst>
            <pc:docMk/>
            <pc:sldMk cId="3752261102" sldId="271"/>
            <ac:spMk id="2" creationId="{00000000-0000-0000-0000-000000000000}"/>
          </ac:spMkLst>
        </pc:spChg>
      </pc:sldChg>
      <pc:sldChg chg="modSp">
        <pc:chgData name="Kay Mobley" userId="S::kmobley_acsd1.org#ext#@wyaitc.onmicrosoft.com::2bc411c9-e0b0-42ef-ad9e-fadd51b693a5" providerId="AD" clId="Web-{D4D77FE2-45B1-CF04-F15B-2EF37E585E0D}" dt="2020-11-13T18:24:23.238" v="122" actId="20577"/>
        <pc:sldMkLst>
          <pc:docMk/>
          <pc:sldMk cId="2769803692" sldId="278"/>
        </pc:sldMkLst>
        <pc:spChg chg="mod">
          <ac:chgData name="Kay Mobley" userId="S::kmobley_acsd1.org#ext#@wyaitc.onmicrosoft.com::2bc411c9-e0b0-42ef-ad9e-fadd51b693a5" providerId="AD" clId="Web-{D4D77FE2-45B1-CF04-F15B-2EF37E585E0D}" dt="2020-11-13T18:24:23.238" v="122" actId="20577"/>
          <ac:spMkLst>
            <pc:docMk/>
            <pc:sldMk cId="2769803692" sldId="278"/>
            <ac:spMk id="6" creationId="{F668A7F7-5BEF-4396-93B3-3DE6AE702D12}"/>
          </ac:spMkLst>
        </pc:spChg>
      </pc:sldChg>
      <pc:sldChg chg="modSp">
        <pc:chgData name="Kay Mobley" userId="S::kmobley_acsd1.org#ext#@wyaitc.onmicrosoft.com::2bc411c9-e0b0-42ef-ad9e-fadd51b693a5" providerId="AD" clId="Web-{D4D77FE2-45B1-CF04-F15B-2EF37E585E0D}" dt="2020-11-13T18:25:32.383" v="132" actId="20577"/>
        <pc:sldMkLst>
          <pc:docMk/>
          <pc:sldMk cId="4164040939" sldId="286"/>
        </pc:sldMkLst>
        <pc:spChg chg="mod">
          <ac:chgData name="Kay Mobley" userId="S::kmobley_acsd1.org#ext#@wyaitc.onmicrosoft.com::2bc411c9-e0b0-42ef-ad9e-fadd51b693a5" providerId="AD" clId="Web-{D4D77FE2-45B1-CF04-F15B-2EF37E585E0D}" dt="2020-11-13T18:25:32.383" v="132" actId="20577"/>
          <ac:spMkLst>
            <pc:docMk/>
            <pc:sldMk cId="4164040939" sldId="286"/>
            <ac:spMk id="4" creationId="{00000000-0000-0000-0000-000000000000}"/>
          </ac:spMkLst>
        </pc:spChg>
      </pc:sldChg>
      <pc:sldChg chg="modSp">
        <pc:chgData name="Kay Mobley" userId="S::kmobley_acsd1.org#ext#@wyaitc.onmicrosoft.com::2bc411c9-e0b0-42ef-ad9e-fadd51b693a5" providerId="AD" clId="Web-{D4D77FE2-45B1-CF04-F15B-2EF37E585E0D}" dt="2020-11-13T18:26:05.964" v="143" actId="20577"/>
        <pc:sldMkLst>
          <pc:docMk/>
          <pc:sldMk cId="2519430761" sldId="289"/>
        </pc:sldMkLst>
        <pc:spChg chg="mod">
          <ac:chgData name="Kay Mobley" userId="S::kmobley_acsd1.org#ext#@wyaitc.onmicrosoft.com::2bc411c9-e0b0-42ef-ad9e-fadd51b693a5" providerId="AD" clId="Web-{D4D77FE2-45B1-CF04-F15B-2EF37E585E0D}" dt="2020-11-13T18:26:05.964" v="143" actId="20577"/>
          <ac:spMkLst>
            <pc:docMk/>
            <pc:sldMk cId="2519430761" sldId="289"/>
            <ac:spMk id="4" creationId="{6D9DE071-FC40-4C54-B409-862D0F2B2F48}"/>
          </ac:spMkLst>
        </pc:spChg>
      </pc:sldChg>
      <pc:sldChg chg="modSp">
        <pc:chgData name="Kay Mobley" userId="S::kmobley_acsd1.org#ext#@wyaitc.onmicrosoft.com::2bc411c9-e0b0-42ef-ad9e-fadd51b693a5" providerId="AD" clId="Web-{D4D77FE2-45B1-CF04-F15B-2EF37E585E0D}" dt="2020-11-13T18:22:41.356" v="79" actId="20577"/>
        <pc:sldMkLst>
          <pc:docMk/>
          <pc:sldMk cId="3906976108" sldId="295"/>
        </pc:sldMkLst>
        <pc:spChg chg="mod">
          <ac:chgData name="Kay Mobley" userId="S::kmobley_acsd1.org#ext#@wyaitc.onmicrosoft.com::2bc411c9-e0b0-42ef-ad9e-fadd51b693a5" providerId="AD" clId="Web-{D4D77FE2-45B1-CF04-F15B-2EF37E585E0D}" dt="2020-11-13T18:22:41.356" v="79" actId="20577"/>
          <ac:spMkLst>
            <pc:docMk/>
            <pc:sldMk cId="3906976108" sldId="295"/>
            <ac:spMk id="3" creationId="{00000000-0000-0000-0000-000000000000}"/>
          </ac:spMkLst>
        </pc:spChg>
      </pc:sldChg>
    </pc:docChg>
  </pc:docChgLst>
  <pc:docChgLst>
    <pc:chgData name="Stephanie Russell" userId="f71637d8-1f63-4a52-8dcf-c8b5f3a85ec9" providerId="ADAL" clId="{5F21A626-C502-4AA5-8E57-254A0CD12307}"/>
    <pc:docChg chg="custSel delSld modSld">
      <pc:chgData name="Stephanie Russell" userId="f71637d8-1f63-4a52-8dcf-c8b5f3a85ec9" providerId="ADAL" clId="{5F21A626-C502-4AA5-8E57-254A0CD12307}" dt="2021-07-21T21:52:32.448" v="9" actId="20577"/>
      <pc:docMkLst>
        <pc:docMk/>
      </pc:docMkLst>
      <pc:sldChg chg="modNotesTx">
        <pc:chgData name="Stephanie Russell" userId="f71637d8-1f63-4a52-8dcf-c8b5f3a85ec9" providerId="ADAL" clId="{5F21A626-C502-4AA5-8E57-254A0CD12307}" dt="2021-07-21T21:52:32.448" v="9" actId="20577"/>
        <pc:sldMkLst>
          <pc:docMk/>
          <pc:sldMk cId="1061128914" sldId="257"/>
        </pc:sldMkLst>
      </pc:sldChg>
      <pc:sldChg chg="del">
        <pc:chgData name="Stephanie Russell" userId="f71637d8-1f63-4a52-8dcf-c8b5f3a85ec9" providerId="ADAL" clId="{5F21A626-C502-4AA5-8E57-254A0CD12307}" dt="2020-11-23T21:06:51.309" v="8" actId="2696"/>
        <pc:sldMkLst>
          <pc:docMk/>
          <pc:sldMk cId="2874502932" sldId="262"/>
        </pc:sldMkLst>
      </pc:sldChg>
      <pc:sldChg chg="modSp delCm modCm">
        <pc:chgData name="Stephanie Russell" userId="f71637d8-1f63-4a52-8dcf-c8b5f3a85ec9" providerId="ADAL" clId="{5F21A626-C502-4AA5-8E57-254A0CD12307}" dt="2020-11-16T17:02:28.443" v="7" actId="1592"/>
        <pc:sldMkLst>
          <pc:docMk/>
          <pc:sldMk cId="3713740043" sldId="266"/>
        </pc:sldMkLst>
        <pc:spChg chg="mod">
          <ac:chgData name="Stephanie Russell" userId="f71637d8-1f63-4a52-8dcf-c8b5f3a85ec9" providerId="ADAL" clId="{5F21A626-C502-4AA5-8E57-254A0CD12307}" dt="2020-11-16T17:02:16.487" v="5" actId="20577"/>
          <ac:spMkLst>
            <pc:docMk/>
            <pc:sldMk cId="3713740043" sldId="266"/>
            <ac:spMk id="5" creationId="{939AC92C-E954-4701-90D3-940EFC3BE831}"/>
          </ac:spMkLst>
        </pc:spChg>
      </pc:sldChg>
    </pc:docChg>
  </pc:docChgLst>
  <pc:docChgLst>
    <pc:chgData name="Stephanie Russell" userId="f71637d8-1f63-4a52-8dcf-c8b5f3a85ec9" providerId="ADAL" clId="{C9A1D330-732D-4ADD-B3D4-616F38072DE6}"/>
    <pc:docChg chg="undo custSel mod addSld delSld modSld sldOrd">
      <pc:chgData name="Stephanie Russell" userId="f71637d8-1f63-4a52-8dcf-c8b5f3a85ec9" providerId="ADAL" clId="{C9A1D330-732D-4ADD-B3D4-616F38072DE6}" dt="2020-11-13T16:58:48.711" v="958" actId="27636"/>
      <pc:docMkLst>
        <pc:docMk/>
      </pc:docMkLst>
      <pc:sldChg chg="add del setBg">
        <pc:chgData name="Stephanie Russell" userId="f71637d8-1f63-4a52-8dcf-c8b5f3a85ec9" providerId="ADAL" clId="{C9A1D330-732D-4ADD-B3D4-616F38072DE6}" dt="2020-11-12T22:05:41.452" v="83" actId="2696"/>
        <pc:sldMkLst>
          <pc:docMk/>
          <pc:sldMk cId="0" sldId="256"/>
        </pc:sldMkLst>
      </pc:sldChg>
      <pc:sldChg chg="addSp delSp modSp">
        <pc:chgData name="Stephanie Russell" userId="f71637d8-1f63-4a52-8dcf-c8b5f3a85ec9" providerId="ADAL" clId="{C9A1D330-732D-4ADD-B3D4-616F38072DE6}" dt="2020-11-12T21:55:37.795" v="8" actId="14100"/>
        <pc:sldMkLst>
          <pc:docMk/>
          <pc:sldMk cId="628440327" sldId="258"/>
        </pc:sldMkLst>
        <pc:spChg chg="add mod">
          <ac:chgData name="Stephanie Russell" userId="f71637d8-1f63-4a52-8dcf-c8b5f3a85ec9" providerId="ADAL" clId="{C9A1D330-732D-4ADD-B3D4-616F38072DE6}" dt="2020-11-12T21:55:37.795" v="8" actId="14100"/>
          <ac:spMkLst>
            <pc:docMk/>
            <pc:sldMk cId="628440327" sldId="258"/>
            <ac:spMk id="4" creationId="{43EE2089-5CCE-4953-9F73-7A2AE8EE2B1F}"/>
          </ac:spMkLst>
        </pc:spChg>
        <pc:spChg chg="del">
          <ac:chgData name="Stephanie Russell" userId="f71637d8-1f63-4a52-8dcf-c8b5f3a85ec9" providerId="ADAL" clId="{C9A1D330-732D-4ADD-B3D4-616F38072DE6}" dt="2020-11-12T21:53:43.731" v="0" actId="478"/>
          <ac:spMkLst>
            <pc:docMk/>
            <pc:sldMk cId="628440327" sldId="258"/>
            <ac:spMk id="6" creationId="{0338CDFF-62DB-40C3-A657-68427D3BBE34}"/>
          </ac:spMkLst>
        </pc:spChg>
        <pc:picChg chg="del">
          <ac:chgData name="Stephanie Russell" userId="f71637d8-1f63-4a52-8dcf-c8b5f3a85ec9" providerId="ADAL" clId="{C9A1D330-732D-4ADD-B3D4-616F38072DE6}" dt="2020-11-12T21:53:43.731" v="0" actId="478"/>
          <ac:picMkLst>
            <pc:docMk/>
            <pc:sldMk cId="628440327" sldId="258"/>
            <ac:picMk id="5" creationId="{D2BFC373-F109-425C-96F6-CB70C42E529E}"/>
          </ac:picMkLst>
        </pc:picChg>
      </pc:sldChg>
      <pc:sldChg chg="addSp delSp modSp">
        <pc:chgData name="Stephanie Russell" userId="f71637d8-1f63-4a52-8dcf-c8b5f3a85ec9" providerId="ADAL" clId="{C9A1D330-732D-4ADD-B3D4-616F38072DE6}" dt="2020-11-12T21:56:32.606" v="15" actId="14100"/>
        <pc:sldMkLst>
          <pc:docMk/>
          <pc:sldMk cId="345049661" sldId="260"/>
        </pc:sldMkLst>
        <pc:picChg chg="add mod">
          <ac:chgData name="Stephanie Russell" userId="f71637d8-1f63-4a52-8dcf-c8b5f3a85ec9" providerId="ADAL" clId="{C9A1D330-732D-4ADD-B3D4-616F38072DE6}" dt="2020-11-12T21:56:32.606" v="15" actId="14100"/>
          <ac:picMkLst>
            <pc:docMk/>
            <pc:sldMk cId="345049661" sldId="260"/>
            <ac:picMk id="8" creationId="{A3822EFE-670B-4C50-9468-9B7D9B261794}"/>
          </ac:picMkLst>
        </pc:picChg>
        <pc:picChg chg="del">
          <ac:chgData name="Stephanie Russell" userId="f71637d8-1f63-4a52-8dcf-c8b5f3a85ec9" providerId="ADAL" clId="{C9A1D330-732D-4ADD-B3D4-616F38072DE6}" dt="2020-11-12T21:55:58.595" v="9" actId="478"/>
          <ac:picMkLst>
            <pc:docMk/>
            <pc:sldMk cId="345049661" sldId="260"/>
            <ac:picMk id="11" creationId="{3DB0A841-5269-4A55-BD74-2C16476B94D5}"/>
          </ac:picMkLst>
        </pc:picChg>
      </pc:sldChg>
      <pc:sldChg chg="setBg">
        <pc:chgData name="Stephanie Russell" userId="f71637d8-1f63-4a52-8dcf-c8b5f3a85ec9" providerId="ADAL" clId="{C9A1D330-732D-4ADD-B3D4-616F38072DE6}" dt="2020-11-12T22:05:55.110" v="94"/>
        <pc:sldMkLst>
          <pc:docMk/>
          <pc:sldMk cId="3327579281" sldId="263"/>
        </pc:sldMkLst>
      </pc:sldChg>
      <pc:sldChg chg="delSp modSp add del setBg delDesignElem">
        <pc:chgData name="Stephanie Russell" userId="f71637d8-1f63-4a52-8dcf-c8b5f3a85ec9" providerId="ADAL" clId="{C9A1D330-732D-4ADD-B3D4-616F38072DE6}" dt="2020-11-12T22:05:41.824" v="93" actId="2696"/>
        <pc:sldMkLst>
          <pc:docMk/>
          <pc:sldMk cId="0" sldId="264"/>
        </pc:sldMkLst>
        <pc:spChg chg="mod">
          <ac:chgData name="Stephanie Russell" userId="f71637d8-1f63-4a52-8dcf-c8b5f3a85ec9" providerId="ADAL" clId="{C9A1D330-732D-4ADD-B3D4-616F38072DE6}" dt="2020-11-12T22:03:57.674" v="73" actId="1076"/>
          <ac:spMkLst>
            <pc:docMk/>
            <pc:sldMk cId="0" sldId="264"/>
            <ac:spMk id="2" creationId="{00000000-0000-0000-0000-000000000000}"/>
          </ac:spMkLst>
        </pc:spChg>
        <pc:spChg chg="mod">
          <ac:chgData name="Stephanie Russell" userId="f71637d8-1f63-4a52-8dcf-c8b5f3a85ec9" providerId="ADAL" clId="{C9A1D330-732D-4ADD-B3D4-616F38072DE6}" dt="2020-11-12T22:03:51.184" v="72" actId="255"/>
          <ac:spMkLst>
            <pc:docMk/>
            <pc:sldMk cId="0" sldId="264"/>
            <ac:spMk id="9" creationId="{1A33E605-FA33-4C6E-9C36-6AF1F141EDAE}"/>
          </ac:spMkLst>
        </pc:spChg>
        <pc:spChg chg="del">
          <ac:chgData name="Stephanie Russell" userId="f71637d8-1f63-4a52-8dcf-c8b5f3a85ec9" providerId="ADAL" clId="{C9A1D330-732D-4ADD-B3D4-616F38072DE6}" dt="2020-11-12T22:00:09.835" v="55"/>
          <ac:spMkLst>
            <pc:docMk/>
            <pc:sldMk cId="0" sldId="264"/>
            <ac:spMk id="11" creationId="{E862BE82-D00D-42C1-BF16-93AA37870C32}"/>
          </ac:spMkLst>
        </pc:spChg>
        <pc:spChg chg="del">
          <ac:chgData name="Stephanie Russell" userId="f71637d8-1f63-4a52-8dcf-c8b5f3a85ec9" providerId="ADAL" clId="{C9A1D330-732D-4ADD-B3D4-616F38072DE6}" dt="2020-11-12T22:00:09.835" v="55"/>
          <ac:spMkLst>
            <pc:docMk/>
            <pc:sldMk cId="0" sldId="264"/>
            <ac:spMk id="13" creationId="{F6D92C2D-1D3D-4974-918C-06579FB354A9}"/>
          </ac:spMkLst>
        </pc:spChg>
      </pc:sldChg>
      <pc:sldChg chg="del">
        <pc:chgData name="Stephanie Russell" userId="f71637d8-1f63-4a52-8dcf-c8b5f3a85ec9" providerId="ADAL" clId="{C9A1D330-732D-4ADD-B3D4-616F38072DE6}" dt="2020-11-12T21:56:45.450" v="16" actId="2696"/>
        <pc:sldMkLst>
          <pc:docMk/>
          <pc:sldMk cId="3204839768" sldId="264"/>
        </pc:sldMkLst>
      </pc:sldChg>
      <pc:sldChg chg="addSp delSp modSp add del">
        <pc:chgData name="Stephanie Russell" userId="f71637d8-1f63-4a52-8dcf-c8b5f3a85ec9" providerId="ADAL" clId="{C9A1D330-732D-4ADD-B3D4-616F38072DE6}" dt="2020-11-12T22:07:15.769" v="110" actId="1036"/>
        <pc:sldMkLst>
          <pc:docMk/>
          <pc:sldMk cId="4047211277" sldId="265"/>
        </pc:sldMkLst>
        <pc:spChg chg="mod">
          <ac:chgData name="Stephanie Russell" userId="f71637d8-1f63-4a52-8dcf-c8b5f3a85ec9" providerId="ADAL" clId="{C9A1D330-732D-4ADD-B3D4-616F38072DE6}" dt="2020-11-12T22:06:41.653" v="98" actId="26606"/>
          <ac:spMkLst>
            <pc:docMk/>
            <pc:sldMk cId="4047211277" sldId="265"/>
            <ac:spMk id="3" creationId="{00000000-0000-0000-0000-000000000000}"/>
          </ac:spMkLst>
        </pc:spChg>
        <pc:spChg chg="add mod">
          <ac:chgData name="Stephanie Russell" userId="f71637d8-1f63-4a52-8dcf-c8b5f3a85ec9" providerId="ADAL" clId="{C9A1D330-732D-4ADD-B3D4-616F38072DE6}" dt="2020-11-12T22:07:14.279" v="109" actId="1076"/>
          <ac:spMkLst>
            <pc:docMk/>
            <pc:sldMk cId="4047211277" sldId="265"/>
            <ac:spMk id="8" creationId="{F779508D-A8AC-4F56-80E7-B11B88D1E498}"/>
          </ac:spMkLst>
        </pc:spChg>
        <pc:spChg chg="del mod">
          <ac:chgData name="Stephanie Russell" userId="f71637d8-1f63-4a52-8dcf-c8b5f3a85ec9" providerId="ADAL" clId="{C9A1D330-732D-4ADD-B3D4-616F38072DE6}" dt="2020-11-12T22:06:30.001" v="97"/>
          <ac:spMkLst>
            <pc:docMk/>
            <pc:sldMk cId="4047211277" sldId="265"/>
            <ac:spMk id="12" creationId="{83B89BE0-ADA0-4CC5-8B20-4249688E5FA8}"/>
          </ac:spMkLst>
        </pc:spChg>
        <pc:spChg chg="mod">
          <ac:chgData name="Stephanie Russell" userId="f71637d8-1f63-4a52-8dcf-c8b5f3a85ec9" providerId="ADAL" clId="{C9A1D330-732D-4ADD-B3D4-616F38072DE6}" dt="2020-11-12T22:06:41.653" v="98" actId="26606"/>
          <ac:spMkLst>
            <pc:docMk/>
            <pc:sldMk cId="4047211277" sldId="265"/>
            <ac:spMk id="17" creationId="{0357CCD5-4F2B-4C07-89B0-196F68695143}"/>
          </ac:spMkLst>
        </pc:spChg>
        <pc:spChg chg="add">
          <ac:chgData name="Stephanie Russell" userId="f71637d8-1f63-4a52-8dcf-c8b5f3a85ec9" providerId="ADAL" clId="{C9A1D330-732D-4ADD-B3D4-616F38072DE6}" dt="2020-11-12T22:06:41.653" v="98" actId="26606"/>
          <ac:spMkLst>
            <pc:docMk/>
            <pc:sldMk cId="4047211277" sldId="265"/>
            <ac:spMk id="22" creationId="{3CD9DF72-87A3-404E-A828-84CBF11A8303}"/>
          </ac:spMkLst>
        </pc:spChg>
        <pc:picChg chg="mod">
          <ac:chgData name="Stephanie Russell" userId="f71637d8-1f63-4a52-8dcf-c8b5f3a85ec9" providerId="ADAL" clId="{C9A1D330-732D-4ADD-B3D4-616F38072DE6}" dt="2020-11-12T22:07:15.769" v="110" actId="1036"/>
          <ac:picMkLst>
            <pc:docMk/>
            <pc:sldMk cId="4047211277" sldId="265"/>
            <ac:picMk id="9" creationId="{85C252B1-D6B3-4E49-B0B9-AA4C1E39A8CA}"/>
          </ac:picMkLst>
        </pc:picChg>
        <pc:cxnChg chg="add">
          <ac:chgData name="Stephanie Russell" userId="f71637d8-1f63-4a52-8dcf-c8b5f3a85ec9" providerId="ADAL" clId="{C9A1D330-732D-4ADD-B3D4-616F38072DE6}" dt="2020-11-12T22:06:41.653" v="98" actId="26606"/>
          <ac:cxnSpMkLst>
            <pc:docMk/>
            <pc:sldMk cId="4047211277" sldId="265"/>
            <ac:cxnSpMk id="24" creationId="{20E3A342-4D61-4E3F-AF90-1AB42AEB96CC}"/>
          </ac:cxnSpMkLst>
        </pc:cxnChg>
      </pc:sldChg>
      <pc:sldChg chg="add del">
        <pc:chgData name="Stephanie Russell" userId="f71637d8-1f63-4a52-8dcf-c8b5f3a85ec9" providerId="ADAL" clId="{C9A1D330-732D-4ADD-B3D4-616F38072DE6}" dt="2020-11-12T21:57:23.102" v="33" actId="2696"/>
        <pc:sldMkLst>
          <pc:docMk/>
          <pc:sldMk cId="3713740043" sldId="266"/>
        </pc:sldMkLst>
      </pc:sldChg>
      <pc:sldChg chg="add del setBg">
        <pc:chgData name="Stephanie Russell" userId="f71637d8-1f63-4a52-8dcf-c8b5f3a85ec9" providerId="ADAL" clId="{C9A1D330-732D-4ADD-B3D4-616F38072DE6}" dt="2020-11-12T22:06:09.222" v="95"/>
        <pc:sldMkLst>
          <pc:docMk/>
          <pc:sldMk cId="2379290928" sldId="267"/>
        </pc:sldMkLst>
      </pc:sldChg>
      <pc:sldChg chg="add del setBg">
        <pc:chgData name="Stephanie Russell" userId="f71637d8-1f63-4a52-8dcf-c8b5f3a85ec9" providerId="ADAL" clId="{C9A1D330-732D-4ADD-B3D4-616F38072DE6}" dt="2020-11-12T22:07:26.577" v="111"/>
        <pc:sldMkLst>
          <pc:docMk/>
          <pc:sldMk cId="3263388279" sldId="268"/>
        </pc:sldMkLst>
      </pc:sldChg>
      <pc:sldChg chg="add del setBg">
        <pc:chgData name="Stephanie Russell" userId="f71637d8-1f63-4a52-8dcf-c8b5f3a85ec9" providerId="ADAL" clId="{C9A1D330-732D-4ADD-B3D4-616F38072DE6}" dt="2020-11-12T22:07:32.777" v="112"/>
        <pc:sldMkLst>
          <pc:docMk/>
          <pc:sldMk cId="1796971317" sldId="270"/>
        </pc:sldMkLst>
      </pc:sldChg>
      <pc:sldChg chg="add del setBg">
        <pc:chgData name="Stephanie Russell" userId="f71637d8-1f63-4a52-8dcf-c8b5f3a85ec9" providerId="ADAL" clId="{C9A1D330-732D-4ADD-B3D4-616F38072DE6}" dt="2020-11-12T22:07:36.121" v="113"/>
        <pc:sldMkLst>
          <pc:docMk/>
          <pc:sldMk cId="3752261102" sldId="271"/>
        </pc:sldMkLst>
      </pc:sldChg>
      <pc:sldChg chg="add del setBg">
        <pc:chgData name="Stephanie Russell" userId="f71637d8-1f63-4a52-8dcf-c8b5f3a85ec9" providerId="ADAL" clId="{C9A1D330-732D-4ADD-B3D4-616F38072DE6}" dt="2020-11-12T22:07:39.553" v="114"/>
        <pc:sldMkLst>
          <pc:docMk/>
          <pc:sldMk cId="4193474384" sldId="272"/>
        </pc:sldMkLst>
      </pc:sldChg>
      <pc:sldChg chg="addSp delSp modSp add del">
        <pc:chgData name="Stephanie Russell" userId="f71637d8-1f63-4a52-8dcf-c8b5f3a85ec9" providerId="ADAL" clId="{C9A1D330-732D-4ADD-B3D4-616F38072DE6}" dt="2020-11-12T22:13:05.680" v="216" actId="2696"/>
        <pc:sldMkLst>
          <pc:docMk/>
          <pc:sldMk cId="1716917396" sldId="273"/>
        </pc:sldMkLst>
        <pc:spChg chg="del">
          <ac:chgData name="Stephanie Russell" userId="f71637d8-1f63-4a52-8dcf-c8b5f3a85ec9" providerId="ADAL" clId="{C9A1D330-732D-4ADD-B3D4-616F38072DE6}" dt="2020-11-12T22:08:35.466" v="117"/>
          <ac:spMkLst>
            <pc:docMk/>
            <pc:sldMk cId="1716917396" sldId="273"/>
            <ac:spMk id="2" creationId="{00000000-0000-0000-0000-000000000000}"/>
          </ac:spMkLst>
        </pc:spChg>
        <pc:spChg chg="add">
          <ac:chgData name="Stephanie Russell" userId="f71637d8-1f63-4a52-8dcf-c8b5f3a85ec9" providerId="ADAL" clId="{C9A1D330-732D-4ADD-B3D4-616F38072DE6}" dt="2020-11-12T22:08:40.734" v="118" actId="26606"/>
          <ac:spMkLst>
            <pc:docMk/>
            <pc:sldMk cId="1716917396" sldId="273"/>
            <ac:spMk id="8" creationId="{22F15A2D-2324-487D-A02A-BF46C5C580EB}"/>
          </ac:spMkLst>
        </pc:spChg>
        <pc:spChg chg="del">
          <ac:chgData name="Stephanie Russell" userId="f71637d8-1f63-4a52-8dcf-c8b5f3a85ec9" providerId="ADAL" clId="{C9A1D330-732D-4ADD-B3D4-616F38072DE6}" dt="2020-11-12T22:08:11.228" v="116"/>
          <ac:spMkLst>
            <pc:docMk/>
            <pc:sldMk cId="1716917396" sldId="273"/>
            <ac:spMk id="9" creationId="{1A33E605-FA33-4C6E-9C36-6AF1F141EDAE}"/>
          </ac:spMkLst>
        </pc:spChg>
        <pc:spChg chg="add">
          <ac:chgData name="Stephanie Russell" userId="f71637d8-1f63-4a52-8dcf-c8b5f3a85ec9" providerId="ADAL" clId="{C9A1D330-732D-4ADD-B3D4-616F38072DE6}" dt="2020-11-12T22:08:40.734" v="118" actId="26606"/>
          <ac:spMkLst>
            <pc:docMk/>
            <pc:sldMk cId="1716917396" sldId="273"/>
            <ac:spMk id="10" creationId="{2AEAFA59-923A-4F54-8B49-44C970BCC323}"/>
          </ac:spMkLst>
        </pc:spChg>
        <pc:spChg chg="add del mod">
          <ac:chgData name="Stephanie Russell" userId="f71637d8-1f63-4a52-8dcf-c8b5f3a85ec9" providerId="ADAL" clId="{C9A1D330-732D-4ADD-B3D4-616F38072DE6}" dt="2020-11-12T22:11:05.582" v="164"/>
          <ac:spMkLst>
            <pc:docMk/>
            <pc:sldMk cId="1716917396" sldId="273"/>
            <ac:spMk id="11" creationId="{44210E93-2DFB-4E87-B5EE-50D7B4734AC1}"/>
          </ac:spMkLst>
        </pc:spChg>
        <pc:spChg chg="add">
          <ac:chgData name="Stephanie Russell" userId="f71637d8-1f63-4a52-8dcf-c8b5f3a85ec9" providerId="ADAL" clId="{C9A1D330-732D-4ADD-B3D4-616F38072DE6}" dt="2020-11-12T22:08:40.734" v="118" actId="26606"/>
          <ac:spMkLst>
            <pc:docMk/>
            <pc:sldMk cId="1716917396" sldId="273"/>
            <ac:spMk id="15" creationId="{C37E9D4B-7BFA-4D10-B666-547BAC499469}"/>
          </ac:spMkLst>
        </pc:spChg>
        <pc:picChg chg="del mod">
          <ac:chgData name="Stephanie Russell" userId="f71637d8-1f63-4a52-8dcf-c8b5f3a85ec9" providerId="ADAL" clId="{C9A1D330-732D-4ADD-B3D4-616F38072DE6}" dt="2020-11-12T22:12:50.697" v="210"/>
          <ac:picMkLst>
            <pc:docMk/>
            <pc:sldMk cId="1716917396" sldId="273"/>
            <ac:picMk id="6" creationId="{B312046A-B322-4DA8-A494-06EB35393581}"/>
          </ac:picMkLst>
        </pc:picChg>
      </pc:sldChg>
      <pc:sldChg chg="add del setBg">
        <pc:chgData name="Stephanie Russell" userId="f71637d8-1f63-4a52-8dcf-c8b5f3a85ec9" providerId="ADAL" clId="{C9A1D330-732D-4ADD-B3D4-616F38072DE6}" dt="2020-11-12T22:07:48.521" v="115"/>
        <pc:sldMkLst>
          <pc:docMk/>
          <pc:sldMk cId="3266401461" sldId="274"/>
        </pc:sldMkLst>
      </pc:sldChg>
      <pc:sldChg chg="addSp delSp modSp">
        <pc:chgData name="Stephanie Russell" userId="f71637d8-1f63-4a52-8dcf-c8b5f3a85ec9" providerId="ADAL" clId="{C9A1D330-732D-4ADD-B3D4-616F38072DE6}" dt="2020-11-12T23:08:10.323" v="526" actId="164"/>
        <pc:sldMkLst>
          <pc:docMk/>
          <pc:sldMk cId="3582397593" sldId="276"/>
        </pc:sldMkLst>
        <pc:spChg chg="add mod">
          <ac:chgData name="Stephanie Russell" userId="f71637d8-1f63-4a52-8dcf-c8b5f3a85ec9" providerId="ADAL" clId="{C9A1D330-732D-4ADD-B3D4-616F38072DE6}" dt="2020-11-12T22:35:09.355" v="376" actId="164"/>
          <ac:spMkLst>
            <pc:docMk/>
            <pc:sldMk cId="3582397593" sldId="276"/>
            <ac:spMk id="15" creationId="{E3DD0E4E-E19E-41AB-B871-B348A70CC048}"/>
          </ac:spMkLst>
        </pc:spChg>
        <pc:spChg chg="add mod ord topLvl">
          <ac:chgData name="Stephanie Russell" userId="f71637d8-1f63-4a52-8dcf-c8b5f3a85ec9" providerId="ADAL" clId="{C9A1D330-732D-4ADD-B3D4-616F38072DE6}" dt="2020-11-12T23:08:10.323" v="526" actId="164"/>
          <ac:spMkLst>
            <pc:docMk/>
            <pc:sldMk cId="3582397593" sldId="276"/>
            <ac:spMk id="58" creationId="{19F7DABA-6A8E-4DE2-BD0F-833486BBA149}"/>
          </ac:spMkLst>
        </pc:spChg>
        <pc:spChg chg="add mod">
          <ac:chgData name="Stephanie Russell" userId="f71637d8-1f63-4a52-8dcf-c8b5f3a85ec9" providerId="ADAL" clId="{C9A1D330-732D-4ADD-B3D4-616F38072DE6}" dt="2020-11-12T23:07:19.860" v="509" actId="164"/>
          <ac:spMkLst>
            <pc:docMk/>
            <pc:sldMk cId="3582397593" sldId="276"/>
            <ac:spMk id="66" creationId="{2B9CE848-B4CA-4996-8A83-94A12794FC94}"/>
          </ac:spMkLst>
        </pc:spChg>
        <pc:grpChg chg="add del">
          <ac:chgData name="Stephanie Russell" userId="f71637d8-1f63-4a52-8dcf-c8b5f3a85ec9" providerId="ADAL" clId="{C9A1D330-732D-4ADD-B3D4-616F38072DE6}" dt="2020-11-12T22:16:08.807" v="275" actId="478"/>
          <ac:grpSpMkLst>
            <pc:docMk/>
            <pc:sldMk cId="3582397593" sldId="276"/>
            <ac:grpSpMk id="3" creationId="{03C2D26B-60F6-4669-947A-704ECD07EEEB}"/>
          </ac:grpSpMkLst>
        </pc:grpChg>
        <pc:grpChg chg="add del mod">
          <ac:chgData name="Stephanie Russell" userId="f71637d8-1f63-4a52-8dcf-c8b5f3a85ec9" providerId="ADAL" clId="{C9A1D330-732D-4ADD-B3D4-616F38072DE6}" dt="2020-11-12T23:06:22.499" v="484" actId="478"/>
          <ac:grpSpMkLst>
            <pc:docMk/>
            <pc:sldMk cId="3582397593" sldId="276"/>
            <ac:grpSpMk id="20" creationId="{DC6EDB11-60BF-49F1-922F-7A4DB826F347}"/>
          </ac:grpSpMkLst>
        </pc:grpChg>
        <pc:grpChg chg="del">
          <ac:chgData name="Stephanie Russell" userId="f71637d8-1f63-4a52-8dcf-c8b5f3a85ec9" providerId="ADAL" clId="{C9A1D330-732D-4ADD-B3D4-616F38072DE6}" dt="2020-11-12T22:16:02.168" v="272" actId="478"/>
          <ac:grpSpMkLst>
            <pc:docMk/>
            <pc:sldMk cId="3582397593" sldId="276"/>
            <ac:grpSpMk id="30" creationId="{D99BBEEA-DC6A-4ADE-8F5C-9B444A66ACFF}"/>
          </ac:grpSpMkLst>
        </pc:grpChg>
        <pc:grpChg chg="add del mod">
          <ac:chgData name="Stephanie Russell" userId="f71637d8-1f63-4a52-8dcf-c8b5f3a85ec9" providerId="ADAL" clId="{C9A1D330-732D-4ADD-B3D4-616F38072DE6}" dt="2020-11-12T23:06:25.588" v="486" actId="478"/>
          <ac:grpSpMkLst>
            <pc:docMk/>
            <pc:sldMk cId="3582397593" sldId="276"/>
            <ac:grpSpMk id="59" creationId="{7ADF3EF7-25AA-496B-93CF-881F75294F68}"/>
          </ac:grpSpMkLst>
        </pc:grpChg>
        <pc:grpChg chg="add mod">
          <ac:chgData name="Stephanie Russell" userId="f71637d8-1f63-4a52-8dcf-c8b5f3a85ec9" providerId="ADAL" clId="{C9A1D330-732D-4ADD-B3D4-616F38072DE6}" dt="2020-11-12T23:07:19.860" v="509" actId="164"/>
          <ac:grpSpMkLst>
            <pc:docMk/>
            <pc:sldMk cId="3582397593" sldId="276"/>
            <ac:grpSpMk id="67" creationId="{F9A53118-4F12-4B7D-95BC-49BD37779DD6}"/>
          </ac:grpSpMkLst>
        </pc:grpChg>
        <pc:grpChg chg="add mod">
          <ac:chgData name="Stephanie Russell" userId="f71637d8-1f63-4a52-8dcf-c8b5f3a85ec9" providerId="ADAL" clId="{C9A1D330-732D-4ADD-B3D4-616F38072DE6}" dt="2020-11-12T23:08:10.323" v="526" actId="164"/>
          <ac:grpSpMkLst>
            <pc:docMk/>
            <pc:sldMk cId="3582397593" sldId="276"/>
            <ac:grpSpMk id="70" creationId="{0A57A7F6-7E8E-4ABE-95FC-43CD8117FD4D}"/>
          </ac:grpSpMkLst>
        </pc:grpChg>
        <pc:picChg chg="add mod">
          <ac:chgData name="Stephanie Russell" userId="f71637d8-1f63-4a52-8dcf-c8b5f3a85ec9" providerId="ADAL" clId="{C9A1D330-732D-4ADD-B3D4-616F38072DE6}" dt="2020-11-12T22:34:31.667" v="350" actId="1076"/>
          <ac:picMkLst>
            <pc:docMk/>
            <pc:sldMk cId="3582397593" sldId="276"/>
            <ac:picMk id="5" creationId="{2F197465-9051-4B5C-8401-A2E439E3A847}"/>
          </ac:picMkLst>
        </pc:picChg>
        <pc:picChg chg="add mod">
          <ac:chgData name="Stephanie Russell" userId="f71637d8-1f63-4a52-8dcf-c8b5f3a85ec9" providerId="ADAL" clId="{C9A1D330-732D-4ADD-B3D4-616F38072DE6}" dt="2020-11-12T22:32:34.063" v="310" actId="1076"/>
          <ac:picMkLst>
            <pc:docMk/>
            <pc:sldMk cId="3582397593" sldId="276"/>
            <ac:picMk id="7" creationId="{5CBD3E23-7378-4A60-B95D-94001248EB1E}"/>
          </ac:picMkLst>
        </pc:picChg>
        <pc:picChg chg="add mod">
          <ac:chgData name="Stephanie Russell" userId="f71637d8-1f63-4a52-8dcf-c8b5f3a85ec9" providerId="ADAL" clId="{C9A1D330-732D-4ADD-B3D4-616F38072DE6}" dt="2020-11-12T22:35:54.868" v="400" actId="14100"/>
          <ac:picMkLst>
            <pc:docMk/>
            <pc:sldMk cId="3582397593" sldId="276"/>
            <ac:picMk id="9" creationId="{D71A4353-62E3-47C3-9CBC-49E4CEC4529C}"/>
          </ac:picMkLst>
        </pc:picChg>
        <pc:picChg chg="add mod">
          <ac:chgData name="Stephanie Russell" userId="f71637d8-1f63-4a52-8dcf-c8b5f3a85ec9" providerId="ADAL" clId="{C9A1D330-732D-4ADD-B3D4-616F38072DE6}" dt="2020-11-12T22:35:39.162" v="392" actId="14100"/>
          <ac:picMkLst>
            <pc:docMk/>
            <pc:sldMk cId="3582397593" sldId="276"/>
            <ac:picMk id="11" creationId="{E7FC402E-74D5-4B09-8D06-58738C35FFAC}"/>
          </ac:picMkLst>
        </pc:picChg>
        <pc:picChg chg="add mod">
          <ac:chgData name="Stephanie Russell" userId="f71637d8-1f63-4a52-8dcf-c8b5f3a85ec9" providerId="ADAL" clId="{C9A1D330-732D-4ADD-B3D4-616F38072DE6}" dt="2020-11-12T22:35:09.355" v="376" actId="164"/>
          <ac:picMkLst>
            <pc:docMk/>
            <pc:sldMk cId="3582397593" sldId="276"/>
            <ac:picMk id="13" creationId="{85E436C3-58A5-42F8-8F60-4FEA1556C9C3}"/>
          </ac:picMkLst>
        </pc:picChg>
        <pc:picChg chg="del">
          <ac:chgData name="Stephanie Russell" userId="f71637d8-1f63-4a52-8dcf-c8b5f3a85ec9" providerId="ADAL" clId="{C9A1D330-732D-4ADD-B3D4-616F38072DE6}" dt="2020-11-12T22:31:57.188" v="287" actId="478"/>
          <ac:picMkLst>
            <pc:docMk/>
            <pc:sldMk cId="3582397593" sldId="276"/>
            <ac:picMk id="14" creationId="{2F42B7CC-F026-4CE9-9F62-79C6F0C79702}"/>
          </ac:picMkLst>
        </pc:picChg>
        <pc:picChg chg="del">
          <ac:chgData name="Stephanie Russell" userId="f71637d8-1f63-4a52-8dcf-c8b5f3a85ec9" providerId="ADAL" clId="{C9A1D330-732D-4ADD-B3D4-616F38072DE6}" dt="2020-11-12T22:35:18.901" v="380" actId="478"/>
          <ac:picMkLst>
            <pc:docMk/>
            <pc:sldMk cId="3582397593" sldId="276"/>
            <ac:picMk id="16" creationId="{8D9C2864-99E0-4DC4-8C81-586F357EE35E}"/>
          </ac:picMkLst>
        </pc:picChg>
        <pc:picChg chg="del">
          <ac:chgData name="Stephanie Russell" userId="f71637d8-1f63-4a52-8dcf-c8b5f3a85ec9" providerId="ADAL" clId="{C9A1D330-732D-4ADD-B3D4-616F38072DE6}" dt="2020-11-12T22:35:20.824" v="382" actId="478"/>
          <ac:picMkLst>
            <pc:docMk/>
            <pc:sldMk cId="3582397593" sldId="276"/>
            <ac:picMk id="17" creationId="{80D2C5C0-4AAB-4727-AB50-A1B78313769F}"/>
          </ac:picMkLst>
        </pc:picChg>
        <pc:picChg chg="del">
          <ac:chgData name="Stephanie Russell" userId="f71637d8-1f63-4a52-8dcf-c8b5f3a85ec9" providerId="ADAL" clId="{C9A1D330-732D-4ADD-B3D4-616F38072DE6}" dt="2020-11-12T22:35:18.057" v="379" actId="478"/>
          <ac:picMkLst>
            <pc:docMk/>
            <pc:sldMk cId="3582397593" sldId="276"/>
            <ac:picMk id="18" creationId="{52B8D6EC-E304-4991-8F99-1B344ABA83F7}"/>
          </ac:picMkLst>
        </pc:picChg>
        <pc:picChg chg="del">
          <ac:chgData name="Stephanie Russell" userId="f71637d8-1f63-4a52-8dcf-c8b5f3a85ec9" providerId="ADAL" clId="{C9A1D330-732D-4ADD-B3D4-616F38072DE6}" dt="2020-11-12T22:35:19.996" v="381" actId="478"/>
          <ac:picMkLst>
            <pc:docMk/>
            <pc:sldMk cId="3582397593" sldId="276"/>
            <ac:picMk id="19" creationId="{5A0D5F89-78BD-47CC-83E4-4CBD7A7A361B}"/>
          </ac:picMkLst>
        </pc:picChg>
        <pc:picChg chg="del">
          <ac:chgData name="Stephanie Russell" userId="f71637d8-1f63-4a52-8dcf-c8b5f3a85ec9" providerId="ADAL" clId="{C9A1D330-732D-4ADD-B3D4-616F38072DE6}" dt="2020-11-12T22:31:53.665" v="284" actId="478"/>
          <ac:picMkLst>
            <pc:docMk/>
            <pc:sldMk cId="3582397593" sldId="276"/>
            <ac:picMk id="21" creationId="{519AFC12-1C6F-4373-995D-E50219CF088E}"/>
          </ac:picMkLst>
        </pc:picChg>
        <pc:picChg chg="del">
          <ac:chgData name="Stephanie Russell" userId="f71637d8-1f63-4a52-8dcf-c8b5f3a85ec9" providerId="ADAL" clId="{C9A1D330-732D-4ADD-B3D4-616F38072DE6}" dt="2020-11-12T22:31:59.575" v="290" actId="478"/>
          <ac:picMkLst>
            <pc:docMk/>
            <pc:sldMk cId="3582397593" sldId="276"/>
            <ac:picMk id="22" creationId="{30BB4D0F-69FD-409E-BE8A-A2DE0D7A8247}"/>
          </ac:picMkLst>
        </pc:picChg>
        <pc:picChg chg="del">
          <ac:chgData name="Stephanie Russell" userId="f71637d8-1f63-4a52-8dcf-c8b5f3a85ec9" providerId="ADAL" clId="{C9A1D330-732D-4ADD-B3D4-616F38072DE6}" dt="2020-11-12T22:31:58.528" v="289" actId="478"/>
          <ac:picMkLst>
            <pc:docMk/>
            <pc:sldMk cId="3582397593" sldId="276"/>
            <ac:picMk id="24" creationId="{FB87CEF0-86F0-42C9-B823-035B09B8C23C}"/>
          </ac:picMkLst>
        </pc:picChg>
        <pc:picChg chg="del">
          <ac:chgData name="Stephanie Russell" userId="f71637d8-1f63-4a52-8dcf-c8b5f3a85ec9" providerId="ADAL" clId="{C9A1D330-732D-4ADD-B3D4-616F38072DE6}" dt="2020-11-12T22:31:55.125" v="285" actId="478"/>
          <ac:picMkLst>
            <pc:docMk/>
            <pc:sldMk cId="3582397593" sldId="276"/>
            <ac:picMk id="25" creationId="{7C04A5B3-7CC0-4C64-A4B5-BA1A9279D0D5}"/>
          </ac:picMkLst>
        </pc:picChg>
        <pc:picChg chg="del">
          <ac:chgData name="Stephanie Russell" userId="f71637d8-1f63-4a52-8dcf-c8b5f3a85ec9" providerId="ADAL" clId="{C9A1D330-732D-4ADD-B3D4-616F38072DE6}" dt="2020-11-12T22:32:00.447" v="291" actId="478"/>
          <ac:picMkLst>
            <pc:docMk/>
            <pc:sldMk cId="3582397593" sldId="276"/>
            <ac:picMk id="26" creationId="{E45C8F68-12C0-4045-B937-677048373D77}"/>
          </ac:picMkLst>
        </pc:picChg>
        <pc:picChg chg="del">
          <ac:chgData name="Stephanie Russell" userId="f71637d8-1f63-4a52-8dcf-c8b5f3a85ec9" providerId="ADAL" clId="{C9A1D330-732D-4ADD-B3D4-616F38072DE6}" dt="2020-11-12T22:31:51.425" v="281" actId="478"/>
          <ac:picMkLst>
            <pc:docMk/>
            <pc:sldMk cId="3582397593" sldId="276"/>
            <ac:picMk id="27" creationId="{FE5D48A6-7154-4AA6-9F6B-305DE7DC1A34}"/>
          </ac:picMkLst>
        </pc:picChg>
        <pc:picChg chg="del">
          <ac:chgData name="Stephanie Russell" userId="f71637d8-1f63-4a52-8dcf-c8b5f3a85ec9" providerId="ADAL" clId="{C9A1D330-732D-4ADD-B3D4-616F38072DE6}" dt="2020-11-12T22:35:15.636" v="377" actId="478"/>
          <ac:picMkLst>
            <pc:docMk/>
            <pc:sldMk cId="3582397593" sldId="276"/>
            <ac:picMk id="28" creationId="{C974A74B-DF87-400F-A999-2EC4B7FCA8B2}"/>
          </ac:picMkLst>
        </pc:picChg>
        <pc:picChg chg="del">
          <ac:chgData name="Stephanie Russell" userId="f71637d8-1f63-4a52-8dcf-c8b5f3a85ec9" providerId="ADAL" clId="{C9A1D330-732D-4ADD-B3D4-616F38072DE6}" dt="2020-11-12T22:31:52.104" v="282" actId="478"/>
          <ac:picMkLst>
            <pc:docMk/>
            <pc:sldMk cId="3582397593" sldId="276"/>
            <ac:picMk id="29" creationId="{AC40BDD6-2789-47C4-8D8D-F266AD69CA39}"/>
          </ac:picMkLst>
        </pc:picChg>
        <pc:picChg chg="del">
          <ac:chgData name="Stephanie Russell" userId="f71637d8-1f63-4a52-8dcf-c8b5f3a85ec9" providerId="ADAL" clId="{C9A1D330-732D-4ADD-B3D4-616F38072DE6}" dt="2020-11-12T22:31:55.615" v="286" actId="478"/>
          <ac:picMkLst>
            <pc:docMk/>
            <pc:sldMk cId="3582397593" sldId="276"/>
            <ac:picMk id="31" creationId="{4B664B96-B88A-4770-BA7C-E905D33AD5CB}"/>
          </ac:picMkLst>
        </pc:picChg>
        <pc:picChg chg="del">
          <ac:chgData name="Stephanie Russell" userId="f71637d8-1f63-4a52-8dcf-c8b5f3a85ec9" providerId="ADAL" clId="{C9A1D330-732D-4ADD-B3D4-616F38072DE6}" dt="2020-11-12T22:31:57.609" v="288" actId="478"/>
          <ac:picMkLst>
            <pc:docMk/>
            <pc:sldMk cId="3582397593" sldId="276"/>
            <ac:picMk id="32" creationId="{3D372C54-327C-440D-937E-9009033E2801}"/>
          </ac:picMkLst>
        </pc:picChg>
        <pc:picChg chg="del">
          <ac:chgData name="Stephanie Russell" userId="f71637d8-1f63-4a52-8dcf-c8b5f3a85ec9" providerId="ADAL" clId="{C9A1D330-732D-4ADD-B3D4-616F38072DE6}" dt="2020-11-12T22:31:53.176" v="283" actId="478"/>
          <ac:picMkLst>
            <pc:docMk/>
            <pc:sldMk cId="3582397593" sldId="276"/>
            <ac:picMk id="33" creationId="{B60E8693-CE08-44F0-B416-517D389C94F3}"/>
          </ac:picMkLst>
        </pc:picChg>
        <pc:picChg chg="del">
          <ac:chgData name="Stephanie Russell" userId="f71637d8-1f63-4a52-8dcf-c8b5f3a85ec9" providerId="ADAL" clId="{C9A1D330-732D-4ADD-B3D4-616F38072DE6}" dt="2020-11-12T22:35:16.262" v="378" actId="478"/>
          <ac:picMkLst>
            <pc:docMk/>
            <pc:sldMk cId="3582397593" sldId="276"/>
            <ac:picMk id="34" creationId="{230B9ADE-1A80-4B09-B0D9-EEAB88AE99D2}"/>
          </ac:picMkLst>
        </pc:picChg>
        <pc:picChg chg="del">
          <ac:chgData name="Stephanie Russell" userId="f71637d8-1f63-4a52-8dcf-c8b5f3a85ec9" providerId="ADAL" clId="{C9A1D330-732D-4ADD-B3D4-616F38072DE6}" dt="2020-11-12T22:35:21.985" v="383" actId="478"/>
          <ac:picMkLst>
            <pc:docMk/>
            <pc:sldMk cId="3582397593" sldId="276"/>
            <ac:picMk id="35" creationId="{9F581941-DD9E-471F-9123-002011E61057}"/>
          </ac:picMkLst>
        </pc:picChg>
        <pc:picChg chg="add mod">
          <ac:chgData name="Stephanie Russell" userId="f71637d8-1f63-4a52-8dcf-c8b5f3a85ec9" providerId="ADAL" clId="{C9A1D330-732D-4ADD-B3D4-616F38072DE6}" dt="2020-11-12T22:35:36.629" v="391" actId="14100"/>
          <ac:picMkLst>
            <pc:docMk/>
            <pc:sldMk cId="3582397593" sldId="276"/>
            <ac:picMk id="39" creationId="{6F8FDA22-C152-4E8E-9238-DF968C36A656}"/>
          </ac:picMkLst>
        </pc:picChg>
        <pc:picChg chg="add mod">
          <ac:chgData name="Stephanie Russell" userId="f71637d8-1f63-4a52-8dcf-c8b5f3a85ec9" providerId="ADAL" clId="{C9A1D330-732D-4ADD-B3D4-616F38072DE6}" dt="2020-11-12T22:34:02.491" v="338" actId="1076"/>
          <ac:picMkLst>
            <pc:docMk/>
            <pc:sldMk cId="3582397593" sldId="276"/>
            <ac:picMk id="42" creationId="{21F05D75-90DB-445C-B382-621903A2F799}"/>
          </ac:picMkLst>
        </pc:picChg>
        <pc:picChg chg="add mod">
          <ac:chgData name="Stephanie Russell" userId="f71637d8-1f63-4a52-8dcf-c8b5f3a85ec9" providerId="ADAL" clId="{C9A1D330-732D-4ADD-B3D4-616F38072DE6}" dt="2020-11-12T22:35:42.461" v="393" actId="14100"/>
          <ac:picMkLst>
            <pc:docMk/>
            <pc:sldMk cId="3582397593" sldId="276"/>
            <ac:picMk id="43" creationId="{02D67805-DABD-49B3-AA85-B52746585990}"/>
          </ac:picMkLst>
        </pc:picChg>
        <pc:picChg chg="mod">
          <ac:chgData name="Stephanie Russell" userId="f71637d8-1f63-4a52-8dcf-c8b5f3a85ec9" providerId="ADAL" clId="{C9A1D330-732D-4ADD-B3D4-616F38072DE6}" dt="2020-11-12T22:37:48.023" v="461" actId="1076"/>
          <ac:picMkLst>
            <pc:docMk/>
            <pc:sldMk cId="3582397593" sldId="276"/>
            <ac:picMk id="44" creationId="{C7E04571-7B4A-4942-93D4-1A67AFD87E11}"/>
          </ac:picMkLst>
        </pc:picChg>
        <pc:picChg chg="add mod">
          <ac:chgData name="Stephanie Russell" userId="f71637d8-1f63-4a52-8dcf-c8b5f3a85ec9" providerId="ADAL" clId="{C9A1D330-732D-4ADD-B3D4-616F38072DE6}" dt="2020-11-12T22:35:57.169" v="402" actId="1076"/>
          <ac:picMkLst>
            <pc:docMk/>
            <pc:sldMk cId="3582397593" sldId="276"/>
            <ac:picMk id="45" creationId="{F816E225-1A83-42E7-91F6-5A3F003AF0A6}"/>
          </ac:picMkLst>
        </pc:picChg>
        <pc:picChg chg="add mod">
          <ac:chgData name="Stephanie Russell" userId="f71637d8-1f63-4a52-8dcf-c8b5f3a85ec9" providerId="ADAL" clId="{C9A1D330-732D-4ADD-B3D4-616F38072DE6}" dt="2020-11-12T22:35:56.020" v="401" actId="1076"/>
          <ac:picMkLst>
            <pc:docMk/>
            <pc:sldMk cId="3582397593" sldId="276"/>
            <ac:picMk id="46" creationId="{53E6D074-45F2-4F07-95BC-AC7DB4BD603F}"/>
          </ac:picMkLst>
        </pc:picChg>
        <pc:picChg chg="add mod">
          <ac:chgData name="Stephanie Russell" userId="f71637d8-1f63-4a52-8dcf-c8b5f3a85ec9" providerId="ADAL" clId="{C9A1D330-732D-4ADD-B3D4-616F38072DE6}" dt="2020-11-12T22:36:15.695" v="412" actId="1076"/>
          <ac:picMkLst>
            <pc:docMk/>
            <pc:sldMk cId="3582397593" sldId="276"/>
            <ac:picMk id="47" creationId="{91A5687F-7F25-4124-8412-874131C8F574}"/>
          </ac:picMkLst>
        </pc:picChg>
        <pc:picChg chg="add mod">
          <ac:chgData name="Stephanie Russell" userId="f71637d8-1f63-4a52-8dcf-c8b5f3a85ec9" providerId="ADAL" clId="{C9A1D330-732D-4ADD-B3D4-616F38072DE6}" dt="2020-11-12T22:38:28.369" v="475" actId="14100"/>
          <ac:picMkLst>
            <pc:docMk/>
            <pc:sldMk cId="3582397593" sldId="276"/>
            <ac:picMk id="49" creationId="{5EB188CC-FF01-428A-B091-FC9E8C03DD92}"/>
          </ac:picMkLst>
        </pc:picChg>
        <pc:picChg chg="add mod">
          <ac:chgData name="Stephanie Russell" userId="f71637d8-1f63-4a52-8dcf-c8b5f3a85ec9" providerId="ADAL" clId="{C9A1D330-732D-4ADD-B3D4-616F38072DE6}" dt="2020-11-12T22:38:37.038" v="480" actId="14100"/>
          <ac:picMkLst>
            <pc:docMk/>
            <pc:sldMk cId="3582397593" sldId="276"/>
            <ac:picMk id="51" creationId="{1ECF9EBC-CBEC-451D-97D1-C3EAA3FC31ED}"/>
          </ac:picMkLst>
        </pc:picChg>
        <pc:picChg chg="add mod">
          <ac:chgData name="Stephanie Russell" userId="f71637d8-1f63-4a52-8dcf-c8b5f3a85ec9" providerId="ADAL" clId="{C9A1D330-732D-4ADD-B3D4-616F38072DE6}" dt="2020-11-12T22:38:43.247" v="483" actId="1076"/>
          <ac:picMkLst>
            <pc:docMk/>
            <pc:sldMk cId="3582397593" sldId="276"/>
            <ac:picMk id="53" creationId="{5DE0A31D-8692-46E7-AE2B-D36FB4772A00}"/>
          </ac:picMkLst>
        </pc:picChg>
        <pc:picChg chg="add del mod">
          <ac:chgData name="Stephanie Russell" userId="f71637d8-1f63-4a52-8dcf-c8b5f3a85ec9" providerId="ADAL" clId="{C9A1D330-732D-4ADD-B3D4-616F38072DE6}" dt="2020-11-12T22:36:49.952" v="428" actId="478"/>
          <ac:picMkLst>
            <pc:docMk/>
            <pc:sldMk cId="3582397593" sldId="276"/>
            <ac:picMk id="55" creationId="{2FD5FF02-039E-47D8-AA08-72CEFA3BBCE6}"/>
          </ac:picMkLst>
        </pc:picChg>
        <pc:picChg chg="add del mod topLvl">
          <ac:chgData name="Stephanie Russell" userId="f71637d8-1f63-4a52-8dcf-c8b5f3a85ec9" providerId="ADAL" clId="{C9A1D330-732D-4ADD-B3D4-616F38072DE6}" dt="2020-11-12T23:06:25.588" v="486" actId="478"/>
          <ac:picMkLst>
            <pc:docMk/>
            <pc:sldMk cId="3582397593" sldId="276"/>
            <ac:picMk id="57" creationId="{A50BA958-3BB1-48A1-91D0-D1C5DDB68B09}"/>
          </ac:picMkLst>
        </pc:picChg>
        <pc:picChg chg="add mod">
          <ac:chgData name="Stephanie Russell" userId="f71637d8-1f63-4a52-8dcf-c8b5f3a85ec9" providerId="ADAL" clId="{C9A1D330-732D-4ADD-B3D4-616F38072DE6}" dt="2020-11-12T22:38:31.147" v="477" actId="14100"/>
          <ac:picMkLst>
            <pc:docMk/>
            <pc:sldMk cId="3582397593" sldId="276"/>
            <ac:picMk id="60" creationId="{A6E7D6BD-9DCE-4D3A-92F2-AFAF723451B5}"/>
          </ac:picMkLst>
        </pc:picChg>
        <pc:picChg chg="add del">
          <ac:chgData name="Stephanie Russell" userId="f71637d8-1f63-4a52-8dcf-c8b5f3a85ec9" providerId="ADAL" clId="{C9A1D330-732D-4ADD-B3D4-616F38072DE6}" dt="2020-11-12T22:38:12.257" v="469" actId="478"/>
          <ac:picMkLst>
            <pc:docMk/>
            <pc:sldMk cId="3582397593" sldId="276"/>
            <ac:picMk id="61" creationId="{63508D20-BCE0-4377-B370-CCA7124C4B07}"/>
          </ac:picMkLst>
        </pc:picChg>
        <pc:picChg chg="add mod">
          <ac:chgData name="Stephanie Russell" userId="f71637d8-1f63-4a52-8dcf-c8b5f3a85ec9" providerId="ADAL" clId="{C9A1D330-732D-4ADD-B3D4-616F38072DE6}" dt="2020-11-12T22:38:39.538" v="481" actId="14100"/>
          <ac:picMkLst>
            <pc:docMk/>
            <pc:sldMk cId="3582397593" sldId="276"/>
            <ac:picMk id="62" creationId="{C0A14C15-FC20-40FB-95FF-7397A356D588}"/>
          </ac:picMkLst>
        </pc:picChg>
        <pc:picChg chg="add mod">
          <ac:chgData name="Stephanie Russell" userId="f71637d8-1f63-4a52-8dcf-c8b5f3a85ec9" providerId="ADAL" clId="{C9A1D330-732D-4ADD-B3D4-616F38072DE6}" dt="2020-11-12T22:38:23.612" v="474" actId="14100"/>
          <ac:picMkLst>
            <pc:docMk/>
            <pc:sldMk cId="3582397593" sldId="276"/>
            <ac:picMk id="63" creationId="{B71CB514-E551-46F9-9CC5-2ADCF85EA8E2}"/>
          </ac:picMkLst>
        </pc:picChg>
        <pc:picChg chg="add mod">
          <ac:chgData name="Stephanie Russell" userId="f71637d8-1f63-4a52-8dcf-c8b5f3a85ec9" providerId="ADAL" clId="{C9A1D330-732D-4ADD-B3D4-616F38072DE6}" dt="2020-11-12T23:07:19.860" v="509" actId="164"/>
          <ac:picMkLst>
            <pc:docMk/>
            <pc:sldMk cId="3582397593" sldId="276"/>
            <ac:picMk id="65" creationId="{74AB01E4-5D5F-4DE7-9F3F-59A5236307F2}"/>
          </ac:picMkLst>
        </pc:picChg>
        <pc:picChg chg="add mod">
          <ac:chgData name="Stephanie Russell" userId="f71637d8-1f63-4a52-8dcf-c8b5f3a85ec9" providerId="ADAL" clId="{C9A1D330-732D-4ADD-B3D4-616F38072DE6}" dt="2020-11-12T23:08:10.323" v="526" actId="164"/>
          <ac:picMkLst>
            <pc:docMk/>
            <pc:sldMk cId="3582397593" sldId="276"/>
            <ac:picMk id="69" creationId="{E108E3C3-1D1D-4746-B9E0-D3276AC0A937}"/>
          </ac:picMkLst>
        </pc:picChg>
      </pc:sldChg>
      <pc:sldChg chg="del">
        <pc:chgData name="Stephanie Russell" userId="f71637d8-1f63-4a52-8dcf-c8b5f3a85ec9" providerId="ADAL" clId="{C9A1D330-732D-4ADD-B3D4-616F38072DE6}" dt="2020-11-12T23:08:48.749" v="527" actId="2696"/>
        <pc:sldMkLst>
          <pc:docMk/>
          <pc:sldMk cId="2028783102" sldId="277"/>
        </pc:sldMkLst>
      </pc:sldChg>
      <pc:sldChg chg="addSp delSp modSp mod setBg">
        <pc:chgData name="Stephanie Russell" userId="f71637d8-1f63-4a52-8dcf-c8b5f3a85ec9" providerId="ADAL" clId="{C9A1D330-732D-4ADD-B3D4-616F38072DE6}" dt="2020-11-13T16:35:38.066" v="624" actId="27636"/>
        <pc:sldMkLst>
          <pc:docMk/>
          <pc:sldMk cId="2769803692" sldId="278"/>
        </pc:sldMkLst>
        <pc:spChg chg="mod ord">
          <ac:chgData name="Stephanie Russell" userId="f71637d8-1f63-4a52-8dcf-c8b5f3a85ec9" providerId="ADAL" clId="{C9A1D330-732D-4ADD-B3D4-616F38072DE6}" dt="2020-11-13T16:35:38.066" v="624" actId="27636"/>
          <ac:spMkLst>
            <pc:docMk/>
            <pc:sldMk cId="2769803692" sldId="278"/>
            <ac:spMk id="2" creationId="{43963C50-CA78-4139-BCC7-DC3B02984A5C}"/>
          </ac:spMkLst>
        </pc:spChg>
        <pc:spChg chg="add mod">
          <ac:chgData name="Stephanie Russell" userId="f71637d8-1f63-4a52-8dcf-c8b5f3a85ec9" providerId="ADAL" clId="{C9A1D330-732D-4ADD-B3D4-616F38072DE6}" dt="2020-11-13T16:35:24.042" v="618" actId="207"/>
          <ac:spMkLst>
            <pc:docMk/>
            <pc:sldMk cId="2769803692" sldId="278"/>
            <ac:spMk id="3" creationId="{5698B7A8-40E4-49AC-8223-4134E92C4B36}"/>
          </ac:spMkLst>
        </pc:spChg>
        <pc:spChg chg="mod">
          <ac:chgData name="Stephanie Russell" userId="f71637d8-1f63-4a52-8dcf-c8b5f3a85ec9" providerId="ADAL" clId="{C9A1D330-732D-4ADD-B3D4-616F38072DE6}" dt="2020-11-13T16:35:13.360" v="617" actId="26606"/>
          <ac:spMkLst>
            <pc:docMk/>
            <pc:sldMk cId="2769803692" sldId="278"/>
            <ac:spMk id="6" creationId="{F668A7F7-5BEF-4396-93B3-3DE6AE702D12}"/>
          </ac:spMkLst>
        </pc:spChg>
        <pc:spChg chg="del">
          <ac:chgData name="Stephanie Russell" userId="f71637d8-1f63-4a52-8dcf-c8b5f3a85ec9" providerId="ADAL" clId="{C9A1D330-732D-4ADD-B3D4-616F38072DE6}" dt="2020-11-13T16:34:59.074" v="616" actId="478"/>
          <ac:spMkLst>
            <pc:docMk/>
            <pc:sldMk cId="2769803692" sldId="278"/>
            <ac:spMk id="7" creationId="{6A32CC16-5898-4AF6-B4A1-0A27DB661190}"/>
          </ac:spMkLst>
        </pc:spChg>
        <pc:spChg chg="del">
          <ac:chgData name="Stephanie Russell" userId="f71637d8-1f63-4a52-8dcf-c8b5f3a85ec9" providerId="ADAL" clId="{C9A1D330-732D-4ADD-B3D4-616F38072DE6}" dt="2020-11-13T16:33:53.363" v="613" actId="478"/>
          <ac:spMkLst>
            <pc:docMk/>
            <pc:sldMk cId="2769803692" sldId="278"/>
            <ac:spMk id="28" creationId="{AA8C6261-9BCE-406F-AE77-D22E3E22EF96}"/>
          </ac:spMkLst>
        </pc:spChg>
        <pc:spChg chg="del">
          <ac:chgData name="Stephanie Russell" userId="f71637d8-1f63-4a52-8dcf-c8b5f3a85ec9" providerId="ADAL" clId="{C9A1D330-732D-4ADD-B3D4-616F38072DE6}" dt="2020-11-13T16:35:13.360" v="617" actId="26606"/>
          <ac:spMkLst>
            <pc:docMk/>
            <pc:sldMk cId="2769803692" sldId="278"/>
            <ac:spMk id="73" creationId="{71FC7D98-7B8B-402A-90FC-F027482F2142}"/>
          </ac:spMkLst>
        </pc:spChg>
        <pc:spChg chg="del">
          <ac:chgData name="Stephanie Russell" userId="f71637d8-1f63-4a52-8dcf-c8b5f3a85ec9" providerId="ADAL" clId="{C9A1D330-732D-4ADD-B3D4-616F38072DE6}" dt="2020-11-13T16:35:13.360" v="617" actId="26606"/>
          <ac:spMkLst>
            <pc:docMk/>
            <pc:sldMk cId="2769803692" sldId="278"/>
            <ac:spMk id="75" creationId="{AD7356EA-285B-4E5D-8FEC-104659A4FD2C}"/>
          </ac:spMkLst>
        </pc:spChg>
        <pc:spChg chg="add">
          <ac:chgData name="Stephanie Russell" userId="f71637d8-1f63-4a52-8dcf-c8b5f3a85ec9" providerId="ADAL" clId="{C9A1D330-732D-4ADD-B3D4-616F38072DE6}" dt="2020-11-13T16:35:13.360" v="617" actId="26606"/>
          <ac:spMkLst>
            <pc:docMk/>
            <pc:sldMk cId="2769803692" sldId="278"/>
            <ac:spMk id="137" creationId="{6B5E2835-4E47-45B3-9CFE-732FF7B05472}"/>
          </ac:spMkLst>
        </pc:spChg>
        <pc:spChg chg="add">
          <ac:chgData name="Stephanie Russell" userId="f71637d8-1f63-4a52-8dcf-c8b5f3a85ec9" providerId="ADAL" clId="{C9A1D330-732D-4ADD-B3D4-616F38072DE6}" dt="2020-11-13T16:35:13.360" v="617" actId="26606"/>
          <ac:spMkLst>
            <pc:docMk/>
            <pc:sldMk cId="2769803692" sldId="278"/>
            <ac:spMk id="139" creationId="{5B45AD5D-AA52-4F7B-9362-576A39AD9E09}"/>
          </ac:spMkLst>
        </pc:spChg>
        <pc:spChg chg="add">
          <ac:chgData name="Stephanie Russell" userId="f71637d8-1f63-4a52-8dcf-c8b5f3a85ec9" providerId="ADAL" clId="{C9A1D330-732D-4ADD-B3D4-616F38072DE6}" dt="2020-11-13T16:35:13.360" v="617" actId="26606"/>
          <ac:spMkLst>
            <pc:docMk/>
            <pc:sldMk cId="2769803692" sldId="278"/>
            <ac:spMk id="141" creationId="{AEDD7960-4866-4399-BEF6-DD1431AB4E34}"/>
          </ac:spMkLst>
        </pc:spChg>
        <pc:spChg chg="add">
          <ac:chgData name="Stephanie Russell" userId="f71637d8-1f63-4a52-8dcf-c8b5f3a85ec9" providerId="ADAL" clId="{C9A1D330-732D-4ADD-B3D4-616F38072DE6}" dt="2020-11-13T16:35:13.360" v="617" actId="26606"/>
          <ac:spMkLst>
            <pc:docMk/>
            <pc:sldMk cId="2769803692" sldId="278"/>
            <ac:spMk id="143" creationId="{55D4142C-5077-457F-A6AD-3FECFDB39685}"/>
          </ac:spMkLst>
        </pc:spChg>
        <pc:spChg chg="add">
          <ac:chgData name="Stephanie Russell" userId="f71637d8-1f63-4a52-8dcf-c8b5f3a85ec9" providerId="ADAL" clId="{C9A1D330-732D-4ADD-B3D4-616F38072DE6}" dt="2020-11-13T16:35:13.360" v="617" actId="26606"/>
          <ac:spMkLst>
            <pc:docMk/>
            <pc:sldMk cId="2769803692" sldId="278"/>
            <ac:spMk id="145" creationId="{7A5F0580-5EE9-419F-96EE-B6529EF6E7D0}"/>
          </ac:spMkLst>
        </pc:spChg>
        <pc:grpChg chg="del">
          <ac:chgData name="Stephanie Russell" userId="f71637d8-1f63-4a52-8dcf-c8b5f3a85ec9" providerId="ADAL" clId="{C9A1D330-732D-4ADD-B3D4-616F38072DE6}" dt="2020-11-13T16:33:54.105" v="614" actId="478"/>
          <ac:grpSpMkLst>
            <pc:docMk/>
            <pc:sldMk cId="2769803692" sldId="278"/>
            <ac:grpSpMk id="14" creationId="{E11B9319-B2AE-47D7-B44F-A0ACB533364C}"/>
          </ac:grpSpMkLst>
        </pc:grpChg>
        <pc:picChg chg="del">
          <ac:chgData name="Stephanie Russell" userId="f71637d8-1f63-4a52-8dcf-c8b5f3a85ec9" providerId="ADAL" clId="{C9A1D330-732D-4ADD-B3D4-616F38072DE6}" dt="2020-11-13T16:33:53.363" v="613" actId="478"/>
          <ac:picMkLst>
            <pc:docMk/>
            <pc:sldMk cId="2769803692" sldId="278"/>
            <ac:picMk id="27" creationId="{FACAF16B-4A6E-4F71-9B3A-CEAB030307DE}"/>
          </ac:picMkLst>
        </pc:picChg>
        <pc:picChg chg="mod">
          <ac:chgData name="Stephanie Russell" userId="f71637d8-1f63-4a52-8dcf-c8b5f3a85ec9" providerId="ADAL" clId="{C9A1D330-732D-4ADD-B3D4-616F38072DE6}" dt="2020-11-13T16:35:31.143" v="619" actId="27614"/>
          <ac:picMkLst>
            <pc:docMk/>
            <pc:sldMk cId="2769803692" sldId="278"/>
            <ac:picMk id="3076" creationId="{610B0045-D33A-445A-AF07-0588E5FEC6DE}"/>
          </ac:picMkLst>
        </pc:picChg>
      </pc:sldChg>
      <pc:sldChg chg="del">
        <pc:chgData name="Stephanie Russell" userId="f71637d8-1f63-4a52-8dcf-c8b5f3a85ec9" providerId="ADAL" clId="{C9A1D330-732D-4ADD-B3D4-616F38072DE6}" dt="2020-11-13T16:39:48.066" v="657" actId="2696"/>
        <pc:sldMkLst>
          <pc:docMk/>
          <pc:sldMk cId="628989468" sldId="279"/>
        </pc:sldMkLst>
      </pc:sldChg>
      <pc:sldChg chg="addSp delSp modSp">
        <pc:chgData name="Stephanie Russell" userId="f71637d8-1f63-4a52-8dcf-c8b5f3a85ec9" providerId="ADAL" clId="{C9A1D330-732D-4ADD-B3D4-616F38072DE6}" dt="2020-11-13T16:42:36.763" v="697" actId="1076"/>
        <pc:sldMkLst>
          <pc:docMk/>
          <pc:sldMk cId="2763730204" sldId="280"/>
        </pc:sldMkLst>
        <pc:spChg chg="del">
          <ac:chgData name="Stephanie Russell" userId="f71637d8-1f63-4a52-8dcf-c8b5f3a85ec9" providerId="ADAL" clId="{C9A1D330-732D-4ADD-B3D4-616F38072DE6}" dt="2020-11-13T16:38:14.670" v="629" actId="478"/>
          <ac:spMkLst>
            <pc:docMk/>
            <pc:sldMk cId="2763730204" sldId="280"/>
            <ac:spMk id="19" creationId="{BBB8FA11-F8A1-4918-9B65-8B0FC01C1354}"/>
          </ac:spMkLst>
        </pc:spChg>
        <pc:spChg chg="mod">
          <ac:chgData name="Stephanie Russell" userId="f71637d8-1f63-4a52-8dcf-c8b5f3a85ec9" providerId="ADAL" clId="{C9A1D330-732D-4ADD-B3D4-616F38072DE6}" dt="2020-11-13T16:42:36.763" v="697" actId="1076"/>
          <ac:spMkLst>
            <pc:docMk/>
            <pc:sldMk cId="2763730204" sldId="280"/>
            <ac:spMk id="42" creationId="{51E5706E-880B-4481-ABBC-44F1B0769D43}"/>
          </ac:spMkLst>
        </pc:spChg>
        <pc:grpChg chg="del">
          <ac:chgData name="Stephanie Russell" userId="f71637d8-1f63-4a52-8dcf-c8b5f3a85ec9" providerId="ADAL" clId="{C9A1D330-732D-4ADD-B3D4-616F38072DE6}" dt="2020-11-13T16:38:15.680" v="630" actId="478"/>
          <ac:grpSpMkLst>
            <pc:docMk/>
            <pc:sldMk cId="2763730204" sldId="280"/>
            <ac:grpSpMk id="2" creationId="{18EFAE21-3315-4240-8481-0FFB018600F5}"/>
          </ac:grpSpMkLst>
        </pc:grpChg>
        <pc:grpChg chg="add mod">
          <ac:chgData name="Stephanie Russell" userId="f71637d8-1f63-4a52-8dcf-c8b5f3a85ec9" providerId="ADAL" clId="{C9A1D330-732D-4ADD-B3D4-616F38072DE6}" dt="2020-11-13T16:38:57.214" v="637" actId="1076"/>
          <ac:grpSpMkLst>
            <pc:docMk/>
            <pc:sldMk cId="2763730204" sldId="280"/>
            <ac:grpSpMk id="40" creationId="{47ADDDA1-ECA4-4D69-888D-B09A417604CC}"/>
          </ac:grpSpMkLst>
        </pc:grpChg>
        <pc:picChg chg="add mod">
          <ac:chgData name="Stephanie Russell" userId="f71637d8-1f63-4a52-8dcf-c8b5f3a85ec9" providerId="ADAL" clId="{C9A1D330-732D-4ADD-B3D4-616F38072DE6}" dt="2020-11-13T16:38:48.334" v="635" actId="14100"/>
          <ac:picMkLst>
            <pc:docMk/>
            <pc:sldMk cId="2763730204" sldId="280"/>
            <ac:picMk id="31" creationId="{46CA6297-5F44-416F-BEC6-C2DFC7ADD549}"/>
          </ac:picMkLst>
        </pc:picChg>
        <pc:picChg chg="add mod">
          <ac:chgData name="Stephanie Russell" userId="f71637d8-1f63-4a52-8dcf-c8b5f3a85ec9" providerId="ADAL" clId="{C9A1D330-732D-4ADD-B3D4-616F38072DE6}" dt="2020-11-13T16:39:24.004" v="654" actId="14100"/>
          <ac:picMkLst>
            <pc:docMk/>
            <pc:sldMk cId="2763730204" sldId="280"/>
            <ac:picMk id="32" creationId="{38940E85-1D5C-4EE1-937D-9A14220A38A9}"/>
          </ac:picMkLst>
        </pc:picChg>
        <pc:picChg chg="add mod">
          <ac:chgData name="Stephanie Russell" userId="f71637d8-1f63-4a52-8dcf-c8b5f3a85ec9" providerId="ADAL" clId="{C9A1D330-732D-4ADD-B3D4-616F38072DE6}" dt="2020-11-13T16:39:07.078" v="644" actId="1076"/>
          <ac:picMkLst>
            <pc:docMk/>
            <pc:sldMk cId="2763730204" sldId="280"/>
            <ac:picMk id="33" creationId="{DF9CEF2D-1BB1-432C-A094-DD04803A46D7}"/>
          </ac:picMkLst>
        </pc:picChg>
        <pc:picChg chg="add mod">
          <ac:chgData name="Stephanie Russell" userId="f71637d8-1f63-4a52-8dcf-c8b5f3a85ec9" providerId="ADAL" clId="{C9A1D330-732D-4ADD-B3D4-616F38072DE6}" dt="2020-11-13T16:39:13.240" v="649" actId="1076"/>
          <ac:picMkLst>
            <pc:docMk/>
            <pc:sldMk cId="2763730204" sldId="280"/>
            <ac:picMk id="34" creationId="{08A4FCBA-1429-47F4-AF21-E050DDF4E76B}"/>
          </ac:picMkLst>
        </pc:picChg>
        <pc:picChg chg="add mod">
          <ac:chgData name="Stephanie Russell" userId="f71637d8-1f63-4a52-8dcf-c8b5f3a85ec9" providerId="ADAL" clId="{C9A1D330-732D-4ADD-B3D4-616F38072DE6}" dt="2020-11-13T16:39:05.555" v="643" actId="1076"/>
          <ac:picMkLst>
            <pc:docMk/>
            <pc:sldMk cId="2763730204" sldId="280"/>
            <ac:picMk id="35" creationId="{8E0CAF74-F50F-4DA5-AFA2-7E9494379B9A}"/>
          </ac:picMkLst>
        </pc:picChg>
        <pc:picChg chg="add mod">
          <ac:chgData name="Stephanie Russell" userId="f71637d8-1f63-4a52-8dcf-c8b5f3a85ec9" providerId="ADAL" clId="{C9A1D330-732D-4ADD-B3D4-616F38072DE6}" dt="2020-11-13T16:39:18.641" v="652" actId="14100"/>
          <ac:picMkLst>
            <pc:docMk/>
            <pc:sldMk cId="2763730204" sldId="280"/>
            <ac:picMk id="36" creationId="{7F30F1DC-F9DF-449B-A731-EFF92E054571}"/>
          </ac:picMkLst>
        </pc:picChg>
        <pc:picChg chg="add mod">
          <ac:chgData name="Stephanie Russell" userId="f71637d8-1f63-4a52-8dcf-c8b5f3a85ec9" providerId="ADAL" clId="{C9A1D330-732D-4ADD-B3D4-616F38072DE6}" dt="2020-11-13T16:39:27.428" v="656" actId="1076"/>
          <ac:picMkLst>
            <pc:docMk/>
            <pc:sldMk cId="2763730204" sldId="280"/>
            <ac:picMk id="37" creationId="{6304306A-10F2-4B56-B64D-1657566BA84B}"/>
          </ac:picMkLst>
        </pc:picChg>
        <pc:picChg chg="add mod">
          <ac:chgData name="Stephanie Russell" userId="f71637d8-1f63-4a52-8dcf-c8b5f3a85ec9" providerId="ADAL" clId="{C9A1D330-732D-4ADD-B3D4-616F38072DE6}" dt="2020-11-13T16:39:16.491" v="651" actId="1076"/>
          <ac:picMkLst>
            <pc:docMk/>
            <pc:sldMk cId="2763730204" sldId="280"/>
            <ac:picMk id="38" creationId="{0C1DF102-E88F-4D4A-B076-D16B088A28C1}"/>
          </ac:picMkLst>
        </pc:picChg>
        <pc:picChg chg="add mod">
          <ac:chgData name="Stephanie Russell" userId="f71637d8-1f63-4a52-8dcf-c8b5f3a85ec9" providerId="ADAL" clId="{C9A1D330-732D-4ADD-B3D4-616F38072DE6}" dt="2020-11-13T16:39:04.313" v="642" actId="1076"/>
          <ac:picMkLst>
            <pc:docMk/>
            <pc:sldMk cId="2763730204" sldId="280"/>
            <ac:picMk id="39" creationId="{DAF7FA3B-0B84-4792-B228-080F57CC277A}"/>
          </ac:picMkLst>
        </pc:picChg>
        <pc:picChg chg="mod">
          <ac:chgData name="Stephanie Russell" userId="f71637d8-1f63-4a52-8dcf-c8b5f3a85ec9" providerId="ADAL" clId="{C9A1D330-732D-4ADD-B3D4-616F38072DE6}" dt="2020-11-13T16:38:53.868" v="636" actId="1076"/>
          <ac:picMkLst>
            <pc:docMk/>
            <pc:sldMk cId="2763730204" sldId="280"/>
            <ac:picMk id="4098" creationId="{C29EED8D-9CC1-464C-A251-19752BB2456A}"/>
          </ac:picMkLst>
        </pc:picChg>
        <pc:cxnChg chg="mod">
          <ac:chgData name="Stephanie Russell" userId="f71637d8-1f63-4a52-8dcf-c8b5f3a85ec9" providerId="ADAL" clId="{C9A1D330-732D-4ADD-B3D4-616F38072DE6}" dt="2020-11-13T16:38:53.868" v="636" actId="1076"/>
          <ac:cxnSpMkLst>
            <pc:docMk/>
            <pc:sldMk cId="2763730204" sldId="280"/>
            <ac:cxnSpMk id="3" creationId="{F371DBAD-2E7E-4627-A430-88CA92635813}"/>
          </ac:cxnSpMkLst>
        </pc:cxnChg>
        <pc:cxnChg chg="mod">
          <ac:chgData name="Stephanie Russell" userId="f71637d8-1f63-4a52-8dcf-c8b5f3a85ec9" providerId="ADAL" clId="{C9A1D330-732D-4ADD-B3D4-616F38072DE6}" dt="2020-11-13T16:38:53.868" v="636" actId="1076"/>
          <ac:cxnSpMkLst>
            <pc:docMk/>
            <pc:sldMk cId="2763730204" sldId="280"/>
            <ac:cxnSpMk id="5" creationId="{285CDD37-38D0-4D05-B76E-FCA10F7C7BCC}"/>
          </ac:cxnSpMkLst>
        </pc:cxnChg>
      </pc:sldChg>
      <pc:sldChg chg="addSp delSp modSp">
        <pc:chgData name="Stephanie Russell" userId="f71637d8-1f63-4a52-8dcf-c8b5f3a85ec9" providerId="ADAL" clId="{C9A1D330-732D-4ADD-B3D4-616F38072DE6}" dt="2020-11-13T16:33:41.626" v="612" actId="1076"/>
        <pc:sldMkLst>
          <pc:docMk/>
          <pc:sldMk cId="3695540117" sldId="281"/>
        </pc:sldMkLst>
        <pc:grpChg chg="add mod">
          <ac:chgData name="Stephanie Russell" userId="f71637d8-1f63-4a52-8dcf-c8b5f3a85ec9" providerId="ADAL" clId="{C9A1D330-732D-4ADD-B3D4-616F38072DE6}" dt="2020-11-13T16:33:26.466" v="607" actId="14100"/>
          <ac:grpSpMkLst>
            <pc:docMk/>
            <pc:sldMk cId="3695540117" sldId="281"/>
            <ac:grpSpMk id="28" creationId="{772DFD71-E0CC-4FF0-9DD4-E8E07AE450E3}"/>
          </ac:grpSpMkLst>
        </pc:grpChg>
        <pc:grpChg chg="del">
          <ac:chgData name="Stephanie Russell" userId="f71637d8-1f63-4a52-8dcf-c8b5f3a85ec9" providerId="ADAL" clId="{C9A1D330-732D-4ADD-B3D4-616F38072DE6}" dt="2020-11-13T16:31:49.942" v="564" actId="478"/>
          <ac:grpSpMkLst>
            <pc:docMk/>
            <pc:sldMk cId="3695540117" sldId="281"/>
            <ac:grpSpMk id="31" creationId="{D530A689-0F08-46C3-8268-E9444135CB40}"/>
          </ac:grpSpMkLst>
        </pc:grpChg>
        <pc:grpChg chg="del">
          <ac:chgData name="Stephanie Russell" userId="f71637d8-1f63-4a52-8dcf-c8b5f3a85ec9" providerId="ADAL" clId="{C9A1D330-732D-4ADD-B3D4-616F38072DE6}" dt="2020-11-13T16:31:51.052" v="565" actId="478"/>
          <ac:grpSpMkLst>
            <pc:docMk/>
            <pc:sldMk cId="3695540117" sldId="281"/>
            <ac:grpSpMk id="43" creationId="{91BA519A-562E-4B8C-A970-809B1B005857}"/>
          </ac:grpSpMkLst>
        </pc:grpChg>
        <pc:picChg chg="add mod">
          <ac:chgData name="Stephanie Russell" userId="f71637d8-1f63-4a52-8dcf-c8b5f3a85ec9" providerId="ADAL" clId="{C9A1D330-732D-4ADD-B3D4-616F38072DE6}" dt="2020-11-13T16:33:30.095" v="608" actId="1076"/>
          <ac:picMkLst>
            <pc:docMk/>
            <pc:sldMk cId="3695540117" sldId="281"/>
            <ac:picMk id="19" creationId="{AE0C6DF5-7073-467F-BB19-89689A0B0CE8}"/>
          </ac:picMkLst>
        </pc:picChg>
        <pc:picChg chg="add mod">
          <ac:chgData name="Stephanie Russell" userId="f71637d8-1f63-4a52-8dcf-c8b5f3a85ec9" providerId="ADAL" clId="{C9A1D330-732D-4ADD-B3D4-616F38072DE6}" dt="2020-11-13T16:32:24.967" v="571" actId="14100"/>
          <ac:picMkLst>
            <pc:docMk/>
            <pc:sldMk cId="3695540117" sldId="281"/>
            <ac:picMk id="20" creationId="{A75854BF-5938-4BE2-ACC2-DEC2CA6409A5}"/>
          </ac:picMkLst>
        </pc:picChg>
        <pc:picChg chg="add mod">
          <ac:chgData name="Stephanie Russell" userId="f71637d8-1f63-4a52-8dcf-c8b5f3a85ec9" providerId="ADAL" clId="{C9A1D330-732D-4ADD-B3D4-616F38072DE6}" dt="2020-11-13T16:32:52.723" v="590" actId="1076"/>
          <ac:picMkLst>
            <pc:docMk/>
            <pc:sldMk cId="3695540117" sldId="281"/>
            <ac:picMk id="21" creationId="{60532483-5970-49CB-B281-64D61C324267}"/>
          </ac:picMkLst>
        </pc:picChg>
        <pc:picChg chg="add mod">
          <ac:chgData name="Stephanie Russell" userId="f71637d8-1f63-4a52-8dcf-c8b5f3a85ec9" providerId="ADAL" clId="{C9A1D330-732D-4ADD-B3D4-616F38072DE6}" dt="2020-11-13T16:33:41.626" v="612" actId="1076"/>
          <ac:picMkLst>
            <pc:docMk/>
            <pc:sldMk cId="3695540117" sldId="281"/>
            <ac:picMk id="22" creationId="{58F5261A-852E-46E4-86C2-47EB6CC3F2AA}"/>
          </ac:picMkLst>
        </pc:picChg>
        <pc:picChg chg="add mod">
          <ac:chgData name="Stephanie Russell" userId="f71637d8-1f63-4a52-8dcf-c8b5f3a85ec9" providerId="ADAL" clId="{C9A1D330-732D-4ADD-B3D4-616F38072DE6}" dt="2020-11-13T16:33:33.128" v="610" actId="1076"/>
          <ac:picMkLst>
            <pc:docMk/>
            <pc:sldMk cId="3695540117" sldId="281"/>
            <ac:picMk id="23" creationId="{008C072D-8F7E-4446-BF95-A2DC8812C1A4}"/>
          </ac:picMkLst>
        </pc:picChg>
        <pc:picChg chg="add mod">
          <ac:chgData name="Stephanie Russell" userId="f71637d8-1f63-4a52-8dcf-c8b5f3a85ec9" providerId="ADAL" clId="{C9A1D330-732D-4ADD-B3D4-616F38072DE6}" dt="2020-11-13T16:33:00.721" v="594" actId="1076"/>
          <ac:picMkLst>
            <pc:docMk/>
            <pc:sldMk cId="3695540117" sldId="281"/>
            <ac:picMk id="24" creationId="{E7D46B98-6919-4E0C-9C50-AE6AE9BED3F0}"/>
          </ac:picMkLst>
        </pc:picChg>
        <pc:picChg chg="add mod">
          <ac:chgData name="Stephanie Russell" userId="f71637d8-1f63-4a52-8dcf-c8b5f3a85ec9" providerId="ADAL" clId="{C9A1D330-732D-4ADD-B3D4-616F38072DE6}" dt="2020-11-13T16:33:33.968" v="611" actId="1076"/>
          <ac:picMkLst>
            <pc:docMk/>
            <pc:sldMk cId="3695540117" sldId="281"/>
            <ac:picMk id="25" creationId="{B76B3479-6A6E-4CB4-902D-FF2AF2087398}"/>
          </ac:picMkLst>
        </pc:picChg>
        <pc:picChg chg="add mod">
          <ac:chgData name="Stephanie Russell" userId="f71637d8-1f63-4a52-8dcf-c8b5f3a85ec9" providerId="ADAL" clId="{C9A1D330-732D-4ADD-B3D4-616F38072DE6}" dt="2020-11-13T16:33:08.095" v="598" actId="14100"/>
          <ac:picMkLst>
            <pc:docMk/>
            <pc:sldMk cId="3695540117" sldId="281"/>
            <ac:picMk id="26" creationId="{5B46C4FA-4A22-4052-9A7E-63049445E543}"/>
          </ac:picMkLst>
        </pc:picChg>
        <pc:picChg chg="add mod">
          <ac:chgData name="Stephanie Russell" userId="f71637d8-1f63-4a52-8dcf-c8b5f3a85ec9" providerId="ADAL" clId="{C9A1D330-732D-4ADD-B3D4-616F38072DE6}" dt="2020-11-13T16:32:57.320" v="592" actId="14100"/>
          <ac:picMkLst>
            <pc:docMk/>
            <pc:sldMk cId="3695540117" sldId="281"/>
            <ac:picMk id="27" creationId="{DEECF898-36DF-4FCF-B2E7-05574D954EAC}"/>
          </ac:picMkLst>
        </pc:picChg>
        <pc:picChg chg="add mod">
          <ac:chgData name="Stephanie Russell" userId="f71637d8-1f63-4a52-8dcf-c8b5f3a85ec9" providerId="ADAL" clId="{C9A1D330-732D-4ADD-B3D4-616F38072DE6}" dt="2020-11-13T16:32:49.574" v="587" actId="1076"/>
          <ac:picMkLst>
            <pc:docMk/>
            <pc:sldMk cId="3695540117" sldId="281"/>
            <ac:picMk id="47" creationId="{76BE832F-B311-4972-8CF8-9BBD76B38F2D}"/>
          </ac:picMkLst>
        </pc:picChg>
        <pc:picChg chg="del">
          <ac:chgData name="Stephanie Russell" userId="f71637d8-1f63-4a52-8dcf-c8b5f3a85ec9" providerId="ADAL" clId="{C9A1D330-732D-4ADD-B3D4-616F38072DE6}" dt="2020-11-13T16:32:06.532" v="566" actId="478"/>
          <ac:picMkLst>
            <pc:docMk/>
            <pc:sldMk cId="3695540117" sldId="281"/>
            <ac:picMk id="4098" creationId="{C29EED8D-9CC1-464C-A251-19752BB2456A}"/>
          </ac:picMkLst>
        </pc:picChg>
      </pc:sldChg>
      <pc:sldChg chg="addSp delSp modSp">
        <pc:chgData name="Stephanie Russell" userId="f71637d8-1f63-4a52-8dcf-c8b5f3a85ec9" providerId="ADAL" clId="{C9A1D330-732D-4ADD-B3D4-616F38072DE6}" dt="2020-11-13T16:43:09.599" v="706" actId="1076"/>
        <pc:sldMkLst>
          <pc:docMk/>
          <pc:sldMk cId="3867573132" sldId="282"/>
        </pc:sldMkLst>
        <pc:spChg chg="del mod">
          <ac:chgData name="Stephanie Russell" userId="f71637d8-1f63-4a52-8dcf-c8b5f3a85ec9" providerId="ADAL" clId="{C9A1D330-732D-4ADD-B3D4-616F38072DE6}" dt="2020-11-13T16:40:56.709" v="669" actId="478"/>
          <ac:spMkLst>
            <pc:docMk/>
            <pc:sldMk cId="3867573132" sldId="282"/>
            <ac:spMk id="56" creationId="{454ABE37-87BD-40BE-8CBF-75D4B47DC450}"/>
          </ac:spMkLst>
        </pc:spChg>
        <pc:spChg chg="add del">
          <ac:chgData name="Stephanie Russell" userId="f71637d8-1f63-4a52-8dcf-c8b5f3a85ec9" providerId="ADAL" clId="{C9A1D330-732D-4ADD-B3D4-616F38072DE6}" dt="2020-11-13T16:40:59.868" v="671" actId="478"/>
          <ac:spMkLst>
            <pc:docMk/>
            <pc:sldMk cId="3867573132" sldId="282"/>
            <ac:spMk id="57" creationId="{3BB43F5B-7648-4117-A87C-EF203A02ADC0}"/>
          </ac:spMkLst>
        </pc:spChg>
        <pc:spChg chg="add del">
          <ac:chgData name="Stephanie Russell" userId="f71637d8-1f63-4a52-8dcf-c8b5f3a85ec9" providerId="ADAL" clId="{C9A1D330-732D-4ADD-B3D4-616F38072DE6}" dt="2020-11-13T16:41:01.818" v="672" actId="478"/>
          <ac:spMkLst>
            <pc:docMk/>
            <pc:sldMk cId="3867573132" sldId="282"/>
            <ac:spMk id="58" creationId="{E2E7B158-DF06-48B2-9B79-896B3029DF2D}"/>
          </ac:spMkLst>
        </pc:spChg>
        <pc:spChg chg="add del mod">
          <ac:chgData name="Stephanie Russell" userId="f71637d8-1f63-4a52-8dcf-c8b5f3a85ec9" providerId="ADAL" clId="{C9A1D330-732D-4ADD-B3D4-616F38072DE6}" dt="2020-11-13T16:40:53.178" v="666"/>
          <ac:spMkLst>
            <pc:docMk/>
            <pc:sldMk cId="3867573132" sldId="282"/>
            <ac:spMk id="59" creationId="{3008AD86-A50D-48AD-AA60-B0C488002949}"/>
          </ac:spMkLst>
        </pc:spChg>
        <pc:spChg chg="add del">
          <ac:chgData name="Stephanie Russell" userId="f71637d8-1f63-4a52-8dcf-c8b5f3a85ec9" providerId="ADAL" clId="{C9A1D330-732D-4ADD-B3D4-616F38072DE6}" dt="2020-11-13T16:40:53.146" v="664" actId="478"/>
          <ac:spMkLst>
            <pc:docMk/>
            <pc:sldMk cId="3867573132" sldId="282"/>
            <ac:spMk id="60" creationId="{BC47DE65-F0D8-4111-AE16-11D1E844BE2D}"/>
          </ac:spMkLst>
        </pc:spChg>
        <pc:spChg chg="add">
          <ac:chgData name="Stephanie Russell" userId="f71637d8-1f63-4a52-8dcf-c8b5f3a85ec9" providerId="ADAL" clId="{C9A1D330-732D-4ADD-B3D4-616F38072DE6}" dt="2020-11-13T16:41:20.240" v="675"/>
          <ac:spMkLst>
            <pc:docMk/>
            <pc:sldMk cId="3867573132" sldId="282"/>
            <ac:spMk id="62" creationId="{5DE929B9-AE32-4844-A8CA-D46C032A9E63}"/>
          </ac:spMkLst>
        </pc:spChg>
        <pc:spChg chg="add">
          <ac:chgData name="Stephanie Russell" userId="f71637d8-1f63-4a52-8dcf-c8b5f3a85ec9" providerId="ADAL" clId="{C9A1D330-732D-4ADD-B3D4-616F38072DE6}" dt="2020-11-13T16:41:20.240" v="675"/>
          <ac:spMkLst>
            <pc:docMk/>
            <pc:sldMk cId="3867573132" sldId="282"/>
            <ac:spMk id="63" creationId="{9A945BE6-E0D3-49CE-BFE3-0D4EE69C0D73}"/>
          </ac:spMkLst>
        </pc:spChg>
        <pc:spChg chg="add">
          <ac:chgData name="Stephanie Russell" userId="f71637d8-1f63-4a52-8dcf-c8b5f3a85ec9" providerId="ADAL" clId="{C9A1D330-732D-4ADD-B3D4-616F38072DE6}" dt="2020-11-13T16:41:20.240" v="675"/>
          <ac:spMkLst>
            <pc:docMk/>
            <pc:sldMk cId="3867573132" sldId="282"/>
            <ac:spMk id="64" creationId="{7A25944A-154B-46EC-AF46-CB958F5BB511}"/>
          </ac:spMkLst>
        </pc:spChg>
        <pc:spChg chg="add">
          <ac:chgData name="Stephanie Russell" userId="f71637d8-1f63-4a52-8dcf-c8b5f3a85ec9" providerId="ADAL" clId="{C9A1D330-732D-4ADD-B3D4-616F38072DE6}" dt="2020-11-13T16:41:20.240" v="675"/>
          <ac:spMkLst>
            <pc:docMk/>
            <pc:sldMk cId="3867573132" sldId="282"/>
            <ac:spMk id="65" creationId="{062B558F-C0F5-4BA6-BA65-97957638B44C}"/>
          </ac:spMkLst>
        </pc:spChg>
        <pc:spChg chg="mod topLvl">
          <ac:chgData name="Stephanie Russell" userId="f71637d8-1f63-4a52-8dcf-c8b5f3a85ec9" providerId="ADAL" clId="{C9A1D330-732D-4ADD-B3D4-616F38072DE6}" dt="2020-11-13T16:42:08.385" v="686" actId="1076"/>
          <ac:spMkLst>
            <pc:docMk/>
            <pc:sldMk cId="3867573132" sldId="282"/>
            <ac:spMk id="77" creationId="{1150FC88-0800-4253-BFBC-769AE236F080}"/>
          </ac:spMkLst>
        </pc:spChg>
        <pc:grpChg chg="del">
          <ac:chgData name="Stephanie Russell" userId="f71637d8-1f63-4a52-8dcf-c8b5f3a85ec9" providerId="ADAL" clId="{C9A1D330-732D-4ADD-B3D4-616F38072DE6}" dt="2020-11-13T16:41:03.470" v="673" actId="478"/>
          <ac:grpSpMkLst>
            <pc:docMk/>
            <pc:sldMk cId="3867573132" sldId="282"/>
            <ac:grpSpMk id="42" creationId="{378EFC5F-A7C2-40E3-AC39-74D887FFAEFE}"/>
          </ac:grpSpMkLst>
        </pc:grpChg>
        <pc:grpChg chg="add del mod">
          <ac:chgData name="Stephanie Russell" userId="f71637d8-1f63-4a52-8dcf-c8b5f3a85ec9" providerId="ADAL" clId="{C9A1D330-732D-4ADD-B3D4-616F38072DE6}" dt="2020-11-13T16:41:58.312" v="681" actId="165"/>
          <ac:grpSpMkLst>
            <pc:docMk/>
            <pc:sldMk cId="3867573132" sldId="282"/>
            <ac:grpSpMk id="75" creationId="{E08BABC4-B9AC-4BCD-91C7-674D78DC7673}"/>
          </ac:grpSpMkLst>
        </pc:grpChg>
        <pc:picChg chg="mod">
          <ac:chgData name="Stephanie Russell" userId="f71637d8-1f63-4a52-8dcf-c8b5f3a85ec9" providerId="ADAL" clId="{C9A1D330-732D-4ADD-B3D4-616F38072DE6}" dt="2020-11-13T16:43:09.599" v="706" actId="1076"/>
          <ac:picMkLst>
            <pc:docMk/>
            <pc:sldMk cId="3867573132" sldId="282"/>
            <ac:picMk id="10" creationId="{DF90B522-CFEE-4CBA-A8E8-4B2E528CAC64}"/>
          </ac:picMkLst>
        </pc:picChg>
        <pc:picChg chg="mod">
          <ac:chgData name="Stephanie Russell" userId="f71637d8-1f63-4a52-8dcf-c8b5f3a85ec9" providerId="ADAL" clId="{C9A1D330-732D-4ADD-B3D4-616F38072DE6}" dt="2020-11-13T16:43:01.663" v="704" actId="1076"/>
          <ac:picMkLst>
            <pc:docMk/>
            <pc:sldMk cId="3867573132" sldId="282"/>
            <ac:picMk id="33" creationId="{63D14452-7C21-435B-8E68-946FC871CC19}"/>
          </ac:picMkLst>
        </pc:picChg>
        <pc:picChg chg="add del">
          <ac:chgData name="Stephanie Russell" userId="f71637d8-1f63-4a52-8dcf-c8b5f3a85ec9" providerId="ADAL" clId="{C9A1D330-732D-4ADD-B3D4-616F38072DE6}" dt="2020-11-13T16:40:44.569" v="661" actId="478"/>
          <ac:picMkLst>
            <pc:docMk/>
            <pc:sldMk cId="3867573132" sldId="282"/>
            <ac:picMk id="41" creationId="{D6BD12B6-4A1A-4494-A2F1-2877197BE148}"/>
          </ac:picMkLst>
        </pc:picChg>
        <pc:picChg chg="del">
          <ac:chgData name="Stephanie Russell" userId="f71637d8-1f63-4a52-8dcf-c8b5f3a85ec9" providerId="ADAL" clId="{C9A1D330-732D-4ADD-B3D4-616F38072DE6}" dt="2020-11-13T16:41:04.278" v="674" actId="478"/>
          <ac:picMkLst>
            <pc:docMk/>
            <pc:sldMk cId="3867573132" sldId="282"/>
            <ac:picMk id="55" creationId="{7516B3C2-0B90-4160-BF40-D8015AC915B8}"/>
          </ac:picMkLst>
        </pc:picChg>
        <pc:picChg chg="add mod">
          <ac:chgData name="Stephanie Russell" userId="f71637d8-1f63-4a52-8dcf-c8b5f3a85ec9" providerId="ADAL" clId="{C9A1D330-732D-4ADD-B3D4-616F38072DE6}" dt="2020-11-13T16:41:50.287" v="680" actId="14100"/>
          <ac:picMkLst>
            <pc:docMk/>
            <pc:sldMk cId="3867573132" sldId="282"/>
            <ac:picMk id="66" creationId="{1D76F52B-EBF9-4CFD-9D5E-CF76C825C1D3}"/>
          </ac:picMkLst>
        </pc:picChg>
        <pc:picChg chg="add mod">
          <ac:chgData name="Stephanie Russell" userId="f71637d8-1f63-4a52-8dcf-c8b5f3a85ec9" providerId="ADAL" clId="{C9A1D330-732D-4ADD-B3D4-616F38072DE6}" dt="2020-11-13T16:42:10.964" v="687" actId="1076"/>
          <ac:picMkLst>
            <pc:docMk/>
            <pc:sldMk cId="3867573132" sldId="282"/>
            <ac:picMk id="67" creationId="{87C0D4B5-9EAF-47D1-9FDE-1A23A0560BD0}"/>
          </ac:picMkLst>
        </pc:picChg>
        <pc:picChg chg="add mod">
          <ac:chgData name="Stephanie Russell" userId="f71637d8-1f63-4a52-8dcf-c8b5f3a85ec9" providerId="ADAL" clId="{C9A1D330-732D-4ADD-B3D4-616F38072DE6}" dt="2020-11-13T16:41:50.287" v="680" actId="14100"/>
          <ac:picMkLst>
            <pc:docMk/>
            <pc:sldMk cId="3867573132" sldId="282"/>
            <ac:picMk id="68" creationId="{DFDB55DD-A405-42DA-ADDC-4CABE6229C80}"/>
          </ac:picMkLst>
        </pc:picChg>
        <pc:picChg chg="add mod">
          <ac:chgData name="Stephanie Russell" userId="f71637d8-1f63-4a52-8dcf-c8b5f3a85ec9" providerId="ADAL" clId="{C9A1D330-732D-4ADD-B3D4-616F38072DE6}" dt="2020-11-13T16:42:20.171" v="692" actId="1076"/>
          <ac:picMkLst>
            <pc:docMk/>
            <pc:sldMk cId="3867573132" sldId="282"/>
            <ac:picMk id="69" creationId="{F674E544-5915-4747-A243-1CAE1A18C54E}"/>
          </ac:picMkLst>
        </pc:picChg>
        <pc:picChg chg="add mod">
          <ac:chgData name="Stephanie Russell" userId="f71637d8-1f63-4a52-8dcf-c8b5f3a85ec9" providerId="ADAL" clId="{C9A1D330-732D-4ADD-B3D4-616F38072DE6}" dt="2020-11-13T16:42:18.847" v="691" actId="1076"/>
          <ac:picMkLst>
            <pc:docMk/>
            <pc:sldMk cId="3867573132" sldId="282"/>
            <ac:picMk id="70" creationId="{470A9057-A05C-4296-A2E6-D2A1D1528FF1}"/>
          </ac:picMkLst>
        </pc:picChg>
        <pc:picChg chg="add mod">
          <ac:chgData name="Stephanie Russell" userId="f71637d8-1f63-4a52-8dcf-c8b5f3a85ec9" providerId="ADAL" clId="{C9A1D330-732D-4ADD-B3D4-616F38072DE6}" dt="2020-11-13T16:42:14.171" v="688" actId="1076"/>
          <ac:picMkLst>
            <pc:docMk/>
            <pc:sldMk cId="3867573132" sldId="282"/>
            <ac:picMk id="71" creationId="{E2A3A80D-C36B-4622-B509-CE225F0DB91A}"/>
          </ac:picMkLst>
        </pc:picChg>
        <pc:picChg chg="add mod">
          <ac:chgData name="Stephanie Russell" userId="f71637d8-1f63-4a52-8dcf-c8b5f3a85ec9" providerId="ADAL" clId="{C9A1D330-732D-4ADD-B3D4-616F38072DE6}" dt="2020-11-13T16:41:50.287" v="680" actId="14100"/>
          <ac:picMkLst>
            <pc:docMk/>
            <pc:sldMk cId="3867573132" sldId="282"/>
            <ac:picMk id="72" creationId="{77768D79-9E61-4231-8A64-7CB4DBBDC938}"/>
          </ac:picMkLst>
        </pc:picChg>
        <pc:picChg chg="add mod">
          <ac:chgData name="Stephanie Russell" userId="f71637d8-1f63-4a52-8dcf-c8b5f3a85ec9" providerId="ADAL" clId="{C9A1D330-732D-4ADD-B3D4-616F38072DE6}" dt="2020-11-13T16:42:15.297" v="689" actId="1076"/>
          <ac:picMkLst>
            <pc:docMk/>
            <pc:sldMk cId="3867573132" sldId="282"/>
            <ac:picMk id="73" creationId="{36A0A7F9-8BD4-4788-A6CD-21B539164B3F}"/>
          </ac:picMkLst>
        </pc:picChg>
        <pc:picChg chg="add mod">
          <ac:chgData name="Stephanie Russell" userId="f71637d8-1f63-4a52-8dcf-c8b5f3a85ec9" providerId="ADAL" clId="{C9A1D330-732D-4ADD-B3D4-616F38072DE6}" dt="2020-11-13T16:42:21.263" v="693" actId="1076"/>
          <ac:picMkLst>
            <pc:docMk/>
            <pc:sldMk cId="3867573132" sldId="282"/>
            <ac:picMk id="74" creationId="{B922A35F-6F22-44AB-9F10-C727A33E0B96}"/>
          </ac:picMkLst>
        </pc:picChg>
        <pc:picChg chg="mod topLvl">
          <ac:chgData name="Stephanie Russell" userId="f71637d8-1f63-4a52-8dcf-c8b5f3a85ec9" providerId="ADAL" clId="{C9A1D330-732D-4ADD-B3D4-616F38072DE6}" dt="2020-11-13T16:41:58.312" v="681" actId="165"/>
          <ac:picMkLst>
            <pc:docMk/>
            <pc:sldMk cId="3867573132" sldId="282"/>
            <ac:picMk id="76" creationId="{21C9F255-B442-48E8-9F9F-5BE10FC1F802}"/>
          </ac:picMkLst>
        </pc:picChg>
        <pc:picChg chg="add mod">
          <ac:chgData name="Stephanie Russell" userId="f71637d8-1f63-4a52-8dcf-c8b5f3a85ec9" providerId="ADAL" clId="{C9A1D330-732D-4ADD-B3D4-616F38072DE6}" dt="2020-11-13T16:41:31.970" v="677" actId="167"/>
          <ac:picMkLst>
            <pc:docMk/>
            <pc:sldMk cId="3867573132" sldId="282"/>
            <ac:picMk id="78" creationId="{C13C7EE6-2D0E-4E8F-9CDA-048B1229BB2B}"/>
          </ac:picMkLst>
        </pc:picChg>
        <pc:picChg chg="del">
          <ac:chgData name="Stephanie Russell" userId="f71637d8-1f63-4a52-8dcf-c8b5f3a85ec9" providerId="ADAL" clId="{C9A1D330-732D-4ADD-B3D4-616F38072DE6}" dt="2020-11-13T16:40:32.297" v="659" actId="478"/>
          <ac:picMkLst>
            <pc:docMk/>
            <pc:sldMk cId="3867573132" sldId="282"/>
            <ac:picMk id="4098" creationId="{C29EED8D-9CC1-464C-A251-19752BB2456A}"/>
          </ac:picMkLst>
        </pc:picChg>
        <pc:cxnChg chg="del">
          <ac:chgData name="Stephanie Russell" userId="f71637d8-1f63-4a52-8dcf-c8b5f3a85ec9" providerId="ADAL" clId="{C9A1D330-732D-4ADD-B3D4-616F38072DE6}" dt="2020-11-13T16:40:49.132" v="662" actId="478"/>
          <ac:cxnSpMkLst>
            <pc:docMk/>
            <pc:sldMk cId="3867573132" sldId="282"/>
            <ac:cxnSpMk id="3" creationId="{F371DBAD-2E7E-4627-A430-88CA92635813}"/>
          </ac:cxnSpMkLst>
        </pc:cxnChg>
        <pc:cxnChg chg="del">
          <ac:chgData name="Stephanie Russell" userId="f71637d8-1f63-4a52-8dcf-c8b5f3a85ec9" providerId="ADAL" clId="{C9A1D330-732D-4ADD-B3D4-616F38072DE6}" dt="2020-11-13T16:40:57.893" v="670" actId="478"/>
          <ac:cxnSpMkLst>
            <pc:docMk/>
            <pc:sldMk cId="3867573132" sldId="282"/>
            <ac:cxnSpMk id="5" creationId="{285CDD37-38D0-4D05-B76E-FCA10F7C7BCC}"/>
          </ac:cxnSpMkLst>
        </pc:cxnChg>
        <pc:cxnChg chg="add">
          <ac:chgData name="Stephanie Russell" userId="f71637d8-1f63-4a52-8dcf-c8b5f3a85ec9" providerId="ADAL" clId="{C9A1D330-732D-4ADD-B3D4-616F38072DE6}" dt="2020-11-13T16:41:20.240" v="675"/>
          <ac:cxnSpMkLst>
            <pc:docMk/>
            <pc:sldMk cId="3867573132" sldId="282"/>
            <ac:cxnSpMk id="61" creationId="{2669BDF3-F2BB-459D-81E3-613634A8DC00}"/>
          </ac:cxnSpMkLst>
        </pc:cxnChg>
        <pc:cxnChg chg="add mod">
          <ac:chgData name="Stephanie Russell" userId="f71637d8-1f63-4a52-8dcf-c8b5f3a85ec9" providerId="ADAL" clId="{C9A1D330-732D-4ADD-B3D4-616F38072DE6}" dt="2020-11-13T16:42:57.785" v="703" actId="1038"/>
          <ac:cxnSpMkLst>
            <pc:docMk/>
            <pc:sldMk cId="3867573132" sldId="282"/>
            <ac:cxnSpMk id="79" creationId="{D06C1CD6-5759-49AE-9F40-F3EB65C7305E}"/>
          </ac:cxnSpMkLst>
        </pc:cxnChg>
      </pc:sldChg>
      <pc:sldChg chg="del">
        <pc:chgData name="Stephanie Russell" userId="f71637d8-1f63-4a52-8dcf-c8b5f3a85ec9" providerId="ADAL" clId="{C9A1D330-732D-4ADD-B3D4-616F38072DE6}" dt="2020-11-13T16:46:33.753" v="733" actId="2696"/>
        <pc:sldMkLst>
          <pc:docMk/>
          <pc:sldMk cId="2401737827" sldId="283"/>
        </pc:sldMkLst>
      </pc:sldChg>
      <pc:sldChg chg="del">
        <pc:chgData name="Stephanie Russell" userId="f71637d8-1f63-4a52-8dcf-c8b5f3a85ec9" providerId="ADAL" clId="{C9A1D330-732D-4ADD-B3D4-616F38072DE6}" dt="2020-11-13T16:49:49.899" v="800" actId="2696"/>
        <pc:sldMkLst>
          <pc:docMk/>
          <pc:sldMk cId="5288482" sldId="284"/>
        </pc:sldMkLst>
      </pc:sldChg>
      <pc:sldChg chg="setBg">
        <pc:chgData name="Stephanie Russell" userId="f71637d8-1f63-4a52-8dcf-c8b5f3a85ec9" providerId="ADAL" clId="{C9A1D330-732D-4ADD-B3D4-616F38072DE6}" dt="2020-11-13T16:52:55.414" v="855"/>
        <pc:sldMkLst>
          <pc:docMk/>
          <pc:sldMk cId="3131408938" sldId="285"/>
        </pc:sldMkLst>
      </pc:sldChg>
      <pc:sldChg chg="setBg">
        <pc:chgData name="Stephanie Russell" userId="f71637d8-1f63-4a52-8dcf-c8b5f3a85ec9" providerId="ADAL" clId="{C9A1D330-732D-4ADD-B3D4-616F38072DE6}" dt="2020-11-13T16:53:01.951" v="856"/>
        <pc:sldMkLst>
          <pc:docMk/>
          <pc:sldMk cId="4164040939" sldId="286"/>
        </pc:sldMkLst>
      </pc:sldChg>
      <pc:sldChg chg="addSp delSp modSp delDesignElem">
        <pc:chgData name="Stephanie Russell" userId="f71637d8-1f63-4a52-8dcf-c8b5f3a85ec9" providerId="ADAL" clId="{C9A1D330-732D-4ADD-B3D4-616F38072DE6}" dt="2020-11-13T16:57:35.759" v="945" actId="1036"/>
        <pc:sldMkLst>
          <pc:docMk/>
          <pc:sldMk cId="2519430761" sldId="289"/>
        </pc:sldMkLst>
        <pc:spChg chg="del">
          <ac:chgData name="Stephanie Russell" userId="f71637d8-1f63-4a52-8dcf-c8b5f3a85ec9" providerId="ADAL" clId="{C9A1D330-732D-4ADD-B3D4-616F38072DE6}" dt="2020-11-13T16:54:06.451" v="867"/>
          <ac:spMkLst>
            <pc:docMk/>
            <pc:sldMk cId="2519430761" sldId="289"/>
            <ac:spMk id="2" creationId="{00000000-0000-0000-0000-000000000000}"/>
          </ac:spMkLst>
        </pc:spChg>
        <pc:spChg chg="add del mod">
          <ac:chgData name="Stephanie Russell" userId="f71637d8-1f63-4a52-8dcf-c8b5f3a85ec9" providerId="ADAL" clId="{C9A1D330-732D-4ADD-B3D4-616F38072DE6}" dt="2020-11-13T16:56:09.280" v="889" actId="478"/>
          <ac:spMkLst>
            <pc:docMk/>
            <pc:sldMk cId="2519430761" sldId="289"/>
            <ac:spMk id="3" creationId="{491B06A8-B36F-477B-95CA-E4C4DBCF5B97}"/>
          </ac:spMkLst>
        </pc:spChg>
        <pc:spChg chg="add mod">
          <ac:chgData name="Stephanie Russell" userId="f71637d8-1f63-4a52-8dcf-c8b5f3a85ec9" providerId="ADAL" clId="{C9A1D330-732D-4ADD-B3D4-616F38072DE6}" dt="2020-11-13T16:57:02.016" v="915" actId="26606"/>
          <ac:spMkLst>
            <pc:docMk/>
            <pc:sldMk cId="2519430761" sldId="289"/>
            <ac:spMk id="4" creationId="{6D9DE071-FC40-4C54-B409-862D0F2B2F48}"/>
          </ac:spMkLst>
        </pc:spChg>
        <pc:spChg chg="add del mod">
          <ac:chgData name="Stephanie Russell" userId="f71637d8-1f63-4a52-8dcf-c8b5f3a85ec9" providerId="ADAL" clId="{C9A1D330-732D-4ADD-B3D4-616F38072DE6}" dt="2020-11-13T16:56:47.154" v="914" actId="478"/>
          <ac:spMkLst>
            <pc:docMk/>
            <pc:sldMk cId="2519430761" sldId="289"/>
            <ac:spMk id="5" creationId="{DD0BEA10-BDAD-48EF-BF5C-090E35D2A54A}"/>
          </ac:spMkLst>
        </pc:spChg>
        <pc:spChg chg="add del mod">
          <ac:chgData name="Stephanie Russell" userId="f71637d8-1f63-4a52-8dcf-c8b5f3a85ec9" providerId="ADAL" clId="{C9A1D330-732D-4ADD-B3D4-616F38072DE6}" dt="2020-11-13T16:55:22.641" v="884" actId="478"/>
          <ac:spMkLst>
            <pc:docMk/>
            <pc:sldMk cId="2519430761" sldId="289"/>
            <ac:spMk id="7" creationId="{F6B52813-12EA-4B65-932B-900D45DE12FF}"/>
          </ac:spMkLst>
        </pc:spChg>
        <pc:spChg chg="add del">
          <ac:chgData name="Stephanie Russell" userId="f71637d8-1f63-4a52-8dcf-c8b5f3a85ec9" providerId="ADAL" clId="{C9A1D330-732D-4ADD-B3D4-616F38072DE6}" dt="2020-11-13T16:55:54.627" v="886"/>
          <ac:spMkLst>
            <pc:docMk/>
            <pc:sldMk cId="2519430761" sldId="289"/>
            <ac:spMk id="8" creationId="{42A4FC2C-047E-45A5-965D-8E1E3BF09BC6}"/>
          </ac:spMkLst>
        </pc:spChg>
        <pc:spChg chg="del mod">
          <ac:chgData name="Stephanie Russell" userId="f71637d8-1f63-4a52-8dcf-c8b5f3a85ec9" providerId="ADAL" clId="{C9A1D330-732D-4ADD-B3D4-616F38072DE6}" dt="2020-11-13T16:54:11.935" v="868" actId="478"/>
          <ac:spMkLst>
            <pc:docMk/>
            <pc:sldMk cId="2519430761" sldId="289"/>
            <ac:spMk id="9" creationId="{1A33E605-FA33-4C6E-9C36-6AF1F141EDAE}"/>
          </ac:spMkLst>
        </pc:spChg>
        <pc:spChg chg="add mod">
          <ac:chgData name="Stephanie Russell" userId="f71637d8-1f63-4a52-8dcf-c8b5f3a85ec9" providerId="ADAL" clId="{C9A1D330-732D-4ADD-B3D4-616F38072DE6}" dt="2020-11-13T16:57:35.759" v="945" actId="1036"/>
          <ac:spMkLst>
            <pc:docMk/>
            <pc:sldMk cId="2519430761" sldId="289"/>
            <ac:spMk id="11" creationId="{20716F3E-365B-4700-81F1-D58013E03873}"/>
          </ac:spMkLst>
        </pc:spChg>
        <pc:spChg chg="add">
          <ac:chgData name="Stephanie Russell" userId="f71637d8-1f63-4a52-8dcf-c8b5f3a85ec9" providerId="ADAL" clId="{C9A1D330-732D-4ADD-B3D4-616F38072DE6}" dt="2020-11-13T16:57:02.016" v="915" actId="26606"/>
          <ac:spMkLst>
            <pc:docMk/>
            <pc:sldMk cId="2519430761" sldId="289"/>
            <ac:spMk id="15" creationId="{E862BE82-D00D-42C1-BF16-93AA37870C32}"/>
          </ac:spMkLst>
        </pc:spChg>
        <pc:spChg chg="add">
          <ac:chgData name="Stephanie Russell" userId="f71637d8-1f63-4a52-8dcf-c8b5f3a85ec9" providerId="ADAL" clId="{C9A1D330-732D-4ADD-B3D4-616F38072DE6}" dt="2020-11-13T16:57:02.016" v="915" actId="26606"/>
          <ac:spMkLst>
            <pc:docMk/>
            <pc:sldMk cId="2519430761" sldId="289"/>
            <ac:spMk id="17" creationId="{F6D92C2D-1D3D-4974-918C-06579FB354A9}"/>
          </ac:spMkLst>
        </pc:spChg>
        <pc:picChg chg="mod">
          <ac:chgData name="Stephanie Russell" userId="f71637d8-1f63-4a52-8dcf-c8b5f3a85ec9" providerId="ADAL" clId="{C9A1D330-732D-4ADD-B3D4-616F38072DE6}" dt="2020-11-13T16:57:02.016" v="915" actId="26606"/>
          <ac:picMkLst>
            <pc:docMk/>
            <pc:sldMk cId="2519430761" sldId="289"/>
            <ac:picMk id="6" creationId="{B312046A-B322-4DA8-A494-06EB35393581}"/>
          </ac:picMkLst>
        </pc:picChg>
        <pc:picChg chg="add del">
          <ac:chgData name="Stephanie Russell" userId="f71637d8-1f63-4a52-8dcf-c8b5f3a85ec9" providerId="ADAL" clId="{C9A1D330-732D-4ADD-B3D4-616F38072DE6}" dt="2020-11-13T16:57:02.016" v="915" actId="26606"/>
          <ac:picMkLst>
            <pc:docMk/>
            <pc:sldMk cId="2519430761" sldId="289"/>
            <ac:picMk id="10" creationId="{54DDEBDD-D8BD-41A6-8A0D-B00E3768B0F9}"/>
          </ac:picMkLst>
        </pc:picChg>
      </pc:sldChg>
      <pc:sldChg chg="modSp">
        <pc:chgData name="Stephanie Russell" userId="f71637d8-1f63-4a52-8dcf-c8b5f3a85ec9" providerId="ADAL" clId="{C9A1D330-732D-4ADD-B3D4-616F38072DE6}" dt="2020-11-13T16:57:52.453" v="947" actId="207"/>
        <pc:sldMkLst>
          <pc:docMk/>
          <pc:sldMk cId="3684420273" sldId="290"/>
        </pc:sldMkLst>
        <pc:spChg chg="mod">
          <ac:chgData name="Stephanie Russell" userId="f71637d8-1f63-4a52-8dcf-c8b5f3a85ec9" providerId="ADAL" clId="{C9A1D330-732D-4ADD-B3D4-616F38072DE6}" dt="2020-11-13T16:57:52.453" v="947" actId="207"/>
          <ac:spMkLst>
            <pc:docMk/>
            <pc:sldMk cId="3684420273" sldId="290"/>
            <ac:spMk id="6" creationId="{7A40422B-716B-4438-B75A-BA2AB4A2E61E}"/>
          </ac:spMkLst>
        </pc:spChg>
      </pc:sldChg>
      <pc:sldChg chg="modSp">
        <pc:chgData name="Stephanie Russell" userId="f71637d8-1f63-4a52-8dcf-c8b5f3a85ec9" providerId="ADAL" clId="{C9A1D330-732D-4ADD-B3D4-616F38072DE6}" dt="2020-11-13T16:58:48.711" v="958" actId="27636"/>
        <pc:sldMkLst>
          <pc:docMk/>
          <pc:sldMk cId="3330236165" sldId="291"/>
        </pc:sldMkLst>
        <pc:spChg chg="mod">
          <ac:chgData name="Stephanie Russell" userId="f71637d8-1f63-4a52-8dcf-c8b5f3a85ec9" providerId="ADAL" clId="{C9A1D330-732D-4ADD-B3D4-616F38072DE6}" dt="2020-11-13T16:58:48.711" v="958" actId="27636"/>
          <ac:spMkLst>
            <pc:docMk/>
            <pc:sldMk cId="3330236165" sldId="291"/>
            <ac:spMk id="2" creationId="{8D8698B2-0C13-4B39-A96F-1404E5369791}"/>
          </ac:spMkLst>
        </pc:spChg>
        <pc:spChg chg="mod">
          <ac:chgData name="Stephanie Russell" userId="f71637d8-1f63-4a52-8dcf-c8b5f3a85ec9" providerId="ADAL" clId="{C9A1D330-732D-4ADD-B3D4-616F38072DE6}" dt="2020-11-13T16:58:10.355" v="949" actId="1076"/>
          <ac:spMkLst>
            <pc:docMk/>
            <pc:sldMk cId="3330236165" sldId="291"/>
            <ac:spMk id="5" creationId="{E0D58F6E-306C-42CE-986B-EAD0621951DC}"/>
          </ac:spMkLst>
        </pc:spChg>
      </pc:sldChg>
      <pc:sldChg chg="addSp delSp modSp">
        <pc:chgData name="Stephanie Russell" userId="f71637d8-1f63-4a52-8dcf-c8b5f3a85ec9" providerId="ADAL" clId="{C9A1D330-732D-4ADD-B3D4-616F38072DE6}" dt="2020-11-13T16:45:59.371" v="730" actId="14100"/>
        <pc:sldMkLst>
          <pc:docMk/>
          <pc:sldMk cId="1451730368" sldId="292"/>
        </pc:sldMkLst>
        <pc:spChg chg="del">
          <ac:chgData name="Stephanie Russell" userId="f71637d8-1f63-4a52-8dcf-c8b5f3a85ec9" providerId="ADAL" clId="{C9A1D330-732D-4ADD-B3D4-616F38072DE6}" dt="2020-11-13T16:44:29.177" v="707" actId="478"/>
          <ac:spMkLst>
            <pc:docMk/>
            <pc:sldMk cId="1451730368" sldId="292"/>
            <ac:spMk id="5" creationId="{E3595192-16DA-4D94-9866-FFB68C108951}"/>
          </ac:spMkLst>
        </pc:spChg>
        <pc:grpChg chg="add mod">
          <ac:chgData name="Stephanie Russell" userId="f71637d8-1f63-4a52-8dcf-c8b5f3a85ec9" providerId="ADAL" clId="{C9A1D330-732D-4ADD-B3D4-616F38072DE6}" dt="2020-11-13T16:45:50.043" v="727" actId="1076"/>
          <ac:grpSpMkLst>
            <pc:docMk/>
            <pc:sldMk cId="1451730368" sldId="292"/>
            <ac:grpSpMk id="13" creationId="{187224A6-8BA5-4995-BAC4-BECED39EF48B}"/>
          </ac:grpSpMkLst>
        </pc:grpChg>
        <pc:grpChg chg="add mod">
          <ac:chgData name="Stephanie Russell" userId="f71637d8-1f63-4a52-8dcf-c8b5f3a85ec9" providerId="ADAL" clId="{C9A1D330-732D-4ADD-B3D4-616F38072DE6}" dt="2020-11-13T16:45:59.371" v="730" actId="14100"/>
          <ac:grpSpMkLst>
            <pc:docMk/>
            <pc:sldMk cId="1451730368" sldId="292"/>
            <ac:grpSpMk id="17" creationId="{FA9E4E0E-FECE-4142-96FD-639BEE420DE1}"/>
          </ac:grpSpMkLst>
        </pc:grpChg>
        <pc:picChg chg="del">
          <ac:chgData name="Stephanie Russell" userId="f71637d8-1f63-4a52-8dcf-c8b5f3a85ec9" providerId="ADAL" clId="{C9A1D330-732D-4ADD-B3D4-616F38072DE6}" dt="2020-11-13T16:44:29.177" v="707" actId="478"/>
          <ac:picMkLst>
            <pc:docMk/>
            <pc:sldMk cId="1451730368" sldId="292"/>
            <ac:picMk id="4" creationId="{9AF515DF-692F-4665-9AF5-BFC12E503FCF}"/>
          </ac:picMkLst>
        </pc:picChg>
        <pc:picChg chg="add mod">
          <ac:chgData name="Stephanie Russell" userId="f71637d8-1f63-4a52-8dcf-c8b5f3a85ec9" providerId="ADAL" clId="{C9A1D330-732D-4ADD-B3D4-616F38072DE6}" dt="2020-11-13T16:45:47.892" v="726" actId="1076"/>
          <ac:picMkLst>
            <pc:docMk/>
            <pc:sldMk cId="1451730368" sldId="292"/>
            <ac:picMk id="10" creationId="{FCA8EAEE-5488-4D29-AFA6-7D2ED1D9D5FA}"/>
          </ac:picMkLst>
        </pc:picChg>
        <pc:picChg chg="add mod">
          <ac:chgData name="Stephanie Russell" userId="f71637d8-1f63-4a52-8dcf-c8b5f3a85ec9" providerId="ADAL" clId="{C9A1D330-732D-4ADD-B3D4-616F38072DE6}" dt="2020-11-13T16:45:43.781" v="723" actId="1076"/>
          <ac:picMkLst>
            <pc:docMk/>
            <pc:sldMk cId="1451730368" sldId="292"/>
            <ac:picMk id="11" creationId="{BD059CE3-2F80-4D95-8A66-7021FB461127}"/>
          </ac:picMkLst>
        </pc:picChg>
        <pc:picChg chg="add mod">
          <ac:chgData name="Stephanie Russell" userId="f71637d8-1f63-4a52-8dcf-c8b5f3a85ec9" providerId="ADAL" clId="{C9A1D330-732D-4ADD-B3D4-616F38072DE6}" dt="2020-11-13T16:45:40.529" v="721" actId="1076"/>
          <ac:picMkLst>
            <pc:docMk/>
            <pc:sldMk cId="1451730368" sldId="292"/>
            <ac:picMk id="12" creationId="{762DB160-7EDC-434D-8A79-BFAEF8E5E6FA}"/>
          </ac:picMkLst>
        </pc:picChg>
        <pc:picChg chg="del">
          <ac:chgData name="Stephanie Russell" userId="f71637d8-1f63-4a52-8dcf-c8b5f3a85ec9" providerId="ADAL" clId="{C9A1D330-732D-4ADD-B3D4-616F38072DE6}" dt="2020-11-13T16:44:39.431" v="711" actId="478"/>
          <ac:picMkLst>
            <pc:docMk/>
            <pc:sldMk cId="1451730368" sldId="292"/>
            <ac:picMk id="16" creationId="{8D9C2864-99E0-4DC4-8C81-586F357EE35E}"/>
          </ac:picMkLst>
        </pc:picChg>
        <pc:picChg chg="del">
          <ac:chgData name="Stephanie Russell" userId="f71637d8-1f63-4a52-8dcf-c8b5f3a85ec9" providerId="ADAL" clId="{C9A1D330-732D-4ADD-B3D4-616F38072DE6}" dt="2020-11-13T16:44:37.268" v="710" actId="478"/>
          <ac:picMkLst>
            <pc:docMk/>
            <pc:sldMk cId="1451730368" sldId="292"/>
            <ac:picMk id="18" creationId="{52B8D6EC-E304-4991-8F99-1B344ABA83F7}"/>
          </ac:picMkLst>
        </pc:picChg>
        <pc:picChg chg="add mod">
          <ac:chgData name="Stephanie Russell" userId="f71637d8-1f63-4a52-8dcf-c8b5f3a85ec9" providerId="ADAL" clId="{C9A1D330-732D-4ADD-B3D4-616F38072DE6}" dt="2020-11-13T16:45:24.349" v="715" actId="167"/>
          <ac:picMkLst>
            <pc:docMk/>
            <pc:sldMk cId="1451730368" sldId="292"/>
            <ac:picMk id="21" creationId="{ECBA2648-40EA-4F0D-B322-4F5882AE6EE3}"/>
          </ac:picMkLst>
        </pc:picChg>
        <pc:picChg chg="del">
          <ac:chgData name="Stephanie Russell" userId="f71637d8-1f63-4a52-8dcf-c8b5f3a85ec9" providerId="ADAL" clId="{C9A1D330-732D-4ADD-B3D4-616F38072DE6}" dt="2020-11-13T16:44:34.839" v="709" actId="478"/>
          <ac:picMkLst>
            <pc:docMk/>
            <pc:sldMk cId="1451730368" sldId="292"/>
            <ac:picMk id="34" creationId="{230B9ADE-1A80-4B09-B0D9-EEAB88AE99D2}"/>
          </ac:picMkLst>
        </pc:picChg>
        <pc:picChg chg="del">
          <ac:chgData name="Stephanie Russell" userId="f71637d8-1f63-4a52-8dcf-c8b5f3a85ec9" providerId="ADAL" clId="{C9A1D330-732D-4ADD-B3D4-616F38072DE6}" dt="2020-11-13T16:45:03.833" v="713" actId="478"/>
          <ac:picMkLst>
            <pc:docMk/>
            <pc:sldMk cId="1451730368" sldId="292"/>
            <ac:picMk id="36" creationId="{222A39DB-5E92-42CB-A70E-4A913F2DC28A}"/>
          </ac:picMkLst>
        </pc:picChg>
        <pc:picChg chg="del">
          <ac:chgData name="Stephanie Russell" userId="f71637d8-1f63-4a52-8dcf-c8b5f3a85ec9" providerId="ADAL" clId="{C9A1D330-732D-4ADD-B3D4-616F38072DE6}" dt="2020-11-13T16:44:32.675" v="708" actId="478"/>
          <ac:picMkLst>
            <pc:docMk/>
            <pc:sldMk cId="1451730368" sldId="292"/>
            <ac:picMk id="2050" creationId="{BC61E5ED-3FD5-4DC4-B17D-3C2C330651F3}"/>
          </ac:picMkLst>
        </pc:picChg>
      </pc:sldChg>
      <pc:sldChg chg="del">
        <pc:chgData name="Stephanie Russell" userId="f71637d8-1f63-4a52-8dcf-c8b5f3a85ec9" providerId="ADAL" clId="{C9A1D330-732D-4ADD-B3D4-616F38072DE6}" dt="2020-11-13T16:52:39.318" v="854" actId="2696"/>
        <pc:sldMkLst>
          <pc:docMk/>
          <pc:sldMk cId="3623840638" sldId="293"/>
        </pc:sldMkLst>
      </pc:sldChg>
      <pc:sldChg chg="addSp delSp modSp add del mod setBg delDesignElem">
        <pc:chgData name="Stephanie Russell" userId="f71637d8-1f63-4a52-8dcf-c8b5f3a85ec9" providerId="ADAL" clId="{C9A1D330-732D-4ADD-B3D4-616F38072DE6}" dt="2020-11-12T22:10:36.727" v="157"/>
        <pc:sldMkLst>
          <pc:docMk/>
          <pc:sldMk cId="1044596564" sldId="295"/>
        </pc:sldMkLst>
        <pc:spChg chg="mod">
          <ac:chgData name="Stephanie Russell" userId="f71637d8-1f63-4a52-8dcf-c8b5f3a85ec9" providerId="ADAL" clId="{C9A1D330-732D-4ADD-B3D4-616F38072DE6}" dt="2020-11-12T22:10:29.731" v="154" actId="20577"/>
          <ac:spMkLst>
            <pc:docMk/>
            <pc:sldMk cId="1044596564" sldId="295"/>
            <ac:spMk id="3" creationId="{00000000-0000-0000-0000-000000000000}"/>
          </ac:spMkLst>
        </pc:spChg>
        <pc:spChg chg="mod">
          <ac:chgData name="Stephanie Russell" userId="f71637d8-1f63-4a52-8dcf-c8b5f3a85ec9" providerId="ADAL" clId="{C9A1D330-732D-4ADD-B3D4-616F38072DE6}" dt="2020-11-12T22:10:30.714" v="155" actId="26606"/>
          <ac:spMkLst>
            <pc:docMk/>
            <pc:sldMk cId="1044596564" sldId="295"/>
            <ac:spMk id="8" creationId="{F779508D-A8AC-4F56-80E7-B11B88D1E498}"/>
          </ac:spMkLst>
        </pc:spChg>
        <pc:spChg chg="add del">
          <ac:chgData name="Stephanie Russell" userId="f71637d8-1f63-4a52-8dcf-c8b5f3a85ec9" providerId="ADAL" clId="{C9A1D330-732D-4ADD-B3D4-616F38072DE6}" dt="2020-11-12T22:10:30.714" v="155" actId="26606"/>
          <ac:spMkLst>
            <pc:docMk/>
            <pc:sldMk cId="1044596564" sldId="295"/>
            <ac:spMk id="19" creationId="{3CD9DF72-87A3-404E-A828-84CBF11A8303}"/>
          </ac:spMkLst>
        </pc:spChg>
        <pc:spChg chg="add del">
          <ac:chgData name="Stephanie Russell" userId="f71637d8-1f63-4a52-8dcf-c8b5f3a85ec9" providerId="ADAL" clId="{C9A1D330-732D-4ADD-B3D4-616F38072DE6}" dt="2020-11-12T22:10:36.727" v="157"/>
          <ac:spMkLst>
            <pc:docMk/>
            <pc:sldMk cId="1044596564" sldId="295"/>
            <ac:spMk id="22" creationId="{3CD9DF72-87A3-404E-A828-84CBF11A8303}"/>
          </ac:spMkLst>
        </pc:spChg>
        <pc:picChg chg="mod">
          <ac:chgData name="Stephanie Russell" userId="f71637d8-1f63-4a52-8dcf-c8b5f3a85ec9" providerId="ADAL" clId="{C9A1D330-732D-4ADD-B3D4-616F38072DE6}" dt="2020-11-12T22:10:30.714" v="155" actId="26606"/>
          <ac:picMkLst>
            <pc:docMk/>
            <pc:sldMk cId="1044596564" sldId="295"/>
            <ac:picMk id="9" creationId="{85C252B1-D6B3-4E49-B0B9-AA4C1E39A8CA}"/>
          </ac:picMkLst>
        </pc:picChg>
        <pc:cxnChg chg="add del">
          <ac:chgData name="Stephanie Russell" userId="f71637d8-1f63-4a52-8dcf-c8b5f3a85ec9" providerId="ADAL" clId="{C9A1D330-732D-4ADD-B3D4-616F38072DE6}" dt="2020-11-12T22:10:30.714" v="155" actId="26606"/>
          <ac:cxnSpMkLst>
            <pc:docMk/>
            <pc:sldMk cId="1044596564" sldId="295"/>
            <ac:cxnSpMk id="20" creationId="{20E3A342-4D61-4E3F-AF90-1AB42AEB96CC}"/>
          </ac:cxnSpMkLst>
        </pc:cxnChg>
        <pc:cxnChg chg="add del">
          <ac:chgData name="Stephanie Russell" userId="f71637d8-1f63-4a52-8dcf-c8b5f3a85ec9" providerId="ADAL" clId="{C9A1D330-732D-4ADD-B3D4-616F38072DE6}" dt="2020-11-12T22:10:36.727" v="157"/>
          <ac:cxnSpMkLst>
            <pc:docMk/>
            <pc:sldMk cId="1044596564" sldId="295"/>
            <ac:cxnSpMk id="24" creationId="{20E3A342-4D61-4E3F-AF90-1AB42AEB96CC}"/>
          </ac:cxnSpMkLst>
        </pc:cxnChg>
      </pc:sldChg>
      <pc:sldChg chg="addSp delSp modSp add mod setBg delDesignElem">
        <pc:chgData name="Stephanie Russell" userId="f71637d8-1f63-4a52-8dcf-c8b5f3a85ec9" providerId="ADAL" clId="{C9A1D330-732D-4ADD-B3D4-616F38072DE6}" dt="2020-11-12T22:14:20.341" v="265" actId="1076"/>
        <pc:sldMkLst>
          <pc:docMk/>
          <pc:sldMk cId="3906976108" sldId="295"/>
        </pc:sldMkLst>
        <pc:spChg chg="mod">
          <ac:chgData name="Stephanie Russell" userId="f71637d8-1f63-4a52-8dcf-c8b5f3a85ec9" providerId="ADAL" clId="{C9A1D330-732D-4ADD-B3D4-616F38072DE6}" dt="2020-11-12T22:14:20.341" v="265" actId="1076"/>
          <ac:spMkLst>
            <pc:docMk/>
            <pc:sldMk cId="3906976108" sldId="295"/>
            <ac:spMk id="3" creationId="{00000000-0000-0000-0000-000000000000}"/>
          </ac:spMkLst>
        </pc:spChg>
        <pc:spChg chg="mod">
          <ac:chgData name="Stephanie Russell" userId="f71637d8-1f63-4a52-8dcf-c8b5f3a85ec9" providerId="ADAL" clId="{C9A1D330-732D-4ADD-B3D4-616F38072DE6}" dt="2020-11-12T22:13:59.313" v="252" actId="1076"/>
          <ac:spMkLst>
            <pc:docMk/>
            <pc:sldMk cId="3906976108" sldId="295"/>
            <ac:spMk id="8" creationId="{F779508D-A8AC-4F56-80E7-B11B88D1E498}"/>
          </ac:spMkLst>
        </pc:spChg>
        <pc:spChg chg="del mod">
          <ac:chgData name="Stephanie Russell" userId="f71637d8-1f63-4a52-8dcf-c8b5f3a85ec9" providerId="ADAL" clId="{C9A1D330-732D-4ADD-B3D4-616F38072DE6}" dt="2020-11-12T22:12:16.152" v="177" actId="478"/>
          <ac:spMkLst>
            <pc:docMk/>
            <pc:sldMk cId="3906976108" sldId="295"/>
            <ac:spMk id="17" creationId="{0357CCD5-4F2B-4C07-89B0-196F68695143}"/>
          </ac:spMkLst>
        </pc:spChg>
        <pc:spChg chg="add del">
          <ac:chgData name="Stephanie Russell" userId="f71637d8-1f63-4a52-8dcf-c8b5f3a85ec9" providerId="ADAL" clId="{C9A1D330-732D-4ADD-B3D4-616F38072DE6}" dt="2020-11-12T22:11:49.552" v="170" actId="26606"/>
          <ac:spMkLst>
            <pc:docMk/>
            <pc:sldMk cId="3906976108" sldId="295"/>
            <ac:spMk id="19" creationId="{3CD9DF72-87A3-404E-A828-84CBF11A8303}"/>
          </ac:spMkLst>
        </pc:spChg>
        <pc:spChg chg="del">
          <ac:chgData name="Stephanie Russell" userId="f71637d8-1f63-4a52-8dcf-c8b5f3a85ec9" providerId="ADAL" clId="{C9A1D330-732D-4ADD-B3D4-616F38072DE6}" dt="2020-11-12T22:10:53.507" v="161"/>
          <ac:spMkLst>
            <pc:docMk/>
            <pc:sldMk cId="3906976108" sldId="295"/>
            <ac:spMk id="22" creationId="{3CD9DF72-87A3-404E-A828-84CBF11A8303}"/>
          </ac:spMkLst>
        </pc:spChg>
        <pc:spChg chg="add del">
          <ac:chgData name="Stephanie Russell" userId="f71637d8-1f63-4a52-8dcf-c8b5f3a85ec9" providerId="ADAL" clId="{C9A1D330-732D-4ADD-B3D4-616F38072DE6}" dt="2020-11-12T22:12:59.285" v="215" actId="26606"/>
          <ac:spMkLst>
            <pc:docMk/>
            <pc:sldMk cId="3906976108" sldId="295"/>
            <ac:spMk id="23" creationId="{E862BE82-D00D-42C1-BF16-93AA37870C32}"/>
          </ac:spMkLst>
        </pc:spChg>
        <pc:spChg chg="add del">
          <ac:chgData name="Stephanie Russell" userId="f71637d8-1f63-4a52-8dcf-c8b5f3a85ec9" providerId="ADAL" clId="{C9A1D330-732D-4ADD-B3D4-616F38072DE6}" dt="2020-11-12T22:12:59.285" v="215" actId="26606"/>
          <ac:spMkLst>
            <pc:docMk/>
            <pc:sldMk cId="3906976108" sldId="295"/>
            <ac:spMk id="25" creationId="{F6D92C2D-1D3D-4974-918C-06579FB354A9}"/>
          </ac:spMkLst>
        </pc:spChg>
        <pc:spChg chg="add del">
          <ac:chgData name="Stephanie Russell" userId="f71637d8-1f63-4a52-8dcf-c8b5f3a85ec9" providerId="ADAL" clId="{C9A1D330-732D-4ADD-B3D4-616F38072DE6}" dt="2020-11-12T22:12:59.268" v="214" actId="26606"/>
          <ac:spMkLst>
            <pc:docMk/>
            <pc:sldMk cId="3906976108" sldId="295"/>
            <ac:spMk id="30" creationId="{E862BE82-D00D-42C1-BF16-93AA37870C32}"/>
          </ac:spMkLst>
        </pc:spChg>
        <pc:spChg chg="add del">
          <ac:chgData name="Stephanie Russell" userId="f71637d8-1f63-4a52-8dcf-c8b5f3a85ec9" providerId="ADAL" clId="{C9A1D330-732D-4ADD-B3D4-616F38072DE6}" dt="2020-11-12T22:12:59.268" v="214" actId="26606"/>
          <ac:spMkLst>
            <pc:docMk/>
            <pc:sldMk cId="3906976108" sldId="295"/>
            <ac:spMk id="32" creationId="{F6D92C2D-1D3D-4974-918C-06579FB354A9}"/>
          </ac:spMkLst>
        </pc:spChg>
        <pc:spChg chg="add del">
          <ac:chgData name="Stephanie Russell" userId="f71637d8-1f63-4a52-8dcf-c8b5f3a85ec9" providerId="ADAL" clId="{C9A1D330-732D-4ADD-B3D4-616F38072DE6}" dt="2020-11-12T22:13:11.625" v="217" actId="26606"/>
          <ac:spMkLst>
            <pc:docMk/>
            <pc:sldMk cId="3906976108" sldId="295"/>
            <ac:spMk id="34" creationId="{3CD9DF72-87A3-404E-A828-84CBF11A8303}"/>
          </ac:spMkLst>
        </pc:spChg>
        <pc:spChg chg="add">
          <ac:chgData name="Stephanie Russell" userId="f71637d8-1f63-4a52-8dcf-c8b5f3a85ec9" providerId="ADAL" clId="{C9A1D330-732D-4ADD-B3D4-616F38072DE6}" dt="2020-11-12T22:13:11.625" v="217" actId="26606"/>
          <ac:spMkLst>
            <pc:docMk/>
            <pc:sldMk cId="3906976108" sldId="295"/>
            <ac:spMk id="40" creationId="{E862BE82-D00D-42C1-BF16-93AA37870C32}"/>
          </ac:spMkLst>
        </pc:spChg>
        <pc:spChg chg="add">
          <ac:chgData name="Stephanie Russell" userId="f71637d8-1f63-4a52-8dcf-c8b5f3a85ec9" providerId="ADAL" clId="{C9A1D330-732D-4ADD-B3D4-616F38072DE6}" dt="2020-11-12T22:13:11.625" v="217" actId="26606"/>
          <ac:spMkLst>
            <pc:docMk/>
            <pc:sldMk cId="3906976108" sldId="295"/>
            <ac:spMk id="42" creationId="{F6D92C2D-1D3D-4974-918C-06579FB354A9}"/>
          </ac:spMkLst>
        </pc:spChg>
        <pc:picChg chg="del mod">
          <ac:chgData name="Stephanie Russell" userId="f71637d8-1f63-4a52-8dcf-c8b5f3a85ec9" providerId="ADAL" clId="{C9A1D330-732D-4ADD-B3D4-616F38072DE6}" dt="2020-11-12T22:12:47.799" v="209" actId="478"/>
          <ac:picMkLst>
            <pc:docMk/>
            <pc:sldMk cId="3906976108" sldId="295"/>
            <ac:picMk id="9" creationId="{85C252B1-D6B3-4E49-B0B9-AA4C1E39A8CA}"/>
          </ac:picMkLst>
        </pc:picChg>
        <pc:picChg chg="add mod ord">
          <ac:chgData name="Stephanie Russell" userId="f71637d8-1f63-4a52-8dcf-c8b5f3a85ec9" providerId="ADAL" clId="{C9A1D330-732D-4ADD-B3D4-616F38072DE6}" dt="2020-11-12T22:14:06.376" v="261" actId="1038"/>
          <ac:picMkLst>
            <pc:docMk/>
            <pc:sldMk cId="3906976108" sldId="295"/>
            <ac:picMk id="12" creationId="{6C85579F-48A4-4801-942F-8ED645767C3E}"/>
          </ac:picMkLst>
        </pc:picChg>
        <pc:cxnChg chg="add del">
          <ac:chgData name="Stephanie Russell" userId="f71637d8-1f63-4a52-8dcf-c8b5f3a85ec9" providerId="ADAL" clId="{C9A1D330-732D-4ADD-B3D4-616F38072DE6}" dt="2020-11-12T22:11:49.552" v="170" actId="26606"/>
          <ac:cxnSpMkLst>
            <pc:docMk/>
            <pc:sldMk cId="3906976108" sldId="295"/>
            <ac:cxnSpMk id="20" creationId="{20E3A342-4D61-4E3F-AF90-1AB42AEB96CC}"/>
          </ac:cxnSpMkLst>
        </pc:cxnChg>
        <pc:cxnChg chg="del">
          <ac:chgData name="Stephanie Russell" userId="f71637d8-1f63-4a52-8dcf-c8b5f3a85ec9" providerId="ADAL" clId="{C9A1D330-732D-4ADD-B3D4-616F38072DE6}" dt="2020-11-12T22:10:53.507" v="161"/>
          <ac:cxnSpMkLst>
            <pc:docMk/>
            <pc:sldMk cId="3906976108" sldId="295"/>
            <ac:cxnSpMk id="24" creationId="{20E3A342-4D61-4E3F-AF90-1AB42AEB96CC}"/>
          </ac:cxnSpMkLst>
        </pc:cxnChg>
        <pc:cxnChg chg="add del">
          <ac:chgData name="Stephanie Russell" userId="f71637d8-1f63-4a52-8dcf-c8b5f3a85ec9" providerId="ADAL" clId="{C9A1D330-732D-4ADD-B3D4-616F38072DE6}" dt="2020-11-12T22:13:11.625" v="217" actId="26606"/>
          <ac:cxnSpMkLst>
            <pc:docMk/>
            <pc:sldMk cId="3906976108" sldId="295"/>
            <ac:cxnSpMk id="35" creationId="{20E3A342-4D61-4E3F-AF90-1AB42AEB96CC}"/>
          </ac:cxnSpMkLst>
        </pc:cxnChg>
      </pc:sldChg>
      <pc:sldChg chg="addSp delSp modSp add del mod setBg delDesignElem">
        <pc:chgData name="Stephanie Russell" userId="f71637d8-1f63-4a52-8dcf-c8b5f3a85ec9" providerId="ADAL" clId="{C9A1D330-732D-4ADD-B3D4-616F38072DE6}" dt="2020-11-12T22:05:41.462" v="86" actId="2696"/>
        <pc:sldMkLst>
          <pc:docMk/>
          <pc:sldMk cId="3705533096" sldId="296"/>
        </pc:sldMkLst>
        <pc:spChg chg="mod">
          <ac:chgData name="Stephanie Russell" userId="f71637d8-1f63-4a52-8dcf-c8b5f3a85ec9" providerId="ADAL" clId="{C9A1D330-732D-4ADD-B3D4-616F38072DE6}" dt="2020-11-12T23:09:14.242" v="563" actId="1076"/>
          <ac:spMkLst>
            <pc:docMk/>
            <pc:sldMk cId="3705533096" sldId="296"/>
            <ac:spMk id="2" creationId="{142E9E67-0624-419D-AFDE-D46CFC858FCF}"/>
          </ac:spMkLst>
        </pc:spChg>
        <pc:spChg chg="mod">
          <ac:chgData name="Stephanie Russell" userId="f71637d8-1f63-4a52-8dcf-c8b5f3a85ec9" providerId="ADAL" clId="{C9A1D330-732D-4ADD-B3D4-616F38072DE6}" dt="2020-11-12T22:04:21.054" v="74" actId="26606"/>
          <ac:spMkLst>
            <pc:docMk/>
            <pc:sldMk cId="3705533096" sldId="296"/>
            <ac:spMk id="3" creationId="{00000000-0000-0000-0000-000000000000}"/>
          </ac:spMkLst>
        </pc:spChg>
        <pc:spChg chg="mod">
          <ac:chgData name="Stephanie Russell" userId="f71637d8-1f63-4a52-8dcf-c8b5f3a85ec9" providerId="ADAL" clId="{C9A1D330-732D-4ADD-B3D4-616F38072DE6}" dt="2020-11-12T22:04:39.640" v="78" actId="207"/>
          <ac:spMkLst>
            <pc:docMk/>
            <pc:sldMk cId="3705533096" sldId="296"/>
            <ac:spMk id="12" creationId="{83B89BE0-ADA0-4CC5-8B20-4249688E5FA8}"/>
          </ac:spMkLst>
        </pc:spChg>
        <pc:spChg chg="mod">
          <ac:chgData name="Stephanie Russell" userId="f71637d8-1f63-4a52-8dcf-c8b5f3a85ec9" providerId="ADAL" clId="{C9A1D330-732D-4ADD-B3D4-616F38072DE6}" dt="2020-11-12T22:04:21.054" v="74" actId="26606"/>
          <ac:spMkLst>
            <pc:docMk/>
            <pc:sldMk cId="3705533096" sldId="296"/>
            <ac:spMk id="17" creationId="{0357CCD5-4F2B-4C07-89B0-196F68695143}"/>
          </ac:spMkLst>
        </pc:spChg>
        <pc:spChg chg="add">
          <ac:chgData name="Stephanie Russell" userId="f71637d8-1f63-4a52-8dcf-c8b5f3a85ec9" providerId="ADAL" clId="{C9A1D330-732D-4ADD-B3D4-616F38072DE6}" dt="2020-11-12T22:04:21.054" v="74" actId="26606"/>
          <ac:spMkLst>
            <pc:docMk/>
            <pc:sldMk cId="3705533096" sldId="296"/>
            <ac:spMk id="19" creationId="{F13C74B1-5B17-4795-BED0-7140497B445A}"/>
          </ac:spMkLst>
        </pc:spChg>
        <pc:spChg chg="add">
          <ac:chgData name="Stephanie Russell" userId="f71637d8-1f63-4a52-8dcf-c8b5f3a85ec9" providerId="ADAL" clId="{C9A1D330-732D-4ADD-B3D4-616F38072DE6}" dt="2020-11-12T22:04:21.054" v="74" actId="26606"/>
          <ac:spMkLst>
            <pc:docMk/>
            <pc:sldMk cId="3705533096" sldId="296"/>
            <ac:spMk id="20" creationId="{D4974D33-8DC5-464E-8C6D-BE58F0669C17}"/>
          </ac:spMkLst>
        </pc:spChg>
        <pc:spChg chg="add del">
          <ac:chgData name="Stephanie Russell" userId="f71637d8-1f63-4a52-8dcf-c8b5f3a85ec9" providerId="ADAL" clId="{C9A1D330-732D-4ADD-B3D4-616F38072DE6}" dt="2020-11-12T22:01:10.896" v="59" actId="26606"/>
          <ac:spMkLst>
            <pc:docMk/>
            <pc:sldMk cId="3705533096" sldId="296"/>
            <ac:spMk id="22" creationId="{3CD9DF72-87A3-404E-A828-84CBF11A8303}"/>
          </ac:spMkLst>
        </pc:spChg>
        <pc:spChg chg="del">
          <ac:chgData name="Stephanie Russell" userId="f71637d8-1f63-4a52-8dcf-c8b5f3a85ec9" providerId="ADAL" clId="{C9A1D330-732D-4ADD-B3D4-616F38072DE6}" dt="2020-11-12T22:00:09.835" v="55"/>
          <ac:spMkLst>
            <pc:docMk/>
            <pc:sldMk cId="3705533096" sldId="296"/>
            <ac:spMk id="23" creationId="{87CC2527-562A-4F69-B487-4371E5B243E7}"/>
          </ac:spMkLst>
        </pc:spChg>
        <pc:spChg chg="add del">
          <ac:chgData name="Stephanie Russell" userId="f71637d8-1f63-4a52-8dcf-c8b5f3a85ec9" providerId="ADAL" clId="{C9A1D330-732D-4ADD-B3D4-616F38072DE6}" dt="2020-11-12T22:01:39.766" v="63" actId="26606"/>
          <ac:spMkLst>
            <pc:docMk/>
            <pc:sldMk cId="3705533096" sldId="296"/>
            <ac:spMk id="26" creationId="{2B1D4F77-A17C-43D7-B7FA-545148E4E93D}"/>
          </ac:spMkLst>
        </pc:spChg>
        <pc:spChg chg="add del">
          <ac:chgData name="Stephanie Russell" userId="f71637d8-1f63-4a52-8dcf-c8b5f3a85ec9" providerId="ADAL" clId="{C9A1D330-732D-4ADD-B3D4-616F38072DE6}" dt="2020-11-12T22:01:38.147" v="62" actId="26606"/>
          <ac:spMkLst>
            <pc:docMk/>
            <pc:sldMk cId="3705533096" sldId="296"/>
            <ac:spMk id="31" creationId="{E862BE82-D00D-42C1-BF16-93AA37870C32}"/>
          </ac:spMkLst>
        </pc:spChg>
        <pc:spChg chg="add del">
          <ac:chgData name="Stephanie Russell" userId="f71637d8-1f63-4a52-8dcf-c8b5f3a85ec9" providerId="ADAL" clId="{C9A1D330-732D-4ADD-B3D4-616F38072DE6}" dt="2020-11-12T22:01:38.147" v="62" actId="26606"/>
          <ac:spMkLst>
            <pc:docMk/>
            <pc:sldMk cId="3705533096" sldId="296"/>
            <ac:spMk id="33" creationId="{F6D92C2D-1D3D-4974-918C-06579FB354A9}"/>
          </ac:spMkLst>
        </pc:spChg>
        <pc:picChg chg="mod ord">
          <ac:chgData name="Stephanie Russell" userId="f71637d8-1f63-4a52-8dcf-c8b5f3a85ec9" providerId="ADAL" clId="{C9A1D330-732D-4ADD-B3D4-616F38072DE6}" dt="2020-11-12T22:04:21.054" v="74" actId="26606"/>
          <ac:picMkLst>
            <pc:docMk/>
            <pc:sldMk cId="3705533096" sldId="296"/>
            <ac:picMk id="9" creationId="{85C252B1-D6B3-4E49-B0B9-AA4C1E39A8CA}"/>
          </ac:picMkLst>
        </pc:picChg>
        <pc:cxnChg chg="add del">
          <ac:chgData name="Stephanie Russell" userId="f71637d8-1f63-4a52-8dcf-c8b5f3a85ec9" providerId="ADAL" clId="{C9A1D330-732D-4ADD-B3D4-616F38072DE6}" dt="2020-11-12T22:01:10.896" v="59" actId="26606"/>
          <ac:cxnSpMkLst>
            <pc:docMk/>
            <pc:sldMk cId="3705533096" sldId="296"/>
            <ac:cxnSpMk id="24" creationId="{20E3A342-4D61-4E3F-AF90-1AB42AEB96CC}"/>
          </ac:cxnSpMkLst>
        </pc:cxnChg>
        <pc:cxnChg chg="del">
          <ac:chgData name="Stephanie Russell" userId="f71637d8-1f63-4a52-8dcf-c8b5f3a85ec9" providerId="ADAL" clId="{C9A1D330-732D-4ADD-B3D4-616F38072DE6}" dt="2020-11-12T22:00:09.835" v="55"/>
          <ac:cxnSpMkLst>
            <pc:docMk/>
            <pc:sldMk cId="3705533096" sldId="296"/>
            <ac:cxnSpMk id="25" creationId="{BCDAEC91-5BCE-4B55-9CC0-43EF94CB734B}"/>
          </ac:cxnSpMkLst>
        </pc:cxnChg>
      </pc:sldChg>
      <pc:sldChg chg="delSp modSp add del setBg delDesignElem">
        <pc:chgData name="Stephanie Russell" userId="f71637d8-1f63-4a52-8dcf-c8b5f3a85ec9" providerId="ADAL" clId="{C9A1D330-732D-4ADD-B3D4-616F38072DE6}" dt="2020-11-12T22:05:41.466" v="87" actId="2696"/>
        <pc:sldMkLst>
          <pc:docMk/>
          <pc:sldMk cId="497760569" sldId="297"/>
        </pc:sldMkLst>
        <pc:spChg chg="mod">
          <ac:chgData name="Stephanie Russell" userId="f71637d8-1f63-4a52-8dcf-c8b5f3a85ec9" providerId="ADAL" clId="{C9A1D330-732D-4ADD-B3D4-616F38072DE6}" dt="2020-11-12T22:05:24.676" v="81" actId="14100"/>
          <ac:spMkLst>
            <pc:docMk/>
            <pc:sldMk cId="497760569" sldId="297"/>
            <ac:spMk id="5" creationId="{939AC92C-E954-4701-90D3-940EFC3BE831}"/>
          </ac:spMkLst>
        </pc:spChg>
        <pc:spChg chg="del">
          <ac:chgData name="Stephanie Russell" userId="f71637d8-1f63-4a52-8dcf-c8b5f3a85ec9" providerId="ADAL" clId="{C9A1D330-732D-4ADD-B3D4-616F38072DE6}" dt="2020-11-12T22:00:09.835" v="55"/>
          <ac:spMkLst>
            <pc:docMk/>
            <pc:sldMk cId="497760569" sldId="297"/>
            <ac:spMk id="12" creationId="{1DB7C82F-AB7E-4F0C-B829-FA1B9C415180}"/>
          </ac:spMkLst>
        </pc:spChg>
      </pc:sldChg>
      <pc:sldChg chg="delSp add del setBg delDesignElem">
        <pc:chgData name="Stephanie Russell" userId="f71637d8-1f63-4a52-8dcf-c8b5f3a85ec9" providerId="ADAL" clId="{C9A1D330-732D-4ADD-B3D4-616F38072DE6}" dt="2020-11-12T21:58:43.130" v="44" actId="2696"/>
        <pc:sldMkLst>
          <pc:docMk/>
          <pc:sldMk cId="944231601" sldId="297"/>
        </pc:sldMkLst>
        <pc:spChg chg="del">
          <ac:chgData name="Stephanie Russell" userId="f71637d8-1f63-4a52-8dcf-c8b5f3a85ec9" providerId="ADAL" clId="{C9A1D330-732D-4ADD-B3D4-616F38072DE6}" dt="2020-11-12T21:58:31.933" v="39"/>
          <ac:spMkLst>
            <pc:docMk/>
            <pc:sldMk cId="944231601" sldId="297"/>
            <ac:spMk id="12" creationId="{1DB7C82F-AB7E-4F0C-B829-FA1B9C415180}"/>
          </ac:spMkLst>
        </pc:spChg>
      </pc:sldChg>
      <pc:sldChg chg="modSp add">
        <pc:chgData name="Stephanie Russell" userId="f71637d8-1f63-4a52-8dcf-c8b5f3a85ec9" providerId="ADAL" clId="{C9A1D330-732D-4ADD-B3D4-616F38072DE6}" dt="2020-11-13T16:42:30.662" v="695" actId="1076"/>
        <pc:sldMkLst>
          <pc:docMk/>
          <pc:sldMk cId="3725893699" sldId="297"/>
        </pc:sldMkLst>
        <pc:spChg chg="mod">
          <ac:chgData name="Stephanie Russell" userId="f71637d8-1f63-4a52-8dcf-c8b5f3a85ec9" providerId="ADAL" clId="{C9A1D330-732D-4ADD-B3D4-616F38072DE6}" dt="2020-11-13T16:42:30.662" v="695" actId="1076"/>
          <ac:spMkLst>
            <pc:docMk/>
            <pc:sldMk cId="3725893699" sldId="297"/>
            <ac:spMk id="42" creationId="{51E5706E-880B-4481-ABBC-44F1B0769D43}"/>
          </ac:spMkLst>
        </pc:spChg>
      </pc:sldChg>
      <pc:sldChg chg="addSp delSp modSp add ord">
        <pc:chgData name="Stephanie Russell" userId="f71637d8-1f63-4a52-8dcf-c8b5f3a85ec9" providerId="ADAL" clId="{C9A1D330-732D-4ADD-B3D4-616F38072DE6}" dt="2020-11-13T16:47:54.021" v="759" actId="1076"/>
        <pc:sldMkLst>
          <pc:docMk/>
          <pc:sldMk cId="1562185887" sldId="298"/>
        </pc:sldMkLst>
        <pc:spChg chg="mod">
          <ac:chgData name="Stephanie Russell" userId="f71637d8-1f63-4a52-8dcf-c8b5f3a85ec9" providerId="ADAL" clId="{C9A1D330-732D-4ADD-B3D4-616F38072DE6}" dt="2020-11-13T16:47:23.531" v="745" actId="1076"/>
          <ac:spMkLst>
            <pc:docMk/>
            <pc:sldMk cId="1562185887" sldId="298"/>
            <ac:spMk id="50" creationId="{3EDC657B-3B52-46D6-A78F-576AA30D20FD}"/>
          </ac:spMkLst>
        </pc:spChg>
        <pc:grpChg chg="add mod">
          <ac:chgData name="Stephanie Russell" userId="f71637d8-1f63-4a52-8dcf-c8b5f3a85ec9" providerId="ADAL" clId="{C9A1D330-732D-4ADD-B3D4-616F38072DE6}" dt="2020-11-13T16:47:34.139" v="750" actId="1076"/>
          <ac:grpSpMkLst>
            <pc:docMk/>
            <pc:sldMk cId="1562185887" sldId="298"/>
            <ac:grpSpMk id="48" creationId="{E4CB8436-4C04-4DE0-8B7D-6387C2A65AD3}"/>
          </ac:grpSpMkLst>
        </pc:grpChg>
        <pc:picChg chg="add del mod">
          <ac:chgData name="Stephanie Russell" userId="f71637d8-1f63-4a52-8dcf-c8b5f3a85ec9" providerId="ADAL" clId="{C9A1D330-732D-4ADD-B3D4-616F38072DE6}" dt="2020-11-13T16:47:46.947" v="755" actId="478"/>
          <ac:picMkLst>
            <pc:docMk/>
            <pc:sldMk cId="1562185887" sldId="298"/>
            <ac:picMk id="41" creationId="{603B0E04-7DF2-4AE5-8E65-46A280064ECD}"/>
          </ac:picMkLst>
        </pc:picChg>
        <pc:picChg chg="add mod">
          <ac:chgData name="Stephanie Russell" userId="f71637d8-1f63-4a52-8dcf-c8b5f3a85ec9" providerId="ADAL" clId="{C9A1D330-732D-4ADD-B3D4-616F38072DE6}" dt="2020-11-13T16:47:10.841" v="740" actId="1076"/>
          <ac:picMkLst>
            <pc:docMk/>
            <pc:sldMk cId="1562185887" sldId="298"/>
            <ac:picMk id="42" creationId="{B4ABC2DA-5704-419D-8608-80FE0350ECE9}"/>
          </ac:picMkLst>
        </pc:picChg>
        <pc:picChg chg="add mod">
          <ac:chgData name="Stephanie Russell" userId="f71637d8-1f63-4a52-8dcf-c8b5f3a85ec9" providerId="ADAL" clId="{C9A1D330-732D-4ADD-B3D4-616F38072DE6}" dt="2020-11-13T16:47:38.924" v="752" actId="1076"/>
          <ac:picMkLst>
            <pc:docMk/>
            <pc:sldMk cId="1562185887" sldId="298"/>
            <ac:picMk id="43" creationId="{F893D0B4-AD74-4210-9592-F6F2899E461B}"/>
          </ac:picMkLst>
        </pc:picChg>
        <pc:picChg chg="add mod">
          <ac:chgData name="Stephanie Russell" userId="f71637d8-1f63-4a52-8dcf-c8b5f3a85ec9" providerId="ADAL" clId="{C9A1D330-732D-4ADD-B3D4-616F38072DE6}" dt="2020-11-13T16:47:49.877" v="757" actId="1076"/>
          <ac:picMkLst>
            <pc:docMk/>
            <pc:sldMk cId="1562185887" sldId="298"/>
            <ac:picMk id="44" creationId="{A32F2CB0-01E8-4034-AA57-16EAFAF0ECC6}"/>
          </ac:picMkLst>
        </pc:picChg>
        <pc:picChg chg="add del mod">
          <ac:chgData name="Stephanie Russell" userId="f71637d8-1f63-4a52-8dcf-c8b5f3a85ec9" providerId="ADAL" clId="{C9A1D330-732D-4ADD-B3D4-616F38072DE6}" dt="2020-11-13T16:47:18.751" v="744" actId="478"/>
          <ac:picMkLst>
            <pc:docMk/>
            <pc:sldMk cId="1562185887" sldId="298"/>
            <ac:picMk id="45" creationId="{34ABDC39-D26D-415F-B731-7A15E2B01E8C}"/>
          </ac:picMkLst>
        </pc:picChg>
        <pc:picChg chg="add mod">
          <ac:chgData name="Stephanie Russell" userId="f71637d8-1f63-4a52-8dcf-c8b5f3a85ec9" providerId="ADAL" clId="{C9A1D330-732D-4ADD-B3D4-616F38072DE6}" dt="2020-11-13T16:47:48.565" v="756" actId="1076"/>
          <ac:picMkLst>
            <pc:docMk/>
            <pc:sldMk cId="1562185887" sldId="298"/>
            <ac:picMk id="46" creationId="{90E6D8DB-C8FA-4F92-B0A2-1FECAF6C3148}"/>
          </ac:picMkLst>
        </pc:picChg>
        <pc:picChg chg="add mod">
          <ac:chgData name="Stephanie Russell" userId="f71637d8-1f63-4a52-8dcf-c8b5f3a85ec9" providerId="ADAL" clId="{C9A1D330-732D-4ADD-B3D4-616F38072DE6}" dt="2020-11-13T16:47:54.021" v="759" actId="1076"/>
          <ac:picMkLst>
            <pc:docMk/>
            <pc:sldMk cId="1562185887" sldId="298"/>
            <ac:picMk id="47" creationId="{32B91C55-44AC-49D4-83F1-C5539934E419}"/>
          </ac:picMkLst>
        </pc:picChg>
        <pc:picChg chg="mod">
          <ac:chgData name="Stephanie Russell" userId="f71637d8-1f63-4a52-8dcf-c8b5f3a85ec9" providerId="ADAL" clId="{C9A1D330-732D-4ADD-B3D4-616F38072DE6}" dt="2020-11-13T16:46:59.911" v="735" actId="1076"/>
          <ac:picMkLst>
            <pc:docMk/>
            <pc:sldMk cId="1562185887" sldId="298"/>
            <ac:picMk id="49" creationId="{BEF92B8A-8933-4A98-8E37-70384D1E3634}"/>
          </ac:picMkLst>
        </pc:picChg>
      </pc:sldChg>
      <pc:sldChg chg="add del setBg">
        <pc:chgData name="Stephanie Russell" userId="f71637d8-1f63-4a52-8dcf-c8b5f3a85ec9" providerId="ADAL" clId="{C9A1D330-732D-4ADD-B3D4-616F38072DE6}" dt="2020-11-12T22:05:41.476" v="89" actId="2696"/>
        <pc:sldMkLst>
          <pc:docMk/>
          <pc:sldMk cId="3118363761" sldId="299"/>
        </pc:sldMkLst>
        <pc:spChg chg="add del">
          <ac:chgData name="Stephanie Russell" userId="f71637d8-1f63-4a52-8dcf-c8b5f3a85ec9" providerId="ADAL" clId="{C9A1D330-732D-4ADD-B3D4-616F38072DE6}" dt="2020-11-13T16:49:37.328" v="794" actId="478"/>
          <ac:spMkLst>
            <pc:docMk/>
            <pc:sldMk cId="3118363761" sldId="299"/>
            <ac:spMk id="13" creationId="{7625787E-A39C-4261-B382-D5E96A636076}"/>
          </ac:spMkLst>
        </pc:spChg>
        <pc:grpChg chg="add del mod">
          <ac:chgData name="Stephanie Russell" userId="f71637d8-1f63-4a52-8dcf-c8b5f3a85ec9" providerId="ADAL" clId="{C9A1D330-732D-4ADD-B3D4-616F38072DE6}" dt="2020-11-13T16:49:33.691" v="786" actId="1076"/>
          <ac:grpSpMkLst>
            <pc:docMk/>
            <pc:sldMk cId="3118363761" sldId="299"/>
            <ac:grpSpMk id="48" creationId="{E4CB8436-4C04-4DE0-8B7D-6387C2A65AD3}"/>
          </ac:grpSpMkLst>
        </pc:grpChg>
        <pc:picChg chg="add del mod">
          <ac:chgData name="Stephanie Russell" userId="f71637d8-1f63-4a52-8dcf-c8b5f3a85ec9" providerId="ADAL" clId="{C9A1D330-732D-4ADD-B3D4-616F38072DE6}" dt="2020-11-13T16:49:45.771" v="799" actId="1076"/>
          <ac:picMkLst>
            <pc:docMk/>
            <pc:sldMk cId="3118363761" sldId="299"/>
            <ac:picMk id="10" creationId="{DF90B522-CFEE-4CBA-A8E8-4B2E528CAC64}"/>
          </ac:picMkLst>
        </pc:picChg>
        <pc:picChg chg="del">
          <ac:chgData name="Stephanie Russell" userId="f71637d8-1f63-4a52-8dcf-c8b5f3a85ec9" providerId="ADAL" clId="{C9A1D330-732D-4ADD-B3D4-616F38072DE6}" dt="2020-11-13T16:48:38.867" v="762" actId="478"/>
          <ac:picMkLst>
            <pc:docMk/>
            <pc:sldMk cId="3118363761" sldId="299"/>
            <ac:picMk id="31" creationId="{88960AE8-4F81-4676-BBB8-01AF6C4EDF8D}"/>
          </ac:picMkLst>
        </pc:picChg>
        <pc:picChg chg="del">
          <ac:chgData name="Stephanie Russell" userId="f71637d8-1f63-4a52-8dcf-c8b5f3a85ec9" providerId="ADAL" clId="{C9A1D330-732D-4ADD-B3D4-616F38072DE6}" dt="2020-11-13T16:48:47.301" v="768" actId="478"/>
          <ac:picMkLst>
            <pc:docMk/>
            <pc:sldMk cId="3118363761" sldId="299"/>
            <ac:picMk id="32" creationId="{4DD8D22F-BA65-4952-BF46-24211E40AAE6}"/>
          </ac:picMkLst>
        </pc:picChg>
        <pc:picChg chg="del">
          <ac:chgData name="Stephanie Russell" userId="f71637d8-1f63-4a52-8dcf-c8b5f3a85ec9" providerId="ADAL" clId="{C9A1D330-732D-4ADD-B3D4-616F38072DE6}" dt="2020-11-13T16:48:48.232" v="769" actId="478"/>
          <ac:picMkLst>
            <pc:docMk/>
            <pc:sldMk cId="3118363761" sldId="299"/>
            <ac:picMk id="33" creationId="{63D14452-7C21-435B-8E68-946FC871CC19}"/>
          </ac:picMkLst>
        </pc:picChg>
        <pc:picChg chg="del">
          <ac:chgData name="Stephanie Russell" userId="f71637d8-1f63-4a52-8dcf-c8b5f3a85ec9" providerId="ADAL" clId="{C9A1D330-732D-4ADD-B3D4-616F38072DE6}" dt="2020-11-13T16:48:42.070" v="764" actId="478"/>
          <ac:picMkLst>
            <pc:docMk/>
            <pc:sldMk cId="3118363761" sldId="299"/>
            <ac:picMk id="34" creationId="{DEB1387A-56EB-4E9B-9647-70BC736AB5B2}"/>
          </ac:picMkLst>
        </pc:picChg>
        <pc:picChg chg="del">
          <ac:chgData name="Stephanie Russell" userId="f71637d8-1f63-4a52-8dcf-c8b5f3a85ec9" providerId="ADAL" clId="{C9A1D330-732D-4ADD-B3D4-616F38072DE6}" dt="2020-11-13T16:48:49.844" v="771" actId="478"/>
          <ac:picMkLst>
            <pc:docMk/>
            <pc:sldMk cId="3118363761" sldId="299"/>
            <ac:picMk id="35" creationId="{5B07D43E-90A5-476A-9E63-BE244660F021}"/>
          </ac:picMkLst>
        </pc:picChg>
        <pc:picChg chg="del">
          <ac:chgData name="Stephanie Russell" userId="f71637d8-1f63-4a52-8dcf-c8b5f3a85ec9" providerId="ADAL" clId="{C9A1D330-732D-4ADD-B3D4-616F38072DE6}" dt="2020-11-13T16:48:51.269" v="773" actId="478"/>
          <ac:picMkLst>
            <pc:docMk/>
            <pc:sldMk cId="3118363761" sldId="299"/>
            <ac:picMk id="36" creationId="{A534F14D-B2ED-4B90-B194-9863F2681C80}"/>
          </ac:picMkLst>
        </pc:picChg>
        <pc:picChg chg="del">
          <ac:chgData name="Stephanie Russell" userId="f71637d8-1f63-4a52-8dcf-c8b5f3a85ec9" providerId="ADAL" clId="{C9A1D330-732D-4ADD-B3D4-616F38072DE6}" dt="2020-11-13T16:48:50.668" v="772" actId="478"/>
          <ac:picMkLst>
            <pc:docMk/>
            <pc:sldMk cId="3118363761" sldId="299"/>
            <ac:picMk id="37" creationId="{90925BAE-E87D-43FD-BFA3-B50C98ED09A4}"/>
          </ac:picMkLst>
        </pc:picChg>
        <pc:picChg chg="add del">
          <ac:chgData name="Stephanie Russell" userId="f71637d8-1f63-4a52-8dcf-c8b5f3a85ec9" providerId="ADAL" clId="{C9A1D330-732D-4ADD-B3D4-616F38072DE6}" dt="2020-11-13T16:49:42.108" v="798" actId="478"/>
          <ac:picMkLst>
            <pc:docMk/>
            <pc:sldMk cId="3118363761" sldId="299"/>
            <ac:picMk id="38" creationId="{4E109BBB-E706-44E5-800F-8AA13C7EB236}"/>
          </ac:picMkLst>
        </pc:picChg>
        <pc:picChg chg="del">
          <ac:chgData name="Stephanie Russell" userId="f71637d8-1f63-4a52-8dcf-c8b5f3a85ec9" providerId="ADAL" clId="{C9A1D330-732D-4ADD-B3D4-616F38072DE6}" dt="2020-11-13T16:48:49.015" v="770" actId="478"/>
          <ac:picMkLst>
            <pc:docMk/>
            <pc:sldMk cId="3118363761" sldId="299"/>
            <ac:picMk id="39" creationId="{62DB4F80-893A-49DC-87E9-8385431AD7A3}"/>
          </ac:picMkLst>
        </pc:picChg>
        <pc:picChg chg="del">
          <ac:chgData name="Stephanie Russell" userId="f71637d8-1f63-4a52-8dcf-c8b5f3a85ec9" providerId="ADAL" clId="{C9A1D330-732D-4ADD-B3D4-616F38072DE6}" dt="2020-11-13T16:48:37.927" v="761" actId="478"/>
          <ac:picMkLst>
            <pc:docMk/>
            <pc:sldMk cId="3118363761" sldId="299"/>
            <ac:picMk id="40" creationId="{4E22A020-B669-458B-8059-509B0745FA88}"/>
          </ac:picMkLst>
        </pc:picChg>
        <pc:picChg chg="mod">
          <ac:chgData name="Stephanie Russell" userId="f71637d8-1f63-4a52-8dcf-c8b5f3a85ec9" providerId="ADAL" clId="{C9A1D330-732D-4ADD-B3D4-616F38072DE6}" dt="2020-11-13T16:49:35.675" v="791" actId="1076"/>
          <ac:picMkLst>
            <pc:docMk/>
            <pc:sldMk cId="3118363761" sldId="299"/>
            <ac:picMk id="43" creationId="{F893D0B4-AD74-4210-9592-F6F2899E461B}"/>
          </ac:picMkLst>
        </pc:picChg>
        <pc:picChg chg="mod">
          <ac:chgData name="Stephanie Russell" userId="f71637d8-1f63-4a52-8dcf-c8b5f3a85ec9" providerId="ADAL" clId="{C9A1D330-732D-4ADD-B3D4-616F38072DE6}" dt="2020-11-13T16:49:36.585" v="793" actId="1076"/>
          <ac:picMkLst>
            <pc:docMk/>
            <pc:sldMk cId="3118363761" sldId="299"/>
            <ac:picMk id="44" creationId="{A32F2CB0-01E8-4034-AA57-16EAFAF0ECC6}"/>
          </ac:picMkLst>
        </pc:picChg>
        <pc:picChg chg="mod">
          <ac:chgData name="Stephanie Russell" userId="f71637d8-1f63-4a52-8dcf-c8b5f3a85ec9" providerId="ADAL" clId="{C9A1D330-732D-4ADD-B3D4-616F38072DE6}" dt="2020-11-13T16:49:36.164" v="792" actId="1076"/>
          <ac:picMkLst>
            <pc:docMk/>
            <pc:sldMk cId="3118363761" sldId="299"/>
            <ac:picMk id="46" creationId="{90E6D8DB-C8FA-4F92-B0A2-1FECAF6C3148}"/>
          </ac:picMkLst>
        </pc:picChg>
        <pc:picChg chg="mod">
          <ac:chgData name="Stephanie Russell" userId="f71637d8-1f63-4a52-8dcf-c8b5f3a85ec9" providerId="ADAL" clId="{C9A1D330-732D-4ADD-B3D4-616F38072DE6}" dt="2020-11-13T16:49:34.130" v="787" actId="1076"/>
          <ac:picMkLst>
            <pc:docMk/>
            <pc:sldMk cId="3118363761" sldId="299"/>
            <ac:picMk id="47" creationId="{32B91C55-44AC-49D4-83F1-C5539934E419}"/>
          </ac:picMkLst>
        </pc:picChg>
        <pc:picChg chg="del">
          <ac:chgData name="Stephanie Russell" userId="f71637d8-1f63-4a52-8dcf-c8b5f3a85ec9" providerId="ADAL" clId="{C9A1D330-732D-4ADD-B3D4-616F38072DE6}" dt="2020-11-13T16:48:40.404" v="763" actId="478"/>
          <ac:picMkLst>
            <pc:docMk/>
            <pc:sldMk cId="3118363761" sldId="299"/>
            <ac:picMk id="54" creationId="{C0CE7A6B-3E4C-405E-8C0F-35A625414ADD}"/>
          </ac:picMkLst>
        </pc:picChg>
      </pc:sldChg>
      <pc:sldChg chg="addSp delSp modSp add">
        <pc:chgData name="Stephanie Russell" userId="f71637d8-1f63-4a52-8dcf-c8b5f3a85ec9" providerId="ADAL" clId="{C9A1D330-732D-4ADD-B3D4-616F38072DE6}" dt="2020-11-13T16:52:32.397" v="853" actId="2085"/>
        <pc:sldMkLst>
          <pc:docMk/>
          <pc:sldMk cId="1711973266" sldId="300"/>
        </pc:sldMkLst>
        <pc:spChg chg="del">
          <ac:chgData name="Stephanie Russell" userId="f71637d8-1f63-4a52-8dcf-c8b5f3a85ec9" providerId="ADAL" clId="{C9A1D330-732D-4ADD-B3D4-616F38072DE6}" dt="2020-11-13T16:50:39.896" v="806" actId="478"/>
          <ac:spMkLst>
            <pc:docMk/>
            <pc:sldMk cId="1711973266" sldId="300"/>
            <ac:spMk id="13" creationId="{7625787E-A39C-4261-B382-D5E96A636076}"/>
          </ac:spMkLst>
        </pc:spChg>
        <pc:spChg chg="add mod">
          <ac:chgData name="Stephanie Russell" userId="f71637d8-1f63-4a52-8dcf-c8b5f3a85ec9" providerId="ADAL" clId="{C9A1D330-732D-4ADD-B3D4-616F38072DE6}" dt="2020-11-13T16:52:26.794" v="852" actId="207"/>
          <ac:spMkLst>
            <pc:docMk/>
            <pc:sldMk cId="1711973266" sldId="300"/>
            <ac:spMk id="30" creationId="{FBA30A63-4D90-453B-B0C6-5610D1192A61}"/>
          </ac:spMkLst>
        </pc:spChg>
        <pc:spChg chg="add mod">
          <ac:chgData name="Stephanie Russell" userId="f71637d8-1f63-4a52-8dcf-c8b5f3a85ec9" providerId="ADAL" clId="{C9A1D330-732D-4ADD-B3D4-616F38072DE6}" dt="2020-11-13T16:52:32.397" v="853" actId="2085"/>
          <ac:spMkLst>
            <pc:docMk/>
            <pc:sldMk cId="1711973266" sldId="300"/>
            <ac:spMk id="31" creationId="{DD9CB92E-4A87-423C-BB3E-7CA4C809781E}"/>
          </ac:spMkLst>
        </pc:spChg>
        <pc:spChg chg="mod">
          <ac:chgData name="Stephanie Russell" userId="f71637d8-1f63-4a52-8dcf-c8b5f3a85ec9" providerId="ADAL" clId="{C9A1D330-732D-4ADD-B3D4-616F38072DE6}" dt="2020-11-13T16:50:49.873" v="811" actId="1076"/>
          <ac:spMkLst>
            <pc:docMk/>
            <pc:sldMk cId="1711973266" sldId="300"/>
            <ac:spMk id="50" creationId="{3EDC657B-3B52-46D6-A78F-576AA30D20FD}"/>
          </ac:spMkLst>
        </pc:spChg>
        <pc:spChg chg="mod">
          <ac:chgData name="Stephanie Russell" userId="f71637d8-1f63-4a52-8dcf-c8b5f3a85ec9" providerId="ADAL" clId="{C9A1D330-732D-4ADD-B3D4-616F38072DE6}" dt="2020-11-13T16:51:51.001" v="845" actId="1076"/>
          <ac:spMkLst>
            <pc:docMk/>
            <pc:sldMk cId="1711973266" sldId="300"/>
            <ac:spMk id="77" creationId="{1150FC88-0800-4253-BFBC-769AE236F080}"/>
          </ac:spMkLst>
        </pc:spChg>
        <pc:grpChg chg="add del mod">
          <ac:chgData name="Stephanie Russell" userId="f71637d8-1f63-4a52-8dcf-c8b5f3a85ec9" providerId="ADAL" clId="{C9A1D330-732D-4ADD-B3D4-616F38072DE6}" dt="2020-11-13T16:50:45.428" v="809"/>
          <ac:grpSpMkLst>
            <pc:docMk/>
            <pc:sldMk cId="1711973266" sldId="300"/>
            <ac:grpSpMk id="48" creationId="{E4CB8436-4C04-4DE0-8B7D-6387C2A65AD3}"/>
          </ac:grpSpMkLst>
        </pc:grpChg>
        <pc:picChg chg="del">
          <ac:chgData name="Stephanie Russell" userId="f71637d8-1f63-4a52-8dcf-c8b5f3a85ec9" providerId="ADAL" clId="{C9A1D330-732D-4ADD-B3D4-616F38072DE6}" dt="2020-11-13T16:50:38.876" v="805" actId="478"/>
          <ac:picMkLst>
            <pc:docMk/>
            <pc:sldMk cId="1711973266" sldId="300"/>
            <ac:picMk id="10" creationId="{DF90B522-CFEE-4CBA-A8E8-4B2E528CAC64}"/>
          </ac:picMkLst>
        </pc:picChg>
        <pc:picChg chg="mod">
          <ac:chgData name="Stephanie Russell" userId="f71637d8-1f63-4a52-8dcf-c8b5f3a85ec9" providerId="ADAL" clId="{C9A1D330-732D-4ADD-B3D4-616F38072DE6}" dt="2020-11-13T16:50:51.467" v="812" actId="1076"/>
          <ac:picMkLst>
            <pc:docMk/>
            <pc:sldMk cId="1711973266" sldId="300"/>
            <ac:picMk id="42" creationId="{B4ABC2DA-5704-419D-8608-80FE0350ECE9}"/>
          </ac:picMkLst>
        </pc:picChg>
        <pc:picChg chg="mod">
          <ac:chgData name="Stephanie Russell" userId="f71637d8-1f63-4a52-8dcf-c8b5f3a85ec9" providerId="ADAL" clId="{C9A1D330-732D-4ADD-B3D4-616F38072DE6}" dt="2020-11-13T16:50:58.487" v="816" actId="1076"/>
          <ac:picMkLst>
            <pc:docMk/>
            <pc:sldMk cId="1711973266" sldId="300"/>
            <ac:picMk id="43" creationId="{F893D0B4-AD74-4210-9592-F6F2899E461B}"/>
          </ac:picMkLst>
        </pc:picChg>
        <pc:picChg chg="mod">
          <ac:chgData name="Stephanie Russell" userId="f71637d8-1f63-4a52-8dcf-c8b5f3a85ec9" providerId="ADAL" clId="{C9A1D330-732D-4ADD-B3D4-616F38072DE6}" dt="2020-11-13T16:50:55.165" v="814" actId="1076"/>
          <ac:picMkLst>
            <pc:docMk/>
            <pc:sldMk cId="1711973266" sldId="300"/>
            <ac:picMk id="44" creationId="{A32F2CB0-01E8-4034-AA57-16EAFAF0ECC6}"/>
          </ac:picMkLst>
        </pc:picChg>
        <pc:picChg chg="mod">
          <ac:chgData name="Stephanie Russell" userId="f71637d8-1f63-4a52-8dcf-c8b5f3a85ec9" providerId="ADAL" clId="{C9A1D330-732D-4ADD-B3D4-616F38072DE6}" dt="2020-11-13T16:50:56.660" v="815" actId="1076"/>
          <ac:picMkLst>
            <pc:docMk/>
            <pc:sldMk cId="1711973266" sldId="300"/>
            <ac:picMk id="46" creationId="{90E6D8DB-C8FA-4F92-B0A2-1FECAF6C3148}"/>
          </ac:picMkLst>
        </pc:picChg>
        <pc:picChg chg="mod">
          <ac:chgData name="Stephanie Russell" userId="f71637d8-1f63-4a52-8dcf-c8b5f3a85ec9" providerId="ADAL" clId="{C9A1D330-732D-4ADD-B3D4-616F38072DE6}" dt="2020-11-13T16:51:00.817" v="817" actId="14100"/>
          <ac:picMkLst>
            <pc:docMk/>
            <pc:sldMk cId="1711973266" sldId="300"/>
            <ac:picMk id="47" creationId="{32B91C55-44AC-49D4-83F1-C5539934E419}"/>
          </ac:picMkLst>
        </pc:picChg>
        <pc:picChg chg="add del mod">
          <ac:chgData name="Stephanie Russell" userId="f71637d8-1f63-4a52-8dcf-c8b5f3a85ec9" providerId="ADAL" clId="{C9A1D330-732D-4ADD-B3D4-616F38072DE6}" dt="2020-11-13T16:50:49.873" v="811" actId="1076"/>
          <ac:picMkLst>
            <pc:docMk/>
            <pc:sldMk cId="1711973266" sldId="300"/>
            <ac:picMk id="49" creationId="{BEF92B8A-8933-4A98-8E37-70384D1E3634}"/>
          </ac:picMkLst>
        </pc:picChg>
        <pc:picChg chg="del">
          <ac:chgData name="Stephanie Russell" userId="f71637d8-1f63-4a52-8dcf-c8b5f3a85ec9" providerId="ADAL" clId="{C9A1D330-732D-4ADD-B3D4-616F38072DE6}" dt="2020-11-13T16:51:27.155" v="830" actId="478"/>
          <ac:picMkLst>
            <pc:docMk/>
            <pc:sldMk cId="1711973266" sldId="300"/>
            <ac:picMk id="66" creationId="{1D76F52B-EBF9-4CFD-9D5E-CF76C825C1D3}"/>
          </ac:picMkLst>
        </pc:picChg>
        <pc:picChg chg="del">
          <ac:chgData name="Stephanie Russell" userId="f71637d8-1f63-4a52-8dcf-c8b5f3a85ec9" providerId="ADAL" clId="{C9A1D330-732D-4ADD-B3D4-616F38072DE6}" dt="2020-11-13T16:51:26.628" v="829" actId="478"/>
          <ac:picMkLst>
            <pc:docMk/>
            <pc:sldMk cId="1711973266" sldId="300"/>
            <ac:picMk id="67" creationId="{87C0D4B5-9EAF-47D1-9FDE-1A23A0560BD0}"/>
          </ac:picMkLst>
        </pc:picChg>
        <pc:picChg chg="mod">
          <ac:chgData name="Stephanie Russell" userId="f71637d8-1f63-4a52-8dcf-c8b5f3a85ec9" providerId="ADAL" clId="{C9A1D330-732D-4ADD-B3D4-616F38072DE6}" dt="2020-11-13T16:51:43.769" v="842" actId="1076"/>
          <ac:picMkLst>
            <pc:docMk/>
            <pc:sldMk cId="1711973266" sldId="300"/>
            <ac:picMk id="68" creationId="{DFDB55DD-A405-42DA-ADDC-4CABE6229C80}"/>
          </ac:picMkLst>
        </pc:picChg>
        <pc:picChg chg="mod">
          <ac:chgData name="Stephanie Russell" userId="f71637d8-1f63-4a52-8dcf-c8b5f3a85ec9" providerId="ADAL" clId="{C9A1D330-732D-4ADD-B3D4-616F38072DE6}" dt="2020-11-13T16:51:42.846" v="841" actId="1076"/>
          <ac:picMkLst>
            <pc:docMk/>
            <pc:sldMk cId="1711973266" sldId="300"/>
            <ac:picMk id="69" creationId="{F674E544-5915-4747-A243-1CAE1A18C54E}"/>
          </ac:picMkLst>
        </pc:picChg>
        <pc:picChg chg="mod">
          <ac:chgData name="Stephanie Russell" userId="f71637d8-1f63-4a52-8dcf-c8b5f3a85ec9" providerId="ADAL" clId="{C9A1D330-732D-4ADD-B3D4-616F38072DE6}" dt="2020-11-13T16:51:32.590" v="833" actId="14100"/>
          <ac:picMkLst>
            <pc:docMk/>
            <pc:sldMk cId="1711973266" sldId="300"/>
            <ac:picMk id="70" creationId="{470A9057-A05C-4296-A2E6-D2A1D1528FF1}"/>
          </ac:picMkLst>
        </pc:picChg>
        <pc:picChg chg="mod">
          <ac:chgData name="Stephanie Russell" userId="f71637d8-1f63-4a52-8dcf-c8b5f3a85ec9" providerId="ADAL" clId="{C9A1D330-732D-4ADD-B3D4-616F38072DE6}" dt="2020-11-13T16:51:33.363" v="834" actId="1076"/>
          <ac:picMkLst>
            <pc:docMk/>
            <pc:sldMk cId="1711973266" sldId="300"/>
            <ac:picMk id="71" creationId="{E2A3A80D-C36B-4622-B509-CE225F0DB91A}"/>
          </ac:picMkLst>
        </pc:picChg>
        <pc:picChg chg="del">
          <ac:chgData name="Stephanie Russell" userId="f71637d8-1f63-4a52-8dcf-c8b5f3a85ec9" providerId="ADAL" clId="{C9A1D330-732D-4ADD-B3D4-616F38072DE6}" dt="2020-11-13T16:51:25.933" v="828" actId="478"/>
          <ac:picMkLst>
            <pc:docMk/>
            <pc:sldMk cId="1711973266" sldId="300"/>
            <ac:picMk id="72" creationId="{77768D79-9E61-4231-8A64-7CB4DBBDC938}"/>
          </ac:picMkLst>
        </pc:picChg>
        <pc:picChg chg="del">
          <ac:chgData name="Stephanie Russell" userId="f71637d8-1f63-4a52-8dcf-c8b5f3a85ec9" providerId="ADAL" clId="{C9A1D330-732D-4ADD-B3D4-616F38072DE6}" dt="2020-11-13T16:51:28.017" v="831" actId="478"/>
          <ac:picMkLst>
            <pc:docMk/>
            <pc:sldMk cId="1711973266" sldId="300"/>
            <ac:picMk id="73" creationId="{36A0A7F9-8BD4-4788-A6CD-21B539164B3F}"/>
          </ac:picMkLst>
        </pc:picChg>
        <pc:picChg chg="mod">
          <ac:chgData name="Stephanie Russell" userId="f71637d8-1f63-4a52-8dcf-c8b5f3a85ec9" providerId="ADAL" clId="{C9A1D330-732D-4ADD-B3D4-616F38072DE6}" dt="2020-11-13T16:51:44.731" v="843" actId="1076"/>
          <ac:picMkLst>
            <pc:docMk/>
            <pc:sldMk cId="1711973266" sldId="300"/>
            <ac:picMk id="74" creationId="{B922A35F-6F22-44AB-9F10-C727A33E0B96}"/>
          </ac:picMkLst>
        </pc:picChg>
        <pc:picChg chg="mod">
          <ac:chgData name="Stephanie Russell" userId="f71637d8-1f63-4a52-8dcf-c8b5f3a85ec9" providerId="ADAL" clId="{C9A1D330-732D-4ADD-B3D4-616F38072DE6}" dt="2020-11-13T16:51:49.085" v="844" actId="1076"/>
          <ac:picMkLst>
            <pc:docMk/>
            <pc:sldMk cId="1711973266" sldId="300"/>
            <ac:picMk id="76" creationId="{21C9F255-B442-48E8-9F9F-5BE10FC1F802}"/>
          </ac:picMkLst>
        </pc:picChg>
      </pc:sldChg>
      <pc:sldChg chg="add del setBg">
        <pc:chgData name="Stephanie Russell" userId="f71637d8-1f63-4a52-8dcf-c8b5f3a85ec9" providerId="ADAL" clId="{C9A1D330-732D-4ADD-B3D4-616F38072DE6}" dt="2020-11-12T22:05:41.486" v="91" actId="2696"/>
        <pc:sldMkLst>
          <pc:docMk/>
          <pc:sldMk cId="0" sldId="301"/>
        </pc:sldMkLst>
      </pc:sldChg>
      <pc:sldChg chg="add del setBg">
        <pc:chgData name="Stephanie Russell" userId="f71637d8-1f63-4a52-8dcf-c8b5f3a85ec9" providerId="ADAL" clId="{C9A1D330-732D-4ADD-B3D4-616F38072DE6}" dt="2020-11-12T22:05:41.819" v="92" actId="2696"/>
        <pc:sldMkLst>
          <pc:docMk/>
          <pc:sldMk cId="0" sldId="302"/>
        </pc:sldMkLst>
      </pc:sldChg>
      <pc:sldChg chg="add del setBg">
        <pc:chgData name="Stephanie Russell" userId="f71637d8-1f63-4a52-8dcf-c8b5f3a85ec9" providerId="ADAL" clId="{C9A1D330-732D-4ADD-B3D4-616F38072DE6}" dt="2020-11-12T22:05:41.449" v="82" actId="2696"/>
        <pc:sldMkLst>
          <pc:docMk/>
          <pc:sldMk cId="0" sldId="303"/>
        </pc:sldMkLst>
      </pc:sldChg>
      <pc:sldMasterChg chg="delSldLayout">
        <pc:chgData name="Stephanie Russell" userId="f71637d8-1f63-4a52-8dcf-c8b5f3a85ec9" providerId="ADAL" clId="{C9A1D330-732D-4ADD-B3D4-616F38072DE6}" dt="2020-11-12T22:05:41.458" v="85" actId="2696"/>
        <pc:sldMasterMkLst>
          <pc:docMk/>
          <pc:sldMasterMk cId="347870282" sldId="2147483672"/>
        </pc:sldMasterMkLst>
        <pc:sldLayoutChg chg="del">
          <pc:chgData name="Stephanie Russell" userId="f71637d8-1f63-4a52-8dcf-c8b5f3a85ec9" providerId="ADAL" clId="{C9A1D330-732D-4ADD-B3D4-616F38072DE6}" dt="2020-11-12T21:56:45.452" v="17" actId="2696"/>
          <pc:sldLayoutMkLst>
            <pc:docMk/>
            <pc:sldMasterMk cId="347870282" sldId="2147483672"/>
            <pc:sldLayoutMk cId="1336491519" sldId="2147483682"/>
          </pc:sldLayoutMkLst>
        </pc:sldLayoutChg>
        <pc:sldLayoutChg chg="del">
          <pc:chgData name="Stephanie Russell" userId="f71637d8-1f63-4a52-8dcf-c8b5f3a85ec9" providerId="ADAL" clId="{C9A1D330-732D-4ADD-B3D4-616F38072DE6}" dt="2020-11-12T22:05:41.458" v="85" actId="2696"/>
          <pc:sldLayoutMkLst>
            <pc:docMk/>
            <pc:sldMasterMk cId="347870282" sldId="2147483672"/>
            <pc:sldLayoutMk cId="1787184970" sldId="2147483684"/>
          </pc:sldLayoutMkLst>
        </pc:sldLayoutChg>
        <pc:sldLayoutChg chg="del">
          <pc:chgData name="Stephanie Russell" userId="f71637d8-1f63-4a52-8dcf-c8b5f3a85ec9" providerId="ADAL" clId="{C9A1D330-732D-4ADD-B3D4-616F38072DE6}" dt="2020-11-12T21:58:43.108" v="42" actId="2696"/>
          <pc:sldLayoutMkLst>
            <pc:docMk/>
            <pc:sldMasterMk cId="347870282" sldId="2147483672"/>
            <pc:sldLayoutMk cId="3195926588" sldId="2147483684"/>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9FE9B-192B-43DE-91B6-3CDBFD49D6E1}"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8F5DB-5335-4353-9B25-34A5D3CC3FA6}" type="slidenum">
              <a:rPr lang="en-US" smtClean="0"/>
              <a:t>‹#›</a:t>
            </a:fld>
            <a:endParaRPr lang="en-US"/>
          </a:p>
        </p:txBody>
      </p:sp>
    </p:spTree>
    <p:extLst>
      <p:ext uri="{BB962C8B-B14F-4D97-AF65-F5344CB8AC3E}">
        <p14:creationId xmlns:p14="http://schemas.microsoft.com/office/powerpoint/2010/main" val="388700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of the lesson will be a </a:t>
            </a:r>
            <a:r>
              <a:rPr lang="en-US"/>
              <a:t>link to the </a:t>
            </a:r>
            <a:r>
              <a:rPr lang="en-US" dirty="0"/>
              <a:t>website where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7</a:t>
            </a:r>
          </a:p>
        </p:txBody>
      </p:sp>
      <p:sp>
        <p:nvSpPr>
          <p:cNvPr id="4" name="Slide Number Placeholder 3"/>
          <p:cNvSpPr>
            <a:spLocks noGrp="1"/>
          </p:cNvSpPr>
          <p:nvPr>
            <p:ph type="sldNum" sz="quarter" idx="5"/>
          </p:nvPr>
        </p:nvSpPr>
        <p:spPr/>
        <p:txBody>
          <a:bodyPr/>
          <a:lstStyle/>
          <a:p>
            <a:fld id="{ECE8F5DB-5335-4353-9B25-34A5D3CC3FA6}" type="slidenum">
              <a:rPr lang="en-US" smtClean="0"/>
              <a:t>10</a:t>
            </a:fld>
            <a:endParaRPr lang="en-US"/>
          </a:p>
        </p:txBody>
      </p:sp>
    </p:spTree>
    <p:extLst>
      <p:ext uri="{BB962C8B-B14F-4D97-AF65-F5344CB8AC3E}">
        <p14:creationId xmlns:p14="http://schemas.microsoft.com/office/powerpoint/2010/main" val="329298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8</a:t>
            </a:r>
          </a:p>
        </p:txBody>
      </p:sp>
      <p:sp>
        <p:nvSpPr>
          <p:cNvPr id="4" name="Slide Number Placeholder 3"/>
          <p:cNvSpPr>
            <a:spLocks noGrp="1"/>
          </p:cNvSpPr>
          <p:nvPr>
            <p:ph type="sldNum" sz="quarter" idx="5"/>
          </p:nvPr>
        </p:nvSpPr>
        <p:spPr/>
        <p:txBody>
          <a:bodyPr/>
          <a:lstStyle/>
          <a:p>
            <a:fld id="{ECE8F5DB-5335-4353-9B25-34A5D3CC3FA6}" type="slidenum">
              <a:rPr lang="en-US" smtClean="0"/>
              <a:t>11</a:t>
            </a:fld>
            <a:endParaRPr lang="en-US"/>
          </a:p>
        </p:txBody>
      </p:sp>
    </p:spTree>
    <p:extLst>
      <p:ext uri="{BB962C8B-B14F-4D97-AF65-F5344CB8AC3E}">
        <p14:creationId xmlns:p14="http://schemas.microsoft.com/office/powerpoint/2010/main" val="410389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9</a:t>
            </a:r>
          </a:p>
        </p:txBody>
      </p:sp>
      <p:sp>
        <p:nvSpPr>
          <p:cNvPr id="4" name="Slide Number Placeholder 3"/>
          <p:cNvSpPr>
            <a:spLocks noGrp="1"/>
          </p:cNvSpPr>
          <p:nvPr>
            <p:ph type="sldNum" sz="quarter" idx="5"/>
          </p:nvPr>
        </p:nvSpPr>
        <p:spPr/>
        <p:txBody>
          <a:bodyPr/>
          <a:lstStyle/>
          <a:p>
            <a:fld id="{ECE8F5DB-5335-4353-9B25-34A5D3CC3FA6}" type="slidenum">
              <a:rPr lang="en-US" smtClean="0"/>
              <a:t>12</a:t>
            </a:fld>
            <a:endParaRPr lang="en-US"/>
          </a:p>
        </p:txBody>
      </p:sp>
    </p:spTree>
    <p:extLst>
      <p:ext uri="{BB962C8B-B14F-4D97-AF65-F5344CB8AC3E}">
        <p14:creationId xmlns:p14="http://schemas.microsoft.com/office/powerpoint/2010/main" val="119327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3</a:t>
            </a:r>
          </a:p>
        </p:txBody>
      </p:sp>
      <p:sp>
        <p:nvSpPr>
          <p:cNvPr id="4" name="Slide Number Placeholder 3"/>
          <p:cNvSpPr>
            <a:spLocks noGrp="1"/>
          </p:cNvSpPr>
          <p:nvPr>
            <p:ph type="sldNum" sz="quarter" idx="5"/>
          </p:nvPr>
        </p:nvSpPr>
        <p:spPr/>
        <p:txBody>
          <a:bodyPr/>
          <a:lstStyle/>
          <a:p>
            <a:fld id="{ECE8F5DB-5335-4353-9B25-34A5D3CC3FA6}" type="slidenum">
              <a:rPr lang="en-US" smtClean="0"/>
              <a:t>13</a:t>
            </a:fld>
            <a:endParaRPr lang="en-US"/>
          </a:p>
        </p:txBody>
      </p:sp>
    </p:spTree>
    <p:extLst>
      <p:ext uri="{BB962C8B-B14F-4D97-AF65-F5344CB8AC3E}">
        <p14:creationId xmlns:p14="http://schemas.microsoft.com/office/powerpoint/2010/main" val="60314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11</a:t>
            </a:r>
          </a:p>
        </p:txBody>
      </p:sp>
      <p:sp>
        <p:nvSpPr>
          <p:cNvPr id="4" name="Slide Number Placeholder 3"/>
          <p:cNvSpPr>
            <a:spLocks noGrp="1"/>
          </p:cNvSpPr>
          <p:nvPr>
            <p:ph type="sldNum" sz="quarter" idx="5"/>
          </p:nvPr>
        </p:nvSpPr>
        <p:spPr/>
        <p:txBody>
          <a:bodyPr/>
          <a:lstStyle/>
          <a:p>
            <a:fld id="{ECE8F5DB-5335-4353-9B25-34A5D3CC3FA6}" type="slidenum">
              <a:rPr lang="en-US" smtClean="0"/>
              <a:t>14</a:t>
            </a:fld>
            <a:endParaRPr lang="en-US"/>
          </a:p>
        </p:txBody>
      </p:sp>
    </p:spTree>
    <p:extLst>
      <p:ext uri="{BB962C8B-B14F-4D97-AF65-F5344CB8AC3E}">
        <p14:creationId xmlns:p14="http://schemas.microsoft.com/office/powerpoint/2010/main" val="115307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Remember to have more cattle than sheep. The name of the game is a link to the resources.</a:t>
            </a:r>
          </a:p>
        </p:txBody>
      </p:sp>
      <p:sp>
        <p:nvSpPr>
          <p:cNvPr id="4" name="Slide Number Placeholder 3"/>
          <p:cNvSpPr>
            <a:spLocks noGrp="1"/>
          </p:cNvSpPr>
          <p:nvPr>
            <p:ph type="sldNum" sz="quarter" idx="5"/>
          </p:nvPr>
        </p:nvSpPr>
        <p:spPr/>
        <p:txBody>
          <a:bodyPr/>
          <a:lstStyle/>
          <a:p>
            <a:fld id="{ECE8F5DB-5335-4353-9B25-34A5D3CC3FA6}" type="slidenum">
              <a:rPr lang="en-US" smtClean="0"/>
              <a:t>15</a:t>
            </a:fld>
            <a:endParaRPr lang="en-US"/>
          </a:p>
        </p:txBody>
      </p:sp>
    </p:spTree>
    <p:extLst>
      <p:ext uri="{BB962C8B-B14F-4D97-AF65-F5344CB8AC3E}">
        <p14:creationId xmlns:p14="http://schemas.microsoft.com/office/powerpoint/2010/main" val="373045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2</a:t>
            </a:r>
            <a:r>
              <a:rPr lang="en-US" baseline="30000" dirty="0"/>
              <a:t>nd</a:t>
            </a:r>
            <a:r>
              <a:rPr lang="en-US" dirty="0"/>
              <a:t> paragraph of 1</a:t>
            </a:r>
            <a:r>
              <a:rPr lang="en-US" baseline="30000" dirty="0"/>
              <a:t>st</a:t>
            </a:r>
            <a:r>
              <a:rPr lang="en-US" dirty="0"/>
              <a:t> bullet:</a:t>
            </a:r>
          </a:p>
        </p:txBody>
      </p:sp>
      <p:sp>
        <p:nvSpPr>
          <p:cNvPr id="4" name="Slide Number Placeholder 3"/>
          <p:cNvSpPr>
            <a:spLocks noGrp="1"/>
          </p:cNvSpPr>
          <p:nvPr>
            <p:ph type="sldNum" sz="quarter" idx="5"/>
          </p:nvPr>
        </p:nvSpPr>
        <p:spPr/>
        <p:txBody>
          <a:bodyPr/>
          <a:lstStyle/>
          <a:p>
            <a:fld id="{ECE8F5DB-5335-4353-9B25-34A5D3CC3FA6}" type="slidenum">
              <a:rPr lang="en-US" smtClean="0"/>
              <a:t>16</a:t>
            </a:fld>
            <a:endParaRPr lang="en-US"/>
          </a:p>
        </p:txBody>
      </p:sp>
    </p:spTree>
    <p:extLst>
      <p:ext uri="{BB962C8B-B14F-4D97-AF65-F5344CB8AC3E}">
        <p14:creationId xmlns:p14="http://schemas.microsoft.com/office/powerpoint/2010/main" val="63210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2</a:t>
            </a:r>
            <a:r>
              <a:rPr lang="en-US" baseline="30000" dirty="0"/>
              <a:t>nd</a:t>
            </a:r>
            <a:r>
              <a:rPr lang="en-US" dirty="0"/>
              <a:t> paragraph of 1</a:t>
            </a:r>
            <a:r>
              <a:rPr lang="en-US" baseline="30000" dirty="0"/>
              <a:t>st</a:t>
            </a:r>
            <a:r>
              <a:rPr lang="en-US" dirty="0"/>
              <a:t> bullet:</a:t>
            </a:r>
          </a:p>
        </p:txBody>
      </p:sp>
      <p:sp>
        <p:nvSpPr>
          <p:cNvPr id="4" name="Slide Number Placeholder 3"/>
          <p:cNvSpPr>
            <a:spLocks noGrp="1"/>
          </p:cNvSpPr>
          <p:nvPr>
            <p:ph type="sldNum" sz="quarter" idx="5"/>
          </p:nvPr>
        </p:nvSpPr>
        <p:spPr/>
        <p:txBody>
          <a:bodyPr/>
          <a:lstStyle/>
          <a:p>
            <a:fld id="{ECE8F5DB-5335-4353-9B25-34A5D3CC3FA6}" type="slidenum">
              <a:rPr lang="en-US" smtClean="0"/>
              <a:t>17</a:t>
            </a:fld>
            <a:endParaRPr lang="en-US"/>
          </a:p>
        </p:txBody>
      </p:sp>
    </p:spTree>
    <p:extLst>
      <p:ext uri="{BB962C8B-B14F-4D97-AF65-F5344CB8AC3E}">
        <p14:creationId xmlns:p14="http://schemas.microsoft.com/office/powerpoint/2010/main" val="144987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2nd Bullet: </a:t>
            </a:r>
          </a:p>
        </p:txBody>
      </p:sp>
      <p:sp>
        <p:nvSpPr>
          <p:cNvPr id="4" name="Slide Number Placeholder 3"/>
          <p:cNvSpPr>
            <a:spLocks noGrp="1"/>
          </p:cNvSpPr>
          <p:nvPr>
            <p:ph type="sldNum" sz="quarter" idx="5"/>
          </p:nvPr>
        </p:nvSpPr>
        <p:spPr/>
        <p:txBody>
          <a:bodyPr/>
          <a:lstStyle/>
          <a:p>
            <a:fld id="{ECE8F5DB-5335-4353-9B25-34A5D3CC3FA6}" type="slidenum">
              <a:rPr lang="en-US" smtClean="0"/>
              <a:t>18</a:t>
            </a:fld>
            <a:endParaRPr lang="en-US"/>
          </a:p>
        </p:txBody>
      </p:sp>
    </p:spTree>
    <p:extLst>
      <p:ext uri="{BB962C8B-B14F-4D97-AF65-F5344CB8AC3E}">
        <p14:creationId xmlns:p14="http://schemas.microsoft.com/office/powerpoint/2010/main" val="215524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 3rd – 6</a:t>
            </a:r>
            <a:r>
              <a:rPr lang="en-US" baseline="30000" dirty="0"/>
              <a:t>th</a:t>
            </a:r>
            <a:r>
              <a:rPr lang="en-US" dirty="0"/>
              <a:t> Bullets: The dotted lines represent the fence. This is a good activity to support area (where the animals graze) and perimeter (the fence) instruction.</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19</a:t>
            </a:fld>
            <a:endParaRPr lang="en-US"/>
          </a:p>
        </p:txBody>
      </p:sp>
    </p:spTree>
    <p:extLst>
      <p:ext uri="{BB962C8B-B14F-4D97-AF65-F5344CB8AC3E}">
        <p14:creationId xmlns:p14="http://schemas.microsoft.com/office/powerpoint/2010/main" val="823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170639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 7</a:t>
            </a:r>
            <a:r>
              <a:rPr lang="en-US" baseline="30000" dirty="0"/>
              <a:t>th</a:t>
            </a:r>
            <a:r>
              <a:rPr lang="en-US" dirty="0"/>
              <a:t> and 8</a:t>
            </a:r>
            <a:r>
              <a:rPr lang="en-US" baseline="30000" dirty="0"/>
              <a:t>th</a:t>
            </a:r>
            <a:r>
              <a:rPr lang="en-US" dirty="0"/>
              <a:t> Bullets: To have the herd move, click on the image of the cowboy and “herd” the cattle into the next pasture.</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20</a:t>
            </a:fld>
            <a:endParaRPr lang="en-US"/>
          </a:p>
        </p:txBody>
      </p:sp>
    </p:spTree>
    <p:extLst>
      <p:ext uri="{BB962C8B-B14F-4D97-AF65-F5344CB8AC3E}">
        <p14:creationId xmlns:p14="http://schemas.microsoft.com/office/powerpoint/2010/main" val="1911797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 8</a:t>
            </a:r>
            <a:r>
              <a:rPr lang="en-US" baseline="30000" dirty="0"/>
              <a:t>th</a:t>
            </a:r>
            <a:r>
              <a:rPr lang="en-US" dirty="0"/>
              <a:t> – 10</a:t>
            </a:r>
            <a:r>
              <a:rPr lang="en-US" baseline="30000" dirty="0"/>
              <a:t>th</a:t>
            </a:r>
            <a:r>
              <a:rPr lang="en-US" dirty="0"/>
              <a:t> Bullets</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21</a:t>
            </a:fld>
            <a:endParaRPr lang="en-US"/>
          </a:p>
        </p:txBody>
      </p:sp>
    </p:spTree>
    <p:extLst>
      <p:ext uri="{BB962C8B-B14F-4D97-AF65-F5344CB8AC3E}">
        <p14:creationId xmlns:p14="http://schemas.microsoft.com/office/powerpoint/2010/main" val="1670547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10</a:t>
            </a:r>
            <a:r>
              <a:rPr lang="en-US" baseline="30000" dirty="0"/>
              <a:t>th</a:t>
            </a:r>
            <a:r>
              <a:rPr lang="en-US" dirty="0"/>
              <a:t> Bullet : </a:t>
            </a:r>
          </a:p>
        </p:txBody>
      </p:sp>
      <p:sp>
        <p:nvSpPr>
          <p:cNvPr id="4" name="Slide Number Placeholder 3"/>
          <p:cNvSpPr>
            <a:spLocks noGrp="1"/>
          </p:cNvSpPr>
          <p:nvPr>
            <p:ph type="sldNum" sz="quarter" idx="5"/>
          </p:nvPr>
        </p:nvSpPr>
        <p:spPr/>
        <p:txBody>
          <a:bodyPr/>
          <a:lstStyle/>
          <a:p>
            <a:fld id="{ECE8F5DB-5335-4353-9B25-34A5D3CC3FA6}" type="slidenum">
              <a:rPr lang="en-US" smtClean="0"/>
              <a:t>22</a:t>
            </a:fld>
            <a:endParaRPr lang="en-US"/>
          </a:p>
        </p:txBody>
      </p:sp>
    </p:spTree>
    <p:extLst>
      <p:ext uri="{BB962C8B-B14F-4D97-AF65-F5344CB8AC3E}">
        <p14:creationId xmlns:p14="http://schemas.microsoft.com/office/powerpoint/2010/main" val="1639928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  10</a:t>
            </a:r>
            <a:r>
              <a:rPr lang="en-US" baseline="30000" dirty="0"/>
              <a:t>th</a:t>
            </a:r>
            <a:r>
              <a:rPr lang="en-US" dirty="0"/>
              <a:t> and 11</a:t>
            </a:r>
            <a:r>
              <a:rPr lang="en-US" baseline="30000" dirty="0"/>
              <a:t>th</a:t>
            </a:r>
            <a:r>
              <a:rPr lang="en-US" dirty="0"/>
              <a:t> Bullets</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23</a:t>
            </a:fld>
            <a:endParaRPr lang="en-US"/>
          </a:p>
        </p:txBody>
      </p:sp>
    </p:spTree>
    <p:extLst>
      <p:ext uri="{BB962C8B-B14F-4D97-AF65-F5344CB8AC3E}">
        <p14:creationId xmlns:p14="http://schemas.microsoft.com/office/powerpoint/2010/main" val="1989063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 12</a:t>
            </a:r>
            <a:r>
              <a:rPr lang="en-US" baseline="30000" dirty="0"/>
              <a:t>th</a:t>
            </a:r>
            <a:r>
              <a:rPr lang="en-US" dirty="0"/>
              <a:t> and 13</a:t>
            </a:r>
            <a:r>
              <a:rPr lang="en-US" baseline="30000" dirty="0"/>
              <a:t>th</a:t>
            </a:r>
            <a:r>
              <a:rPr lang="en-US" dirty="0"/>
              <a:t> Bullets.  Click on the sheep and move the herd to the next pasture (bottom left), then move the herd of cows to the now larkspur-free pasture.</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24</a:t>
            </a:fld>
            <a:endParaRPr lang="en-US"/>
          </a:p>
        </p:txBody>
      </p:sp>
    </p:spTree>
    <p:extLst>
      <p:ext uri="{BB962C8B-B14F-4D97-AF65-F5344CB8AC3E}">
        <p14:creationId xmlns:p14="http://schemas.microsoft.com/office/powerpoint/2010/main" val="210850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#3,14</a:t>
            </a:r>
            <a:r>
              <a:rPr lang="en-US" baseline="30000" dirty="0"/>
              <a:t>th</a:t>
            </a:r>
            <a:r>
              <a:rPr lang="en-US" dirty="0"/>
              <a:t> Bullet</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25</a:t>
            </a:fld>
            <a:endParaRPr lang="en-US"/>
          </a:p>
        </p:txBody>
      </p:sp>
    </p:spTree>
    <p:extLst>
      <p:ext uri="{BB962C8B-B14F-4D97-AF65-F5344CB8AC3E}">
        <p14:creationId xmlns:p14="http://schemas.microsoft.com/office/powerpoint/2010/main" val="4082587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Reshowing the slides 6, 7, and 10 – the next 3 slides.</a:t>
            </a:r>
          </a:p>
        </p:txBody>
      </p:sp>
      <p:sp>
        <p:nvSpPr>
          <p:cNvPr id="4" name="Slide Number Placeholder 3"/>
          <p:cNvSpPr>
            <a:spLocks noGrp="1"/>
          </p:cNvSpPr>
          <p:nvPr>
            <p:ph type="sldNum" sz="quarter" idx="5"/>
          </p:nvPr>
        </p:nvSpPr>
        <p:spPr/>
        <p:txBody>
          <a:bodyPr/>
          <a:lstStyle/>
          <a:p>
            <a:fld id="{ECE8F5DB-5335-4353-9B25-34A5D3CC3FA6}" type="slidenum">
              <a:rPr lang="en-US" smtClean="0"/>
              <a:t>26</a:t>
            </a:fld>
            <a:endParaRPr lang="en-US"/>
          </a:p>
        </p:txBody>
      </p:sp>
    </p:spTree>
    <p:extLst>
      <p:ext uri="{BB962C8B-B14F-4D97-AF65-F5344CB8AC3E}">
        <p14:creationId xmlns:p14="http://schemas.microsoft.com/office/powerpoint/2010/main" val="3875183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2 paragraphs of Procedure #3: This is slide 6</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27</a:t>
            </a:fld>
            <a:endParaRPr lang="en-US"/>
          </a:p>
        </p:txBody>
      </p:sp>
    </p:spTree>
    <p:extLst>
      <p:ext uri="{BB962C8B-B14F-4D97-AF65-F5344CB8AC3E}">
        <p14:creationId xmlns:p14="http://schemas.microsoft.com/office/powerpoint/2010/main" val="323932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2 paragraphs of Procedure #3: This is slide 7</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28</a:t>
            </a:fld>
            <a:endParaRPr lang="en-US"/>
          </a:p>
        </p:txBody>
      </p:sp>
    </p:spTree>
    <p:extLst>
      <p:ext uri="{BB962C8B-B14F-4D97-AF65-F5344CB8AC3E}">
        <p14:creationId xmlns:p14="http://schemas.microsoft.com/office/powerpoint/2010/main" val="2092385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2 paragraphs of Procedure #3: This is slide 10</a:t>
            </a:r>
          </a:p>
          <a:p>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29</a:t>
            </a:fld>
            <a:endParaRPr lang="en-US"/>
          </a:p>
        </p:txBody>
      </p:sp>
    </p:spTree>
    <p:extLst>
      <p:ext uri="{BB962C8B-B14F-4D97-AF65-F5344CB8AC3E}">
        <p14:creationId xmlns:p14="http://schemas.microsoft.com/office/powerpoint/2010/main" val="283938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3716172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2 paragraphs of Procedure #3: </a:t>
            </a:r>
          </a:p>
        </p:txBody>
      </p:sp>
      <p:sp>
        <p:nvSpPr>
          <p:cNvPr id="4" name="Slide Number Placeholder 3"/>
          <p:cNvSpPr>
            <a:spLocks noGrp="1"/>
          </p:cNvSpPr>
          <p:nvPr>
            <p:ph type="sldNum" sz="quarter" idx="5"/>
          </p:nvPr>
        </p:nvSpPr>
        <p:spPr/>
        <p:txBody>
          <a:bodyPr/>
          <a:lstStyle/>
          <a:p>
            <a:fld id="{ECE8F5DB-5335-4353-9B25-34A5D3CC3FA6}" type="slidenum">
              <a:rPr lang="en-US" smtClean="0"/>
              <a:t>30</a:t>
            </a:fld>
            <a:endParaRPr lang="en-US"/>
          </a:p>
        </p:txBody>
      </p:sp>
    </p:spTree>
    <p:extLst>
      <p:ext uri="{BB962C8B-B14F-4D97-AF65-F5344CB8AC3E}">
        <p14:creationId xmlns:p14="http://schemas.microsoft.com/office/powerpoint/2010/main" val="2106508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If virtual, students can write their answers on a device or on a bulletin board tool such as Padlet or </a:t>
            </a:r>
            <a:r>
              <a:rPr lang="en-US" dirty="0" err="1"/>
              <a:t>CardSmith</a:t>
            </a:r>
            <a:r>
              <a:rPr lang="en-US" dirty="0"/>
              <a:t>. </a:t>
            </a:r>
            <a:r>
              <a:rPr lang="en-US"/>
              <a:t>This activity can be done in breakout rooms for the partner discussion. </a:t>
            </a:r>
            <a:endParaRPr lang="en-US" dirty="0"/>
          </a:p>
        </p:txBody>
      </p:sp>
      <p:sp>
        <p:nvSpPr>
          <p:cNvPr id="4" name="Slide Number Placeholder 3"/>
          <p:cNvSpPr>
            <a:spLocks noGrp="1"/>
          </p:cNvSpPr>
          <p:nvPr>
            <p:ph type="sldNum" sz="quarter" idx="5"/>
          </p:nvPr>
        </p:nvSpPr>
        <p:spPr/>
        <p:txBody>
          <a:bodyPr/>
          <a:lstStyle/>
          <a:p>
            <a:fld id="{ECE8F5DB-5335-4353-9B25-34A5D3CC3FA6}" type="slidenum">
              <a:rPr lang="en-US" smtClean="0"/>
              <a:t>31</a:t>
            </a:fld>
            <a:endParaRPr lang="en-US"/>
          </a:p>
        </p:txBody>
      </p:sp>
    </p:spTree>
    <p:extLst>
      <p:ext uri="{BB962C8B-B14F-4D97-AF65-F5344CB8AC3E}">
        <p14:creationId xmlns:p14="http://schemas.microsoft.com/office/powerpoint/2010/main" val="2243992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32</a:t>
            </a:fld>
            <a:endParaRPr lang="en-US"/>
          </a:p>
        </p:txBody>
      </p:sp>
    </p:spTree>
    <p:extLst>
      <p:ext uri="{BB962C8B-B14F-4D97-AF65-F5344CB8AC3E}">
        <p14:creationId xmlns:p14="http://schemas.microsoft.com/office/powerpoint/2010/main" val="85959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back on the previous lesson and review the key ideas.</a:t>
            </a:r>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45481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This is the beginning of the Land for our Livestock PowerPoint.  The title is a link to the original PPT.</a:t>
            </a:r>
          </a:p>
        </p:txBody>
      </p:sp>
      <p:sp>
        <p:nvSpPr>
          <p:cNvPr id="4" name="Slide Number Placeholder 3"/>
          <p:cNvSpPr>
            <a:spLocks noGrp="1"/>
          </p:cNvSpPr>
          <p:nvPr>
            <p:ph type="sldNum" sz="quarter" idx="5"/>
          </p:nvPr>
        </p:nvSpPr>
        <p:spPr/>
        <p:txBody>
          <a:bodyPr/>
          <a:lstStyle/>
          <a:p>
            <a:fld id="{ECE8F5DB-5335-4353-9B25-34A5D3CC3FA6}" type="slidenum">
              <a:rPr lang="en-US" smtClean="0"/>
              <a:t>5</a:t>
            </a:fld>
            <a:endParaRPr lang="en-US"/>
          </a:p>
        </p:txBody>
      </p:sp>
    </p:spTree>
    <p:extLst>
      <p:ext uri="{BB962C8B-B14F-4D97-AF65-F5344CB8AC3E}">
        <p14:creationId xmlns:p14="http://schemas.microsoft.com/office/powerpoint/2010/main" val="259587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3</a:t>
            </a:r>
          </a:p>
        </p:txBody>
      </p:sp>
      <p:sp>
        <p:nvSpPr>
          <p:cNvPr id="4" name="Slide Number Placeholder 3"/>
          <p:cNvSpPr>
            <a:spLocks noGrp="1"/>
          </p:cNvSpPr>
          <p:nvPr>
            <p:ph type="sldNum" sz="quarter" idx="5"/>
          </p:nvPr>
        </p:nvSpPr>
        <p:spPr/>
        <p:txBody>
          <a:bodyPr/>
          <a:lstStyle/>
          <a:p>
            <a:fld id="{ECE8F5DB-5335-4353-9B25-34A5D3CC3FA6}" type="slidenum">
              <a:rPr lang="en-US" smtClean="0"/>
              <a:t>6</a:t>
            </a:fld>
            <a:endParaRPr lang="en-US"/>
          </a:p>
        </p:txBody>
      </p:sp>
    </p:spTree>
    <p:extLst>
      <p:ext uri="{BB962C8B-B14F-4D97-AF65-F5344CB8AC3E}">
        <p14:creationId xmlns:p14="http://schemas.microsoft.com/office/powerpoint/2010/main" val="42719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4</a:t>
            </a:r>
          </a:p>
        </p:txBody>
      </p:sp>
      <p:sp>
        <p:nvSpPr>
          <p:cNvPr id="4" name="Slide Number Placeholder 3"/>
          <p:cNvSpPr>
            <a:spLocks noGrp="1"/>
          </p:cNvSpPr>
          <p:nvPr>
            <p:ph type="sldNum" sz="quarter" idx="5"/>
          </p:nvPr>
        </p:nvSpPr>
        <p:spPr/>
        <p:txBody>
          <a:bodyPr/>
          <a:lstStyle/>
          <a:p>
            <a:fld id="{ECE8F5DB-5335-4353-9B25-34A5D3CC3FA6}" type="slidenum">
              <a:rPr lang="en-US" smtClean="0"/>
              <a:t>7</a:t>
            </a:fld>
            <a:endParaRPr lang="en-US"/>
          </a:p>
        </p:txBody>
      </p:sp>
    </p:spTree>
    <p:extLst>
      <p:ext uri="{BB962C8B-B14F-4D97-AF65-F5344CB8AC3E}">
        <p14:creationId xmlns:p14="http://schemas.microsoft.com/office/powerpoint/2010/main" val="58089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5</a:t>
            </a:r>
          </a:p>
        </p:txBody>
      </p:sp>
      <p:sp>
        <p:nvSpPr>
          <p:cNvPr id="4" name="Slide Number Placeholder 3"/>
          <p:cNvSpPr>
            <a:spLocks noGrp="1"/>
          </p:cNvSpPr>
          <p:nvPr>
            <p:ph type="sldNum" sz="quarter" idx="5"/>
          </p:nvPr>
        </p:nvSpPr>
        <p:spPr/>
        <p:txBody>
          <a:bodyPr/>
          <a:lstStyle/>
          <a:p>
            <a:fld id="{ECE8F5DB-5335-4353-9B25-34A5D3CC3FA6}" type="slidenum">
              <a:rPr lang="en-US" smtClean="0"/>
              <a:t>8</a:t>
            </a:fld>
            <a:endParaRPr lang="en-US"/>
          </a:p>
        </p:txBody>
      </p:sp>
    </p:spTree>
    <p:extLst>
      <p:ext uri="{BB962C8B-B14F-4D97-AF65-F5344CB8AC3E}">
        <p14:creationId xmlns:p14="http://schemas.microsoft.com/office/powerpoint/2010/main" val="185549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Slide 6</a:t>
            </a:r>
          </a:p>
        </p:txBody>
      </p:sp>
      <p:sp>
        <p:nvSpPr>
          <p:cNvPr id="4" name="Slide Number Placeholder 3"/>
          <p:cNvSpPr>
            <a:spLocks noGrp="1"/>
          </p:cNvSpPr>
          <p:nvPr>
            <p:ph type="sldNum" sz="quarter" idx="5"/>
          </p:nvPr>
        </p:nvSpPr>
        <p:spPr/>
        <p:txBody>
          <a:bodyPr/>
          <a:lstStyle/>
          <a:p>
            <a:fld id="{ECE8F5DB-5335-4353-9B25-34A5D3CC3FA6}" type="slidenum">
              <a:rPr lang="en-US" smtClean="0"/>
              <a:t>9</a:t>
            </a:fld>
            <a:endParaRPr lang="en-US"/>
          </a:p>
        </p:txBody>
      </p:sp>
    </p:spTree>
    <p:extLst>
      <p:ext uri="{BB962C8B-B14F-4D97-AF65-F5344CB8AC3E}">
        <p14:creationId xmlns:p14="http://schemas.microsoft.com/office/powerpoint/2010/main" val="245913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rgbClr val="595958"/>
                </a:solidFill>
                <a:latin typeface="Patrick Hand"/>
                <a:cs typeface="Patrick Ha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732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rgbClr val="595958"/>
                </a:solidFill>
                <a:latin typeface="Patrick Hand"/>
                <a:cs typeface="Patrick Han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9980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74" r:id="rId3"/>
    <p:sldLayoutId id="2147483673" r:id="rId4"/>
    <p:sldLayoutId id="2147483681" r:id="rId5"/>
    <p:sldLayoutId id="214748368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yaitc.org/lesson/lesson-three-hooves-on-the-groun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hyperlink" Target="https://wyaitc.org/wp-content/uploads/2019/10/3AgL3-Worksheets-and-Resources.pdf" TargetMode="External"/><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jpe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learn.e-limu.org/topic/view/?t=27&amp;c=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6.jpeg"/><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notesSlide" Target="../notesSlides/notesSlide21.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sv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jpe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22.png"/><Relationship Id="rId3" Type="http://schemas.openxmlformats.org/officeDocument/2006/relationships/image" Target="../media/image36.jpeg"/><Relationship Id="rId21" Type="http://schemas.openxmlformats.org/officeDocument/2006/relationships/image" Target="../media/image57.png"/><Relationship Id="rId7" Type="http://schemas.openxmlformats.org/officeDocument/2006/relationships/image" Target="../media/image48.jpeg"/><Relationship Id="rId12" Type="http://schemas.openxmlformats.org/officeDocument/2006/relationships/image" Target="../media/image53.png"/><Relationship Id="rId17" Type="http://schemas.openxmlformats.org/officeDocument/2006/relationships/image" Target="../media/image21.png"/><Relationship Id="rId2" Type="http://schemas.openxmlformats.org/officeDocument/2006/relationships/notesSlide" Target="../notesSlides/notesSlide23.xml"/><Relationship Id="rId16" Type="http://schemas.openxmlformats.org/officeDocument/2006/relationships/image" Target="../media/image26.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sv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23.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24.png"/><Relationship Id="rId3" Type="http://schemas.openxmlformats.org/officeDocument/2006/relationships/image" Target="../media/image36.jpe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23.png"/><Relationship Id="rId2" Type="http://schemas.openxmlformats.org/officeDocument/2006/relationships/notesSlide" Target="../notesSlides/notesSlide24.xml"/><Relationship Id="rId16" Type="http://schemas.openxmlformats.org/officeDocument/2006/relationships/image" Target="../media/image22.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21.png"/><Relationship Id="rId10" Type="http://schemas.openxmlformats.org/officeDocument/2006/relationships/image" Target="../media/image53.png"/><Relationship Id="rId19" Type="http://schemas.openxmlformats.org/officeDocument/2006/relationships/image" Target="../media/image57.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7.png"/><Relationship Id="rId3" Type="http://schemas.openxmlformats.org/officeDocument/2006/relationships/image" Target="../media/image36.jpeg"/><Relationship Id="rId7" Type="http://schemas.openxmlformats.org/officeDocument/2006/relationships/image" Target="../media/image60.png"/><Relationship Id="rId12"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23.png"/><Relationship Id="rId5" Type="http://schemas.openxmlformats.org/officeDocument/2006/relationships/image" Target="../media/image58.png"/><Relationship Id="rId10"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rawpixel.com/search/newborn?freecc0=1" TargetMode="Externa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flickr.com/photos/ryanh/53384712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hyperlink" Target="https://wyaitc.org/wp-content/uploads/2019/10/3AgL3-Worksheets-and-Resources.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Cattle_and_sheep.jpg" TargetMode="External"/><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yaitc.org/3agl3-land-for-livestock-ppt-2"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dirty="0">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815882"/>
          </a:xfrm>
          <a:prstGeom prst="rect">
            <a:avLst/>
          </a:prstGeom>
          <a:noFill/>
        </p:spPr>
        <p:txBody>
          <a:bodyPr wrap="square" lIns="91440" tIns="45720" rIns="91440" bIns="45720" rtlCol="0" anchor="t">
            <a:spAutoFit/>
          </a:bodyPr>
          <a:lstStyle/>
          <a:p>
            <a:pPr algn="ctr"/>
            <a:r>
              <a:rPr lang="en-US" sz="4800" dirty="0">
                <a:solidFill>
                  <a:schemeClr val="bg1"/>
                </a:solidFill>
                <a:latin typeface="Arial" panose="020B0604020202020204" pitchFamily="34" charset="0"/>
                <a:cs typeface="Arial" panose="020B0604020202020204" pitchFamily="34" charset="0"/>
              </a:rPr>
              <a:t>3rd grade</a:t>
            </a:r>
          </a:p>
          <a:p>
            <a:pPr algn="ctr"/>
            <a:r>
              <a:rPr lang="en-US" sz="3200" dirty="0">
                <a:solidFill>
                  <a:schemeClr val="bg1"/>
                </a:solidFill>
                <a:latin typeface="Arial"/>
                <a:cs typeface="Arial"/>
              </a:rPr>
              <a:t>Lesson 3:  </a:t>
            </a: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Hooves on the Ground</a:t>
            </a:r>
            <a:endParaRPr lang="en-US" sz="3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object 3"/>
          <p:cNvSpPr txBox="1"/>
          <p:nvPr/>
        </p:nvSpPr>
        <p:spPr>
          <a:xfrm>
            <a:off x="220133" y="366623"/>
            <a:ext cx="5875867" cy="6141852"/>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93035" algn="ctr">
              <a:lnSpc>
                <a:spcPct val="100000"/>
              </a:lnSpc>
              <a:spcBef>
                <a:spcPts val="133"/>
              </a:spcBef>
            </a:pPr>
            <a:r>
              <a:rPr lang="en-US" sz="5333" dirty="0">
                <a:solidFill>
                  <a:schemeClr val="bg1"/>
                </a:solidFill>
                <a:latin typeface="Bree Rg" panose="02000503000000020004" pitchFamily="50" charset="0"/>
              </a:rPr>
              <a:t>W</a:t>
            </a:r>
            <a:r>
              <a:rPr lang="en-US" sz="5333" spc="-7" dirty="0">
                <a:solidFill>
                  <a:schemeClr val="bg1"/>
                </a:solidFill>
                <a:latin typeface="Bree Rg" panose="02000503000000020004" pitchFamily="50" charset="0"/>
              </a:rPr>
              <a:t>y</a:t>
            </a:r>
            <a:r>
              <a:rPr lang="en-US" sz="5333" dirty="0">
                <a:solidFill>
                  <a:schemeClr val="bg1"/>
                </a:solidFill>
                <a:latin typeface="Bree Rg" panose="02000503000000020004" pitchFamily="50" charset="0"/>
              </a:rPr>
              <a:t>om</a:t>
            </a:r>
            <a:r>
              <a:rPr lang="en-US" sz="5333" spc="-7" dirty="0">
                <a:solidFill>
                  <a:schemeClr val="bg1"/>
                </a:solidFill>
                <a:latin typeface="Bree Rg" panose="02000503000000020004" pitchFamily="50" charset="0"/>
              </a:rPr>
              <a:t>i</a:t>
            </a:r>
            <a:r>
              <a:rPr lang="en-US" sz="5333" dirty="0">
                <a:solidFill>
                  <a:schemeClr val="bg1"/>
                </a:solidFill>
                <a:latin typeface="Bree Rg" panose="02000503000000020004" pitchFamily="50" charset="0"/>
              </a:rPr>
              <a:t>ng </a:t>
            </a:r>
          </a:p>
          <a:p>
            <a:pPr marL="193035" algn="ctr">
              <a:lnSpc>
                <a:spcPct val="100000"/>
              </a:lnSpc>
              <a:spcBef>
                <a:spcPts val="133"/>
              </a:spcBef>
            </a:pPr>
            <a:r>
              <a:rPr sz="5333" spc="-7" dirty="0">
                <a:solidFill>
                  <a:schemeClr val="bg1"/>
                </a:solidFill>
                <a:latin typeface="Bree Rg" panose="02000503000000020004" pitchFamily="50" charset="0"/>
                <a:cs typeface="Patrick Hand"/>
              </a:rPr>
              <a:t>population: </a:t>
            </a:r>
            <a:endParaRPr lang="en-US" sz="5333" spc="-7" dirty="0">
              <a:solidFill>
                <a:schemeClr val="bg1"/>
              </a:solidFill>
              <a:latin typeface="Bree Rg" panose="02000503000000020004" pitchFamily="50" charset="0"/>
              <a:cs typeface="Patrick Hand"/>
            </a:endParaRPr>
          </a:p>
          <a:p>
            <a:pPr marL="193035" algn="ctr">
              <a:lnSpc>
                <a:spcPct val="100000"/>
              </a:lnSpc>
              <a:spcBef>
                <a:spcPts val="133"/>
              </a:spcBef>
            </a:pPr>
            <a:r>
              <a:rPr sz="5333" spc="-7" dirty="0">
                <a:solidFill>
                  <a:schemeClr val="bg1"/>
                </a:solidFill>
                <a:latin typeface="Bree Rg" panose="02000503000000020004" pitchFamily="50" charset="0"/>
                <a:cs typeface="Patrick Hand"/>
              </a:rPr>
              <a:t>587,910</a:t>
            </a:r>
            <a:r>
              <a:rPr lang="en-US" sz="5333" dirty="0">
                <a:solidFill>
                  <a:schemeClr val="bg1"/>
                </a:solidFill>
                <a:latin typeface="Bree Rg" panose="02000503000000020004" pitchFamily="50" charset="0"/>
                <a:cs typeface="Patrick Hand"/>
              </a:rPr>
              <a:t> </a:t>
            </a:r>
            <a:r>
              <a:rPr sz="5333" spc="-7" dirty="0">
                <a:solidFill>
                  <a:schemeClr val="bg1"/>
                </a:solidFill>
                <a:latin typeface="Bree Rg" panose="02000503000000020004" pitchFamily="50" charset="0"/>
                <a:cs typeface="Patrick Hand"/>
              </a:rPr>
              <a:t>(2016)</a:t>
            </a:r>
            <a:endParaRPr lang="en-US" sz="5333" spc="-7" dirty="0">
              <a:solidFill>
                <a:schemeClr val="bg1"/>
              </a:solidFill>
              <a:latin typeface="Bree Rg" panose="02000503000000020004" pitchFamily="50" charset="0"/>
              <a:cs typeface="Patrick Hand"/>
            </a:endParaRPr>
          </a:p>
          <a:p>
            <a:pPr marL="194728" algn="ctr">
              <a:lnSpc>
                <a:spcPct val="100000"/>
              </a:lnSpc>
            </a:pPr>
            <a:endParaRPr lang="en-US" sz="5333" dirty="0">
              <a:solidFill>
                <a:schemeClr val="bg1"/>
              </a:solidFill>
              <a:latin typeface="Bree Rg" panose="02000503000000020004" pitchFamily="50" charset="0"/>
              <a:cs typeface="Patrick Hand"/>
            </a:endParaRPr>
          </a:p>
          <a:p>
            <a:pPr marL="194728" algn="ctr">
              <a:lnSpc>
                <a:spcPct val="100000"/>
              </a:lnSpc>
            </a:pPr>
            <a:r>
              <a:rPr sz="5333" spc="-7" dirty="0">
                <a:solidFill>
                  <a:srgbClr val="FFC425"/>
                </a:solidFill>
                <a:latin typeface="Bree Rg" panose="02000503000000020004" pitchFamily="50" charset="0"/>
                <a:cs typeface="Patrick Hand"/>
              </a:rPr>
              <a:t>Colorado  population: 5,557,</a:t>
            </a:r>
            <a:r>
              <a:rPr sz="5333" dirty="0">
                <a:solidFill>
                  <a:srgbClr val="FFC425"/>
                </a:solidFill>
                <a:latin typeface="Bree Rg" panose="02000503000000020004" pitchFamily="50" charset="0"/>
                <a:cs typeface="Patrick Hand"/>
              </a:rPr>
              <a:t>000</a:t>
            </a:r>
            <a:r>
              <a:rPr lang="en-US" sz="5333" dirty="0">
                <a:solidFill>
                  <a:srgbClr val="FFC425"/>
                </a:solidFill>
                <a:latin typeface="Bree Rg" panose="02000503000000020004" pitchFamily="50" charset="0"/>
                <a:cs typeface="Patrick Hand"/>
              </a:rPr>
              <a:t> </a:t>
            </a:r>
            <a:r>
              <a:rPr sz="5333" spc="-7" dirty="0">
                <a:solidFill>
                  <a:srgbClr val="FFC425"/>
                </a:solidFill>
                <a:latin typeface="Bree Rg" panose="02000503000000020004" pitchFamily="50" charset="0"/>
                <a:cs typeface="Patrick Hand"/>
              </a:rPr>
              <a:t>(2016)</a:t>
            </a:r>
            <a:endParaRPr sz="5333" dirty="0">
              <a:solidFill>
                <a:srgbClr val="FFC425"/>
              </a:solidFill>
              <a:latin typeface="Bree Rg" panose="02000503000000020004" pitchFamily="50" charset="0"/>
              <a:cs typeface="Patrick Hand"/>
            </a:endParaRPr>
          </a:p>
          <a:p>
            <a:pPr marL="16933">
              <a:lnSpc>
                <a:spcPct val="100000"/>
              </a:lnSpc>
              <a:spcBef>
                <a:spcPts val="1680"/>
              </a:spcBef>
            </a:pPr>
            <a:r>
              <a:rPr sz="800" spc="-7" dirty="0">
                <a:solidFill>
                  <a:srgbClr val="FFC425"/>
                </a:solidFill>
                <a:latin typeface="Montserrat"/>
                <a:cs typeface="Montserrat"/>
              </a:rPr>
              <a:t>Source: United states census</a:t>
            </a:r>
            <a:r>
              <a:rPr sz="800" spc="13" dirty="0">
                <a:solidFill>
                  <a:srgbClr val="FFC425"/>
                </a:solidFill>
                <a:latin typeface="Montserrat"/>
                <a:cs typeface="Montserrat"/>
              </a:rPr>
              <a:t> </a:t>
            </a:r>
            <a:r>
              <a:rPr sz="800" spc="-7" dirty="0">
                <a:solidFill>
                  <a:srgbClr val="FFC425"/>
                </a:solidFill>
                <a:latin typeface="Montserrat"/>
                <a:cs typeface="Montserrat"/>
              </a:rPr>
              <a:t>bureau</a:t>
            </a:r>
            <a:endParaRPr sz="800" dirty="0">
              <a:solidFill>
                <a:srgbClr val="FFC425"/>
              </a:solidFill>
              <a:latin typeface="Montserrat"/>
              <a:cs typeface="Montserrat"/>
            </a:endParaRPr>
          </a:p>
        </p:txBody>
      </p:sp>
      <p:sp>
        <p:nvSpPr>
          <p:cNvPr id="4" name="object 4"/>
          <p:cNvSpPr txBox="1"/>
          <p:nvPr/>
        </p:nvSpPr>
        <p:spPr>
          <a:xfrm>
            <a:off x="6690627" y="1007901"/>
            <a:ext cx="4868333" cy="4676494"/>
          </a:xfrm>
          <a:prstGeom prst="rect">
            <a:avLst/>
          </a:prstGeom>
        </p:spPr>
        <p:txBody>
          <a:bodyPr vert="horz" wrap="square" lIns="0" tIns="16087"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510" marR="6350">
              <a:lnSpc>
                <a:spcPct val="114999"/>
              </a:lnSpc>
              <a:spcBef>
                <a:spcPts val="127"/>
              </a:spcBef>
            </a:pPr>
            <a:r>
              <a:rPr sz="2650" dirty="0">
                <a:solidFill>
                  <a:schemeClr val="bg1"/>
                </a:solidFill>
                <a:latin typeface="Open Sans"/>
                <a:ea typeface="Open Sans"/>
                <a:cs typeface="Open Sans"/>
              </a:rPr>
              <a:t>Wyoming is </a:t>
            </a:r>
            <a:r>
              <a:rPr sz="2650" spc="-7" dirty="0">
                <a:solidFill>
                  <a:schemeClr val="bg1"/>
                </a:solidFill>
                <a:latin typeface="Open Sans"/>
                <a:ea typeface="Open Sans"/>
                <a:cs typeface="Open Sans"/>
              </a:rPr>
              <a:t>the least</a:t>
            </a:r>
            <a:r>
              <a:rPr lang="en-US" sz="2650" spc="-7" dirty="0">
                <a:solidFill>
                  <a:schemeClr val="bg1"/>
                </a:solidFill>
                <a:latin typeface="Open Sans"/>
                <a:ea typeface="Open Sans"/>
                <a:cs typeface="Open Sans"/>
              </a:rPr>
              <a:t> </a:t>
            </a:r>
            <a:r>
              <a:rPr sz="2650" spc="-7" dirty="0">
                <a:solidFill>
                  <a:schemeClr val="bg1"/>
                </a:solidFill>
                <a:latin typeface="Open Sans"/>
                <a:ea typeface="Open Sans"/>
                <a:cs typeface="Open Sans"/>
              </a:rPr>
              <a:t> populated state </a:t>
            </a:r>
            <a:r>
              <a:rPr sz="2650" dirty="0">
                <a:solidFill>
                  <a:schemeClr val="bg1"/>
                </a:solidFill>
                <a:latin typeface="Open Sans"/>
                <a:ea typeface="Open Sans"/>
                <a:cs typeface="Open Sans"/>
              </a:rPr>
              <a:t>in </a:t>
            </a:r>
            <a:r>
              <a:rPr sz="2650" spc="-7" dirty="0">
                <a:solidFill>
                  <a:schemeClr val="bg1"/>
                </a:solidFill>
                <a:latin typeface="Open Sans"/>
                <a:ea typeface="Open Sans"/>
                <a:cs typeface="Open Sans"/>
              </a:rPr>
              <a:t>the United States. </a:t>
            </a:r>
            <a:r>
              <a:rPr sz="2650" dirty="0">
                <a:solidFill>
                  <a:schemeClr val="bg1"/>
                </a:solidFill>
                <a:latin typeface="Open Sans"/>
                <a:ea typeface="Open Sans"/>
                <a:cs typeface="Open Sans"/>
              </a:rPr>
              <a:t>That means </a:t>
            </a:r>
            <a:r>
              <a:rPr sz="2650" spc="-7" dirty="0">
                <a:solidFill>
                  <a:schemeClr val="bg1"/>
                </a:solidFill>
                <a:latin typeface="Open Sans"/>
                <a:ea typeface="Open Sans"/>
                <a:cs typeface="Open Sans"/>
              </a:rPr>
              <a:t>there </a:t>
            </a:r>
            <a:r>
              <a:rPr sz="2650" dirty="0">
                <a:solidFill>
                  <a:schemeClr val="bg1"/>
                </a:solidFill>
                <a:latin typeface="Open Sans"/>
                <a:ea typeface="Open Sans"/>
                <a:cs typeface="Open Sans"/>
              </a:rPr>
              <a:t>are </a:t>
            </a:r>
            <a:r>
              <a:rPr sz="2650" spc="-7" dirty="0">
                <a:solidFill>
                  <a:schemeClr val="bg1"/>
                </a:solidFill>
                <a:latin typeface="Open Sans"/>
                <a:ea typeface="Open Sans"/>
                <a:cs typeface="Open Sans"/>
              </a:rPr>
              <a:t>fewer people </a:t>
            </a:r>
            <a:r>
              <a:rPr sz="2650" dirty="0">
                <a:solidFill>
                  <a:schemeClr val="bg1"/>
                </a:solidFill>
                <a:latin typeface="Open Sans"/>
                <a:ea typeface="Open Sans"/>
                <a:cs typeface="Open Sans"/>
              </a:rPr>
              <a:t>in</a:t>
            </a:r>
            <a:r>
              <a:rPr sz="2650" spc="-107" dirty="0">
                <a:solidFill>
                  <a:schemeClr val="bg1"/>
                </a:solidFill>
                <a:latin typeface="Open Sans"/>
                <a:ea typeface="Open Sans"/>
                <a:cs typeface="Open Sans"/>
              </a:rPr>
              <a:t> </a:t>
            </a:r>
            <a:r>
              <a:rPr sz="2650" dirty="0">
                <a:solidFill>
                  <a:schemeClr val="bg1"/>
                </a:solidFill>
                <a:latin typeface="Open Sans"/>
                <a:ea typeface="Open Sans"/>
                <a:cs typeface="Open Sans"/>
              </a:rPr>
              <a:t>our </a:t>
            </a:r>
            <a:r>
              <a:rPr sz="2650" spc="-7" dirty="0">
                <a:solidFill>
                  <a:schemeClr val="bg1"/>
                </a:solidFill>
                <a:latin typeface="Open Sans"/>
                <a:ea typeface="Open Sans"/>
                <a:cs typeface="Open Sans"/>
              </a:rPr>
              <a:t>state </a:t>
            </a:r>
            <a:r>
              <a:rPr sz="2650" dirty="0">
                <a:solidFill>
                  <a:schemeClr val="bg1"/>
                </a:solidFill>
                <a:latin typeface="Open Sans"/>
                <a:ea typeface="Open Sans"/>
                <a:cs typeface="Open Sans"/>
              </a:rPr>
              <a:t>than any other. Just look </a:t>
            </a:r>
            <a:r>
              <a:rPr sz="2650" spc="-7" dirty="0">
                <a:solidFill>
                  <a:schemeClr val="bg1"/>
                </a:solidFill>
                <a:latin typeface="Open Sans"/>
                <a:ea typeface="Open Sans"/>
                <a:cs typeface="Open Sans"/>
              </a:rPr>
              <a:t>at the difference between</a:t>
            </a:r>
            <a:r>
              <a:rPr lang="en-US" sz="2650" spc="-7" dirty="0">
                <a:solidFill>
                  <a:schemeClr val="bg1"/>
                </a:solidFill>
                <a:latin typeface="Open Sans"/>
                <a:ea typeface="Open Sans"/>
                <a:cs typeface="Open Sans"/>
              </a:rPr>
              <a:t> Wyoming and </a:t>
            </a:r>
            <a:r>
              <a:rPr sz="2650" dirty="0">
                <a:solidFill>
                  <a:schemeClr val="bg1"/>
                </a:solidFill>
                <a:latin typeface="Open Sans"/>
                <a:ea typeface="Open Sans"/>
                <a:cs typeface="Open Sans"/>
              </a:rPr>
              <a:t>our </a:t>
            </a:r>
            <a:r>
              <a:rPr sz="2650" spc="-7" dirty="0">
                <a:solidFill>
                  <a:schemeClr val="bg1"/>
                </a:solidFill>
                <a:latin typeface="Open Sans"/>
                <a:ea typeface="Open Sans"/>
                <a:cs typeface="Open Sans"/>
              </a:rPr>
              <a:t>neighboring</a:t>
            </a:r>
            <a:r>
              <a:rPr lang="en-US" sz="2650" spc="-7" dirty="0">
                <a:solidFill>
                  <a:schemeClr val="bg1"/>
                </a:solidFill>
                <a:latin typeface="Open Sans"/>
                <a:ea typeface="Open Sans"/>
                <a:cs typeface="Open Sans"/>
              </a:rPr>
              <a:t> </a:t>
            </a:r>
            <a:r>
              <a:rPr sz="2650" spc="-7" dirty="0">
                <a:solidFill>
                  <a:schemeClr val="bg1"/>
                </a:solidFill>
                <a:latin typeface="Open Sans"/>
                <a:ea typeface="Open Sans"/>
                <a:cs typeface="Open Sans"/>
              </a:rPr>
              <a:t>state, </a:t>
            </a:r>
            <a:r>
              <a:rPr sz="2650" dirty="0">
                <a:solidFill>
                  <a:schemeClr val="bg1"/>
                </a:solidFill>
                <a:latin typeface="Open Sans"/>
                <a:ea typeface="Open Sans"/>
                <a:cs typeface="Open Sans"/>
              </a:rPr>
              <a:t>Colorado. </a:t>
            </a:r>
            <a:r>
              <a:rPr sz="2650" spc="-7" dirty="0">
                <a:solidFill>
                  <a:schemeClr val="bg1"/>
                </a:solidFill>
                <a:latin typeface="Open Sans"/>
                <a:ea typeface="Open Sans"/>
                <a:cs typeface="Open Sans"/>
              </a:rPr>
              <a:t>They have </a:t>
            </a:r>
            <a:r>
              <a:rPr sz="2650" dirty="0">
                <a:solidFill>
                  <a:schemeClr val="bg1"/>
                </a:solidFill>
                <a:latin typeface="Open Sans"/>
                <a:ea typeface="Open Sans"/>
                <a:cs typeface="Open Sans"/>
              </a:rPr>
              <a:t>almost </a:t>
            </a:r>
            <a:r>
              <a:rPr sz="2650" spc="-7" dirty="0">
                <a:solidFill>
                  <a:schemeClr val="bg1"/>
                </a:solidFill>
                <a:latin typeface="Open Sans"/>
                <a:ea typeface="Open Sans"/>
                <a:cs typeface="Open Sans"/>
              </a:rPr>
              <a:t>five </a:t>
            </a:r>
            <a:r>
              <a:rPr sz="2650" dirty="0">
                <a:solidFill>
                  <a:schemeClr val="bg1"/>
                </a:solidFill>
                <a:latin typeface="Open Sans"/>
                <a:ea typeface="Open Sans"/>
                <a:cs typeface="Open Sans"/>
              </a:rPr>
              <a:t>million more </a:t>
            </a:r>
            <a:r>
              <a:rPr sz="2650" spc="-7" dirty="0">
                <a:solidFill>
                  <a:schemeClr val="bg1"/>
                </a:solidFill>
                <a:latin typeface="Open Sans"/>
                <a:ea typeface="Open Sans"/>
                <a:cs typeface="Open Sans"/>
              </a:rPr>
              <a:t>people than </a:t>
            </a:r>
            <a:r>
              <a:rPr sz="2650" dirty="0">
                <a:solidFill>
                  <a:schemeClr val="bg1"/>
                </a:solidFill>
                <a:latin typeface="Open Sans"/>
                <a:ea typeface="Open Sans"/>
                <a:cs typeface="Open Sans"/>
              </a:rPr>
              <a:t>we</a:t>
            </a:r>
            <a:r>
              <a:rPr sz="2650" spc="-113" dirty="0">
                <a:solidFill>
                  <a:schemeClr val="bg1"/>
                </a:solidFill>
                <a:latin typeface="Open Sans"/>
                <a:ea typeface="Open Sans"/>
                <a:cs typeface="Open Sans"/>
              </a:rPr>
              <a:t> </a:t>
            </a:r>
            <a:r>
              <a:rPr sz="2650" dirty="0">
                <a:solidFill>
                  <a:schemeClr val="bg1"/>
                </a:solidFill>
                <a:latin typeface="Open Sans"/>
                <a:ea typeface="Open Sans"/>
                <a:cs typeface="Open Sans"/>
              </a:rPr>
              <a:t>do!</a:t>
            </a:r>
            <a:endParaRPr lang="en-US" sz="2650">
              <a:solidFill>
                <a:schemeClr val="bg1"/>
              </a:solidFill>
              <a:latin typeface="Open Sans"/>
              <a:ea typeface="Open Sans"/>
              <a:cs typeface="Open Sans"/>
            </a:endParaRPr>
          </a:p>
        </p:txBody>
      </p:sp>
    </p:spTree>
    <p:extLst>
      <p:ext uri="{BB962C8B-B14F-4D97-AF65-F5344CB8AC3E}">
        <p14:creationId xmlns:p14="http://schemas.microsoft.com/office/powerpoint/2010/main" val="179697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12109" y="1092201"/>
            <a:ext cx="10884745" cy="3097943"/>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510" marR="6350">
              <a:lnSpc>
                <a:spcPct val="114999"/>
              </a:lnSpc>
              <a:spcBef>
                <a:spcPts val="133"/>
              </a:spcBef>
            </a:pPr>
            <a:r>
              <a:rPr sz="5850" spc="-7" dirty="0">
                <a:solidFill>
                  <a:schemeClr val="bg1"/>
                </a:solidFill>
                <a:latin typeface="Bree Rg"/>
              </a:rPr>
              <a:t>Since we have so </a:t>
            </a:r>
            <a:r>
              <a:rPr sz="5850" dirty="0">
                <a:solidFill>
                  <a:schemeClr val="bg1"/>
                </a:solidFill>
                <a:latin typeface="Bree Rg"/>
              </a:rPr>
              <a:t>much </a:t>
            </a:r>
            <a:r>
              <a:rPr sz="5850" spc="-7" dirty="0">
                <a:solidFill>
                  <a:schemeClr val="bg1"/>
                </a:solidFill>
                <a:latin typeface="Bree Rg"/>
              </a:rPr>
              <a:t>space</a:t>
            </a:r>
            <a:r>
              <a:rPr sz="5850" spc="-87" dirty="0">
                <a:solidFill>
                  <a:schemeClr val="bg1"/>
                </a:solidFill>
                <a:latin typeface="Bree Rg"/>
              </a:rPr>
              <a:t> </a:t>
            </a:r>
            <a:r>
              <a:rPr sz="5850" spc="-7" dirty="0">
                <a:solidFill>
                  <a:schemeClr val="bg1"/>
                </a:solidFill>
                <a:latin typeface="Bree Rg"/>
              </a:rPr>
              <a:t>and</a:t>
            </a:r>
            <a:r>
              <a:rPr lang="en-US" sz="5850" spc="-7" dirty="0">
                <a:solidFill>
                  <a:schemeClr val="bg1"/>
                </a:solidFill>
                <a:latin typeface="Bree Rg"/>
              </a:rPr>
              <a:t> </a:t>
            </a:r>
            <a:r>
              <a:rPr sz="5850" spc="-7" dirty="0">
                <a:solidFill>
                  <a:schemeClr val="bg1"/>
                </a:solidFill>
                <a:latin typeface="Bree Rg"/>
              </a:rPr>
              <a:t>so few people, what do </a:t>
            </a:r>
            <a:r>
              <a:rPr sz="5850" spc="-13" dirty="0">
                <a:solidFill>
                  <a:schemeClr val="bg1"/>
                </a:solidFill>
                <a:latin typeface="Bree Rg"/>
              </a:rPr>
              <a:t>you </a:t>
            </a:r>
            <a:r>
              <a:rPr sz="5850" spc="-7" dirty="0">
                <a:solidFill>
                  <a:schemeClr val="bg1"/>
                </a:solidFill>
                <a:latin typeface="Bree Rg"/>
              </a:rPr>
              <a:t>think</a:t>
            </a:r>
            <a:r>
              <a:rPr lang="en-US" sz="5850" spc="-7" dirty="0">
                <a:solidFill>
                  <a:schemeClr val="bg1"/>
                </a:solidFill>
                <a:latin typeface="Bree Rg"/>
              </a:rPr>
              <a:t> </a:t>
            </a:r>
            <a:r>
              <a:rPr sz="5850" spc="-7" dirty="0">
                <a:solidFill>
                  <a:schemeClr val="bg1"/>
                </a:solidFill>
                <a:latin typeface="Bree Rg"/>
              </a:rPr>
              <a:t>we use all </a:t>
            </a:r>
            <a:r>
              <a:rPr sz="5850" dirty="0">
                <a:solidFill>
                  <a:schemeClr val="bg1"/>
                </a:solidFill>
                <a:latin typeface="Bree Rg"/>
              </a:rPr>
              <a:t>this </a:t>
            </a:r>
            <a:r>
              <a:rPr sz="5850" spc="-7" dirty="0">
                <a:solidFill>
                  <a:schemeClr val="bg1"/>
                </a:solidFill>
                <a:latin typeface="Bree Rg"/>
              </a:rPr>
              <a:t>land</a:t>
            </a:r>
            <a:r>
              <a:rPr sz="5850" spc="-140" dirty="0">
                <a:solidFill>
                  <a:schemeClr val="bg1"/>
                </a:solidFill>
                <a:latin typeface="Bree Rg"/>
              </a:rPr>
              <a:t> </a:t>
            </a:r>
            <a:r>
              <a:rPr sz="5850" spc="-13" dirty="0">
                <a:solidFill>
                  <a:schemeClr val="bg1"/>
                </a:solidFill>
                <a:latin typeface="Bree Rg"/>
              </a:rPr>
              <a:t>for?</a:t>
            </a:r>
            <a:endParaRPr lang="en-US" sz="5850" dirty="0">
              <a:solidFill>
                <a:schemeClr val="bg1"/>
              </a:solidFill>
              <a:latin typeface="Bree Rg"/>
            </a:endParaRPr>
          </a:p>
        </p:txBody>
      </p:sp>
      <p:sp>
        <p:nvSpPr>
          <p:cNvPr id="3" name="object 3"/>
          <p:cNvSpPr txBox="1"/>
          <p:nvPr/>
        </p:nvSpPr>
        <p:spPr>
          <a:xfrm>
            <a:off x="492213" y="5610603"/>
            <a:ext cx="10924540" cy="521547"/>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933">
              <a:lnSpc>
                <a:spcPct val="100000"/>
              </a:lnSpc>
              <a:spcBef>
                <a:spcPts val="133"/>
              </a:spcBef>
            </a:pPr>
            <a:r>
              <a:rPr sz="3200" spc="-7" dirty="0">
                <a:solidFill>
                  <a:schemeClr val="bg1"/>
                </a:solidFill>
                <a:latin typeface="Open Sans" panose="020B0606030504020204" pitchFamily="34" charset="0"/>
                <a:ea typeface="Open Sans" panose="020B0606030504020204" pitchFamily="34" charset="0"/>
                <a:cs typeface="Open Sans" panose="020B0606030504020204" pitchFamily="34" charset="0"/>
              </a:rPr>
              <a:t>Turn and talk with your neighbor about your</a:t>
            </a:r>
            <a:r>
              <a:rPr sz="3200"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3200" spc="-7" dirty="0">
                <a:solidFill>
                  <a:schemeClr val="bg1"/>
                </a:solidFill>
                <a:latin typeface="Open Sans" panose="020B0606030504020204" pitchFamily="34" charset="0"/>
                <a:ea typeface="Open Sans" panose="020B0606030504020204" pitchFamily="34" charset="0"/>
                <a:cs typeface="Open Sans" panose="020B0606030504020204" pitchFamily="34" charset="0"/>
              </a:rPr>
              <a:t>thoughts.</a:t>
            </a:r>
            <a:endParaRP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226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AD2F24C9-1921-47B4-AE26-5C060C63DDA3}"/>
              </a:ext>
            </a:extLst>
          </p:cNvPr>
          <p:cNvGraphicFramePr>
            <a:graphicFrameLocks noChangeAspect="1"/>
          </p:cNvGraphicFramePr>
          <p:nvPr/>
        </p:nvGraphicFramePr>
        <p:xfrm>
          <a:off x="609600" y="584200"/>
          <a:ext cx="7012517" cy="5418667"/>
        </p:xfrm>
        <a:graphic>
          <a:graphicData uri="http://schemas.openxmlformats.org/presentationml/2006/ole">
            <mc:AlternateContent xmlns:mc="http://schemas.openxmlformats.org/markup-compatibility/2006">
              <mc:Choice xmlns:v="urn:schemas-microsoft-com:vml" Requires="v">
                <p:oleObj spid="_x0000_s1026" name="Acrobat Document" r:id="rId4" imgW="7543441" imgH="5829039" progId="Acrobat.Document.DC">
                  <p:embed/>
                </p:oleObj>
              </mc:Choice>
              <mc:Fallback>
                <p:oleObj name="Acrobat Document" r:id="rId4" imgW="7543441" imgH="5829039" progId="Acrobat.Document.DC">
                  <p:embed/>
                  <p:pic>
                    <p:nvPicPr>
                      <p:cNvPr id="9" name="Object 8">
                        <a:extLst>
                          <a:ext uri="{FF2B5EF4-FFF2-40B4-BE49-F238E27FC236}">
                            <a16:creationId xmlns:a16="http://schemas.microsoft.com/office/drawing/2014/main" id="{AD2F24C9-1921-47B4-AE26-5C060C63DDA3}"/>
                          </a:ext>
                        </a:extLst>
                      </p:cNvPr>
                      <p:cNvPicPr/>
                      <p:nvPr/>
                    </p:nvPicPr>
                    <p:blipFill>
                      <a:blip r:embed="rId5"/>
                      <a:stretch>
                        <a:fillRect/>
                      </a:stretch>
                    </p:blipFill>
                    <p:spPr>
                      <a:xfrm>
                        <a:off x="609600" y="584200"/>
                        <a:ext cx="7012517" cy="5418667"/>
                      </a:xfrm>
                      <a:prstGeom prst="rect">
                        <a:avLst/>
                      </a:prstGeom>
                    </p:spPr>
                  </p:pic>
                </p:oleObj>
              </mc:Fallback>
            </mc:AlternateContent>
          </a:graphicData>
        </a:graphic>
      </p:graphicFrame>
      <p:sp>
        <p:nvSpPr>
          <p:cNvPr id="10" name="object 4">
            <a:extLst>
              <a:ext uri="{FF2B5EF4-FFF2-40B4-BE49-F238E27FC236}">
                <a16:creationId xmlns:a16="http://schemas.microsoft.com/office/drawing/2014/main" id="{1E49EEAB-AFE1-4D65-BE0B-05285AFC8478}"/>
              </a:ext>
            </a:extLst>
          </p:cNvPr>
          <p:cNvSpPr txBox="1">
            <a:spLocks noGrp="1"/>
          </p:cNvSpPr>
          <p:nvPr>
            <p:ph type="title"/>
          </p:nvPr>
        </p:nvSpPr>
        <p:spPr>
          <a:xfrm>
            <a:off x="8432801" y="1498600"/>
            <a:ext cx="2767380" cy="2888505"/>
          </a:xfrm>
          <a:prstGeom prst="rect">
            <a:avLst/>
          </a:prstGeom>
        </p:spPr>
        <p:txBody>
          <a:bodyPr vert="horz" wrap="square" lIns="0" tIns="16087"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933">
              <a:lnSpc>
                <a:spcPct val="100000"/>
              </a:lnSpc>
              <a:spcBef>
                <a:spcPts val="127"/>
              </a:spcBef>
            </a:pPr>
            <a:r>
              <a:rPr sz="3733" spc="-7"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 </a:t>
            </a:r>
            <a:r>
              <a:rPr sz="3733" spc="-13" dirty="0">
                <a:solidFill>
                  <a:schemeClr val="bg1"/>
                </a:solidFill>
                <a:latin typeface="Open Sans" panose="020B0606030504020204" pitchFamily="34" charset="0"/>
                <a:ea typeface="Open Sans" panose="020B0606030504020204" pitchFamily="34" charset="0"/>
                <a:cs typeface="Open Sans" panose="020B0606030504020204" pitchFamily="34" charset="0"/>
              </a:rPr>
              <a:t>map </a:t>
            </a:r>
            <a:r>
              <a:rPr lang="en-US" sz="3733" spc="-7" dirty="0">
                <a:solidFill>
                  <a:schemeClr val="bg1"/>
                </a:solidFill>
                <a:latin typeface="Open Sans" panose="020B0606030504020204" pitchFamily="34" charset="0"/>
                <a:ea typeface="Open Sans" panose="020B0606030504020204" pitchFamily="34" charset="0"/>
                <a:cs typeface="Open Sans" panose="020B0606030504020204" pitchFamily="34" charset="0"/>
              </a:rPr>
              <a:t>of Wyoming that shows private and public land</a:t>
            </a:r>
            <a:r>
              <a:rPr sz="3733" spc="-7"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sz="373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347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herd of cattle grazing on a dry grass field&#10;&#10;Description generated with very high confidence">
            <a:extLst>
              <a:ext uri="{FF2B5EF4-FFF2-40B4-BE49-F238E27FC236}">
                <a16:creationId xmlns:a16="http://schemas.microsoft.com/office/drawing/2014/main" id="{6C85579F-48A4-4801-942F-8ED645767C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81" y="-2008"/>
            <a:ext cx="12192000" cy="6857990"/>
          </a:xfrm>
          <a:prstGeom prst="rect">
            <a:avLst/>
          </a:prstGeom>
        </p:spPr>
      </p:pic>
      <p:sp>
        <p:nvSpPr>
          <p:cNvPr id="40" name="Freeform: Shape 3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7641481" y="619838"/>
            <a:ext cx="4320888" cy="4415260"/>
          </a:xfrm>
          <a:prstGeom prst="rect">
            <a:avLst/>
          </a:prstGeom>
        </p:spPr>
        <p:txBody>
          <a:bodyPr vert="horz" lIns="91440" tIns="45720" rIns="91440" bIns="45720" rtlCol="0"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R="6350" defTabSz="914400">
              <a:tabLst>
                <a:tab pos="8314905" algn="l"/>
              </a:tabLst>
            </a:pPr>
            <a:r>
              <a:rPr lang="en-US" dirty="0">
                <a:latin typeface="+mj-lt"/>
                <a:ea typeface="+mj-ea"/>
                <a:cs typeface="+mj-cs"/>
              </a:rPr>
              <a:t>We </a:t>
            </a:r>
            <a:r>
              <a:rPr lang="en-US" spc="-7" dirty="0">
                <a:latin typeface="+mj-lt"/>
                <a:ea typeface="+mj-ea"/>
                <a:cs typeface="+mj-cs"/>
              </a:rPr>
              <a:t>have the </a:t>
            </a:r>
            <a:r>
              <a:rPr lang="en-US" b="1" spc="-7" dirty="0">
                <a:latin typeface="+mj-lt"/>
                <a:ea typeface="+mj-ea"/>
                <a:cs typeface="+mj-cs"/>
              </a:rPr>
              <a:t>biggest </a:t>
            </a:r>
            <a:r>
              <a:rPr lang="en-US" dirty="0">
                <a:latin typeface="+mj-lt"/>
                <a:ea typeface="+mj-ea"/>
                <a:cs typeface="+mj-cs"/>
              </a:rPr>
              <a:t>ranches in the </a:t>
            </a:r>
            <a:r>
              <a:rPr lang="en-US" spc="-7" dirty="0">
                <a:latin typeface="+mj-lt"/>
                <a:ea typeface="+mj-ea"/>
                <a:cs typeface="+mj-cs"/>
              </a:rPr>
              <a:t>United States </a:t>
            </a:r>
            <a:r>
              <a:rPr lang="en-US" dirty="0">
                <a:latin typeface="+mj-lt"/>
                <a:ea typeface="+mj-ea"/>
                <a:cs typeface="+mj-cs"/>
              </a:rPr>
              <a:t>here in Wyoming. We </a:t>
            </a:r>
            <a:r>
              <a:rPr lang="en-US" spc="-7" dirty="0">
                <a:latin typeface="+mj-lt"/>
                <a:ea typeface="+mj-ea"/>
                <a:cs typeface="+mj-cs"/>
              </a:rPr>
              <a:t>may </a:t>
            </a:r>
            <a:r>
              <a:rPr lang="en-US" dirty="0">
                <a:latin typeface="+mj-lt"/>
                <a:ea typeface="+mj-ea"/>
                <a:cs typeface="+mj-cs"/>
              </a:rPr>
              <a:t>not </a:t>
            </a:r>
            <a:r>
              <a:rPr lang="en-US" spc="-7" dirty="0">
                <a:latin typeface="+mj-lt"/>
                <a:ea typeface="+mj-ea"/>
                <a:cs typeface="+mj-cs"/>
              </a:rPr>
              <a:t>have </a:t>
            </a:r>
            <a:r>
              <a:rPr lang="en-US" dirty="0">
                <a:latin typeface="+mj-lt"/>
                <a:ea typeface="+mj-ea"/>
                <a:cs typeface="+mj-cs"/>
              </a:rPr>
              <a:t>a lot of </a:t>
            </a:r>
            <a:r>
              <a:rPr lang="en-US" spc="-7" dirty="0">
                <a:latin typeface="+mj-lt"/>
                <a:ea typeface="+mj-ea"/>
                <a:cs typeface="+mj-cs"/>
              </a:rPr>
              <a:t>people </a:t>
            </a:r>
            <a:r>
              <a:rPr lang="en-US" dirty="0">
                <a:latin typeface="+mj-lt"/>
                <a:ea typeface="+mj-ea"/>
                <a:cs typeface="+mj-cs"/>
              </a:rPr>
              <a:t>in our big open</a:t>
            </a:r>
            <a:r>
              <a:rPr lang="en-US" spc="-220" dirty="0">
                <a:latin typeface="+mj-lt"/>
                <a:ea typeface="+mj-ea"/>
                <a:cs typeface="+mj-cs"/>
              </a:rPr>
              <a:t> </a:t>
            </a:r>
            <a:r>
              <a:rPr lang="en-US" spc="-7" dirty="0">
                <a:latin typeface="+mj-lt"/>
                <a:ea typeface="+mj-ea"/>
                <a:cs typeface="+mj-cs"/>
              </a:rPr>
              <a:t>space, but our </a:t>
            </a:r>
            <a:r>
              <a:rPr lang="en-US" dirty="0">
                <a:latin typeface="+mj-lt"/>
                <a:ea typeface="+mj-ea"/>
                <a:cs typeface="+mj-cs"/>
              </a:rPr>
              <a:t>space </a:t>
            </a:r>
            <a:r>
              <a:rPr lang="en-US" spc="-7" dirty="0">
                <a:latin typeface="+mj-lt"/>
                <a:ea typeface="+mj-ea"/>
                <a:cs typeface="+mj-cs"/>
              </a:rPr>
              <a:t>serves </a:t>
            </a:r>
            <a:r>
              <a:rPr lang="en-US" dirty="0">
                <a:latin typeface="+mj-lt"/>
                <a:ea typeface="+mj-ea"/>
                <a:cs typeface="+mj-cs"/>
              </a:rPr>
              <a:t>a really </a:t>
            </a:r>
            <a:r>
              <a:rPr lang="en-US" spc="-7" dirty="0">
                <a:latin typeface="+mj-lt"/>
                <a:ea typeface="+mj-ea"/>
                <a:cs typeface="+mj-cs"/>
              </a:rPr>
              <a:t>important</a:t>
            </a:r>
            <a:r>
              <a:rPr lang="en-US" spc="-27" dirty="0">
                <a:latin typeface="+mj-lt"/>
                <a:ea typeface="+mj-ea"/>
                <a:cs typeface="+mj-cs"/>
              </a:rPr>
              <a:t> </a:t>
            </a:r>
            <a:r>
              <a:rPr lang="en-US" spc="-7" dirty="0">
                <a:latin typeface="+mj-lt"/>
                <a:ea typeface="+mj-ea"/>
                <a:cs typeface="+mj-cs"/>
              </a:rPr>
              <a:t>purpose.</a:t>
            </a:r>
            <a:br>
              <a:rPr lang="en-US" spc="-7" dirty="0">
                <a:latin typeface="+mj-lt"/>
                <a:ea typeface="+mj-ea"/>
                <a:cs typeface="+mj-cs"/>
              </a:rPr>
            </a:br>
            <a:br>
              <a:rPr lang="en-US" spc="-7" dirty="0">
                <a:latin typeface="+mj-lt"/>
                <a:ea typeface="+mj-ea"/>
                <a:cs typeface="+mj-cs"/>
              </a:rPr>
            </a:br>
            <a:r>
              <a:rPr lang="en-US" dirty="0">
                <a:latin typeface="+mj-lt"/>
                <a:ea typeface="+mj-ea"/>
                <a:cs typeface="+mj-cs"/>
              </a:rPr>
              <a:t>We</a:t>
            </a:r>
            <a:r>
              <a:rPr lang="en-US" spc="-80" dirty="0">
                <a:latin typeface="+mj-lt"/>
                <a:ea typeface="+mj-ea"/>
                <a:cs typeface="+mj-cs"/>
              </a:rPr>
              <a:t> </a:t>
            </a:r>
            <a:r>
              <a:rPr lang="en-US" spc="-7" dirty="0">
                <a:latin typeface="+mj-lt"/>
                <a:ea typeface="+mj-ea"/>
                <a:cs typeface="+mj-cs"/>
              </a:rPr>
              <a:t>have</a:t>
            </a:r>
            <a:r>
              <a:rPr lang="en-US" spc="-60" dirty="0">
                <a:latin typeface="+mj-lt"/>
                <a:ea typeface="+mj-ea"/>
                <a:cs typeface="+mj-cs"/>
              </a:rPr>
              <a:t> </a:t>
            </a:r>
            <a:r>
              <a:rPr lang="en-US" spc="-7" dirty="0">
                <a:latin typeface="+mj-lt"/>
                <a:ea typeface="+mj-ea"/>
                <a:cs typeface="+mj-cs"/>
              </a:rPr>
              <a:t>over </a:t>
            </a:r>
            <a:r>
              <a:rPr lang="en-US" dirty="0">
                <a:latin typeface="+mj-lt"/>
                <a:ea typeface="+mj-ea"/>
                <a:cs typeface="+mj-cs"/>
              </a:rPr>
              <a:t>one million head of cattle in our </a:t>
            </a:r>
            <a:r>
              <a:rPr lang="en-US" spc="-7" dirty="0">
                <a:latin typeface="+mj-lt"/>
                <a:ea typeface="+mj-ea"/>
                <a:cs typeface="+mj-cs"/>
              </a:rPr>
              <a:t>state. T</a:t>
            </a:r>
            <a:r>
              <a:rPr lang="en-US" dirty="0">
                <a:latin typeface="+mj-lt"/>
                <a:ea typeface="+mj-ea"/>
                <a:cs typeface="+mj-cs"/>
              </a:rPr>
              <a:t>hat means we have more cows </a:t>
            </a:r>
            <a:r>
              <a:rPr lang="en-US" spc="-7" dirty="0">
                <a:latin typeface="+mj-lt"/>
                <a:ea typeface="+mj-ea"/>
                <a:cs typeface="+mj-cs"/>
              </a:rPr>
              <a:t>than</a:t>
            </a:r>
            <a:r>
              <a:rPr lang="en-US" spc="-100" dirty="0">
                <a:latin typeface="+mj-lt"/>
                <a:ea typeface="+mj-ea"/>
                <a:cs typeface="+mj-cs"/>
              </a:rPr>
              <a:t> </a:t>
            </a:r>
            <a:r>
              <a:rPr lang="en-US" spc="-7" dirty="0">
                <a:latin typeface="+mj-lt"/>
                <a:ea typeface="+mj-ea"/>
                <a:cs typeface="+mj-cs"/>
              </a:rPr>
              <a:t>people!</a:t>
            </a:r>
            <a:br>
              <a:rPr lang="en-US" sz="900" dirty="0">
                <a:latin typeface="+mj-lt"/>
                <a:ea typeface="+mj-ea"/>
                <a:cs typeface="+mj-cs"/>
              </a:rPr>
            </a:br>
            <a:r>
              <a:rPr lang="en-US" sz="900" spc="-7" dirty="0">
                <a:latin typeface="+mj-lt"/>
                <a:ea typeface="+mj-ea"/>
                <a:cs typeface="+mj-cs"/>
              </a:rPr>
              <a:t> 	</a:t>
            </a:r>
            <a:endParaRPr lang="en-US" sz="900" dirty="0">
              <a:latin typeface="+mj-lt"/>
              <a:ea typeface="+mj-ea"/>
              <a:cs typeface="Arial" panose="020B0604020202020204"/>
            </a:endParaRPr>
          </a:p>
        </p:txBody>
      </p:sp>
      <p:sp>
        <p:nvSpPr>
          <p:cNvPr id="8" name="TextBox 7">
            <a:extLst>
              <a:ext uri="{FF2B5EF4-FFF2-40B4-BE49-F238E27FC236}">
                <a16:creationId xmlns:a16="http://schemas.microsoft.com/office/drawing/2014/main" id="{F779508D-A8AC-4F56-80E7-B11B88D1E498}"/>
              </a:ext>
            </a:extLst>
          </p:cNvPr>
          <p:cNvSpPr txBox="1"/>
          <p:nvPr/>
        </p:nvSpPr>
        <p:spPr>
          <a:xfrm>
            <a:off x="153431" y="6453311"/>
            <a:ext cx="4062642" cy="404689"/>
          </a:xfrm>
          <a:prstGeom prst="rect">
            <a:avLst/>
          </a:prstGeom>
        </p:spPr>
        <p:txBody>
          <a:bodyPr vert="horz" lIns="91440" tIns="45720" rIns="91440" bIns="45720" rtlCol="0"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lnSpc>
                <a:spcPct val="90000"/>
              </a:lnSpc>
              <a:spcAft>
                <a:spcPts val="600"/>
              </a:spcAft>
            </a:pPr>
            <a:r>
              <a:rPr lang="en-US" sz="700" dirty="0"/>
              <a:t>Photo by Liz </a:t>
            </a:r>
            <a:r>
              <a:rPr lang="en-US" sz="700" dirty="0" err="1"/>
              <a:t>Lauck</a:t>
            </a:r>
            <a:endParaRPr lang="en-US" sz="700" dirty="0"/>
          </a:p>
        </p:txBody>
      </p:sp>
    </p:spTree>
    <p:extLst>
      <p:ext uri="{BB962C8B-B14F-4D97-AF65-F5344CB8AC3E}">
        <p14:creationId xmlns:p14="http://schemas.microsoft.com/office/powerpoint/2010/main" val="390697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04580" y="599635"/>
            <a:ext cx="10595187" cy="4236716"/>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086" marR="6773" indent="847" algn="ctr">
              <a:lnSpc>
                <a:spcPct val="114999"/>
              </a:lnSpc>
              <a:spcBef>
                <a:spcPts val="133"/>
              </a:spcBef>
              <a:tabLst>
                <a:tab pos="4978276" algn="l"/>
              </a:tabLst>
            </a:pPr>
            <a:r>
              <a:rPr sz="4800" spc="-7" dirty="0">
                <a:solidFill>
                  <a:schemeClr val="bg1"/>
                </a:solidFill>
                <a:latin typeface="Bree Rg" panose="02000503000000020004" pitchFamily="50" charset="0"/>
              </a:rPr>
              <a:t>The cattle that live in Wyoming have needs  </a:t>
            </a:r>
            <a:r>
              <a:rPr sz="4800" spc="-13" dirty="0">
                <a:solidFill>
                  <a:schemeClr val="bg1"/>
                </a:solidFill>
                <a:latin typeface="Bree Rg" panose="02000503000000020004" pitchFamily="50" charset="0"/>
              </a:rPr>
              <a:t>just </a:t>
            </a:r>
            <a:r>
              <a:rPr sz="4800" spc="-7" dirty="0">
                <a:solidFill>
                  <a:schemeClr val="bg1"/>
                </a:solidFill>
                <a:latin typeface="Bree Rg" panose="02000503000000020004" pitchFamily="50" charset="0"/>
              </a:rPr>
              <a:t>like us. We need food and water to  survive, </a:t>
            </a:r>
            <a:r>
              <a:rPr lang="en-US" sz="4800" spc="-7" dirty="0">
                <a:solidFill>
                  <a:schemeClr val="bg1"/>
                </a:solidFill>
                <a:latin typeface="Bree Rg" panose="02000503000000020004" pitchFamily="50" charset="0"/>
              </a:rPr>
              <a:t>and </a:t>
            </a:r>
            <a:r>
              <a:rPr sz="4800" spc="-7" dirty="0">
                <a:solidFill>
                  <a:schemeClr val="bg1"/>
                </a:solidFill>
                <a:latin typeface="Bree Rg" panose="02000503000000020004" pitchFamily="50" charset="0"/>
              </a:rPr>
              <a:t>so</a:t>
            </a:r>
            <a:r>
              <a:rPr sz="4800" spc="47" dirty="0">
                <a:solidFill>
                  <a:schemeClr val="bg1"/>
                </a:solidFill>
                <a:latin typeface="Bree Rg" panose="02000503000000020004" pitchFamily="50" charset="0"/>
              </a:rPr>
              <a:t> </a:t>
            </a:r>
            <a:r>
              <a:rPr sz="4800" spc="-7" dirty="0">
                <a:solidFill>
                  <a:schemeClr val="bg1"/>
                </a:solidFill>
                <a:latin typeface="Bree Rg" panose="02000503000000020004" pitchFamily="50" charset="0"/>
              </a:rPr>
              <a:t>do</a:t>
            </a:r>
            <a:r>
              <a:rPr sz="4800" spc="13" dirty="0">
                <a:solidFill>
                  <a:schemeClr val="bg1"/>
                </a:solidFill>
                <a:latin typeface="Bree Rg" panose="02000503000000020004" pitchFamily="50" charset="0"/>
              </a:rPr>
              <a:t> </a:t>
            </a:r>
            <a:r>
              <a:rPr sz="4800" spc="-7" dirty="0">
                <a:solidFill>
                  <a:schemeClr val="bg1"/>
                </a:solidFill>
                <a:latin typeface="Bree Rg" panose="02000503000000020004" pitchFamily="50" charset="0"/>
              </a:rPr>
              <a:t>they.</a:t>
            </a:r>
            <a:r>
              <a:rPr lang="en-US" sz="4800" spc="-7" dirty="0">
                <a:solidFill>
                  <a:schemeClr val="bg1"/>
                </a:solidFill>
                <a:latin typeface="Bree Rg" panose="02000503000000020004" pitchFamily="50" charset="0"/>
              </a:rPr>
              <a:t> </a:t>
            </a:r>
            <a:r>
              <a:rPr sz="4800" spc="-7" dirty="0">
                <a:solidFill>
                  <a:schemeClr val="bg1"/>
                </a:solidFill>
                <a:latin typeface="Bree Rg" panose="02000503000000020004" pitchFamily="50" charset="0"/>
              </a:rPr>
              <a:t>Our land</a:t>
            </a:r>
            <a:r>
              <a:rPr sz="4800" spc="-40" dirty="0">
                <a:solidFill>
                  <a:schemeClr val="bg1"/>
                </a:solidFill>
                <a:latin typeface="Bree Rg" panose="02000503000000020004" pitchFamily="50" charset="0"/>
              </a:rPr>
              <a:t> </a:t>
            </a:r>
            <a:r>
              <a:rPr sz="4800" spc="-7" dirty="0">
                <a:solidFill>
                  <a:schemeClr val="bg1"/>
                </a:solidFill>
                <a:latin typeface="Bree Rg" panose="02000503000000020004" pitchFamily="50" charset="0"/>
              </a:rPr>
              <a:t>helps</a:t>
            </a:r>
            <a:r>
              <a:rPr sz="4800" spc="-60" dirty="0">
                <a:solidFill>
                  <a:schemeClr val="bg1"/>
                </a:solidFill>
                <a:latin typeface="Bree Rg" panose="02000503000000020004" pitchFamily="50" charset="0"/>
              </a:rPr>
              <a:t> </a:t>
            </a:r>
            <a:r>
              <a:rPr sz="4800" spc="-7" dirty="0">
                <a:solidFill>
                  <a:schemeClr val="bg1"/>
                </a:solidFill>
                <a:latin typeface="Bree Rg" panose="02000503000000020004" pitchFamily="50" charset="0"/>
              </a:rPr>
              <a:t>supply  the cattle and sheep with those basic</a:t>
            </a:r>
            <a:r>
              <a:rPr sz="4800" spc="-67" dirty="0">
                <a:solidFill>
                  <a:schemeClr val="bg1"/>
                </a:solidFill>
                <a:latin typeface="Bree Rg" panose="02000503000000020004" pitchFamily="50" charset="0"/>
              </a:rPr>
              <a:t> </a:t>
            </a:r>
            <a:r>
              <a:rPr sz="4800" spc="-7" dirty="0">
                <a:solidFill>
                  <a:schemeClr val="bg1"/>
                </a:solidFill>
                <a:latin typeface="Bree Rg" panose="02000503000000020004" pitchFamily="50" charset="0"/>
              </a:rPr>
              <a:t>needs.</a:t>
            </a:r>
            <a:endParaRPr sz="4800" dirty="0">
              <a:solidFill>
                <a:schemeClr val="bg1"/>
              </a:solidFill>
              <a:latin typeface="Bree Rg" panose="02000503000000020004" pitchFamily="50" charset="0"/>
            </a:endParaRPr>
          </a:p>
        </p:txBody>
      </p:sp>
      <p:sp>
        <p:nvSpPr>
          <p:cNvPr id="3" name="object 3"/>
          <p:cNvSpPr txBox="1"/>
          <p:nvPr/>
        </p:nvSpPr>
        <p:spPr>
          <a:xfrm>
            <a:off x="800524" y="5305751"/>
            <a:ext cx="10761979" cy="848360"/>
          </a:xfrm>
          <a:prstGeom prst="rect">
            <a:avLst/>
          </a:prstGeom>
        </p:spPr>
        <p:txBody>
          <a:bodyPr vert="horz" wrap="square" lIns="0" tIns="17780"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792349" marR="6773" indent="-1776262">
              <a:lnSpc>
                <a:spcPct val="100000"/>
              </a:lnSpc>
              <a:spcBef>
                <a:spcPts val="140"/>
              </a:spcBef>
            </a:pPr>
            <a:r>
              <a:rPr sz="2667" dirty="0">
                <a:solidFill>
                  <a:schemeClr val="bg1"/>
                </a:solidFill>
                <a:latin typeface="Open Sans" panose="020B0606030504020204" pitchFamily="34" charset="0"/>
                <a:ea typeface="Open Sans" panose="020B0606030504020204" pitchFamily="34" charset="0"/>
                <a:cs typeface="Open Sans" panose="020B0606030504020204" pitchFamily="34" charset="0"/>
              </a:rPr>
              <a:t>Now, we are going </a:t>
            </a:r>
            <a:r>
              <a:rPr sz="2667" spc="-7" dirty="0">
                <a:solidFill>
                  <a:schemeClr val="bg1"/>
                </a:solidFill>
                <a:latin typeface="Open Sans" panose="020B0606030504020204" pitchFamily="34" charset="0"/>
                <a:ea typeface="Open Sans" panose="020B0606030504020204" pitchFamily="34" charset="0"/>
                <a:cs typeface="Open Sans" panose="020B0606030504020204" pitchFamily="34" charset="0"/>
              </a:rPr>
              <a:t>to </a:t>
            </a:r>
            <a:r>
              <a:rPr sz="2667" dirty="0">
                <a:solidFill>
                  <a:schemeClr val="bg1"/>
                </a:solidFill>
                <a:latin typeface="Open Sans" panose="020B0606030504020204" pitchFamily="34" charset="0"/>
                <a:ea typeface="Open Sans" panose="020B0606030504020204" pitchFamily="34" charset="0"/>
                <a:cs typeface="Open Sans" panose="020B0606030504020204" pitchFamily="34" charset="0"/>
              </a:rPr>
              <a:t>play a game </a:t>
            </a:r>
            <a:r>
              <a:rPr sz="2667" spc="-7" dirty="0">
                <a:solidFill>
                  <a:schemeClr val="bg1"/>
                </a:solidFill>
                <a:latin typeface="Open Sans" panose="020B0606030504020204" pitchFamily="34" charset="0"/>
                <a:ea typeface="Open Sans" panose="020B0606030504020204" pitchFamily="34" charset="0"/>
                <a:cs typeface="Open Sans" panose="020B0606030504020204" pitchFamily="34" charset="0"/>
              </a:rPr>
              <a:t>to </a:t>
            </a:r>
            <a:r>
              <a:rPr sz="2667" dirty="0">
                <a:solidFill>
                  <a:schemeClr val="bg1"/>
                </a:solidFill>
                <a:latin typeface="Open Sans" panose="020B0606030504020204" pitchFamily="34" charset="0"/>
                <a:ea typeface="Open Sans" panose="020B0606030504020204" pitchFamily="34" charset="0"/>
                <a:cs typeface="Open Sans" panose="020B0606030504020204" pitchFamily="34" charset="0"/>
              </a:rPr>
              <a:t>show how ranchers use</a:t>
            </a:r>
            <a:r>
              <a:rPr sz="2667" spc="-233"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2667" dirty="0">
                <a:solidFill>
                  <a:schemeClr val="bg1"/>
                </a:solidFill>
                <a:latin typeface="Open Sans" panose="020B0606030504020204" pitchFamily="34" charset="0"/>
                <a:ea typeface="Open Sans" panose="020B0606030504020204" pitchFamily="34" charset="0"/>
                <a:cs typeface="Open Sans" panose="020B0606030504020204" pitchFamily="34" charset="0"/>
              </a:rPr>
              <a:t>our  great Wyoming </a:t>
            </a:r>
            <a:r>
              <a:rPr sz="2667" spc="-7" dirty="0">
                <a:solidFill>
                  <a:schemeClr val="bg1"/>
                </a:solidFill>
                <a:latin typeface="Open Sans" panose="020B0606030504020204" pitchFamily="34" charset="0"/>
                <a:ea typeface="Open Sans" panose="020B0606030504020204" pitchFamily="34" charset="0"/>
                <a:cs typeface="Open Sans" panose="020B0606030504020204" pitchFamily="34" charset="0"/>
              </a:rPr>
              <a:t>land to feed their</a:t>
            </a:r>
            <a:r>
              <a:rPr sz="2667" spc="-6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2667" spc="-7" dirty="0">
                <a:solidFill>
                  <a:schemeClr val="bg1"/>
                </a:solidFill>
                <a:latin typeface="Open Sans" panose="020B0606030504020204" pitchFamily="34" charset="0"/>
                <a:ea typeface="Open Sans" panose="020B0606030504020204" pitchFamily="34" charset="0"/>
                <a:cs typeface="Open Sans" panose="020B0606030504020204" pitchFamily="34" charset="0"/>
              </a:rPr>
              <a:t>livestock.</a:t>
            </a:r>
            <a:endParaRPr sz="2667"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640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Picture 2" descr="Wyoming Clouds Rolling - Free photo on Pixabay">
            <a:extLst>
              <a:ext uri="{FF2B5EF4-FFF2-40B4-BE49-F238E27FC236}">
                <a16:creationId xmlns:a16="http://schemas.microsoft.com/office/drawing/2014/main" id="{C7E04571-7B4A-4942-93D4-1A67AFD87E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8306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2E9E67-0624-419D-AFDE-D46CFC858FCF}"/>
              </a:ext>
            </a:extLst>
          </p:cNvPr>
          <p:cNvSpPr>
            <a:spLocks noGrp="1"/>
          </p:cNvSpPr>
          <p:nvPr>
            <p:ph type="title"/>
          </p:nvPr>
        </p:nvSpPr>
        <p:spPr>
          <a:xfrm>
            <a:off x="1637181" y="271127"/>
            <a:ext cx="8333686" cy="1661993"/>
          </a:xfrm>
        </p:spPr>
        <p:txBody>
          <a:bodyPr/>
          <a:lstStyle/>
          <a:p>
            <a:pPr algn="ctr"/>
            <a:r>
              <a:rPr lang="en-US" sz="5400" dirty="0">
                <a:solidFill>
                  <a:schemeClr val="tx1"/>
                </a:solidFill>
              </a:rPr>
              <a:t>Get your task card to play the </a:t>
            </a:r>
            <a:r>
              <a:rPr lang="en-US" sz="5400" dirty="0">
                <a:solidFill>
                  <a:schemeClr val="tx1"/>
                </a:solidFill>
                <a:hlinkClick r:id="rId4"/>
              </a:rPr>
              <a:t>Livestock Simulation Game </a:t>
            </a:r>
            <a:endParaRPr lang="en-US" sz="5400" dirty="0">
              <a:solidFill>
                <a:schemeClr val="tx1"/>
              </a:solidFill>
            </a:endParaRPr>
          </a:p>
        </p:txBody>
      </p:sp>
      <p:pic>
        <p:nvPicPr>
          <p:cNvPr id="5" name="Picture 4" descr="A picture containing shape&#10;&#10;Description automatically generated">
            <a:extLst>
              <a:ext uri="{FF2B5EF4-FFF2-40B4-BE49-F238E27FC236}">
                <a16:creationId xmlns:a16="http://schemas.microsoft.com/office/drawing/2014/main" id="{2F197465-9051-4B5C-8401-A2E439E3A8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899" y="2666782"/>
            <a:ext cx="1218968" cy="82393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5CBD3E23-7378-4A60-B95D-94001248EB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4558" y="2204247"/>
            <a:ext cx="1093177" cy="73622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D71A4353-62E3-47C3-9CBC-49E4CEC452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18453" y="5622592"/>
            <a:ext cx="1691760" cy="100755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7FC402E-74D5-4B09-8D06-58738C35FF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25916" y="3654166"/>
            <a:ext cx="1612793" cy="952360"/>
          </a:xfrm>
          <a:prstGeom prst="rect">
            <a:avLst/>
          </a:prstGeom>
        </p:spPr>
      </p:pic>
      <p:pic>
        <p:nvPicPr>
          <p:cNvPr id="39" name="Picture 38" descr="A picture containing shape&#10;&#10;Description automatically generated">
            <a:extLst>
              <a:ext uri="{FF2B5EF4-FFF2-40B4-BE49-F238E27FC236}">
                <a16:creationId xmlns:a16="http://schemas.microsoft.com/office/drawing/2014/main" id="{6F8FDA22-C152-4E8E-9238-DF968C36A6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86507" y="4816383"/>
            <a:ext cx="1471260" cy="990850"/>
          </a:xfrm>
          <a:prstGeom prst="rect">
            <a:avLst/>
          </a:prstGeom>
        </p:spPr>
      </p:pic>
      <p:pic>
        <p:nvPicPr>
          <p:cNvPr id="42" name="Picture 41" descr="A picture containing shape&#10;&#10;Description automatically generated">
            <a:extLst>
              <a:ext uri="{FF2B5EF4-FFF2-40B4-BE49-F238E27FC236}">
                <a16:creationId xmlns:a16="http://schemas.microsoft.com/office/drawing/2014/main" id="{21F05D75-90DB-445C-B382-621903A2F7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8070" y="2857855"/>
            <a:ext cx="1218968" cy="823935"/>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02D67805-DABD-49B3-AA85-B5274658599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0993" y="3420632"/>
            <a:ext cx="1505736" cy="896769"/>
          </a:xfrm>
          <a:prstGeom prst="rect">
            <a:avLst/>
          </a:prstGeom>
        </p:spPr>
      </p:pic>
      <p:pic>
        <p:nvPicPr>
          <p:cNvPr id="45" name="Picture 44" descr="A picture containing shape&#10;&#10;Description automatically generated">
            <a:extLst>
              <a:ext uri="{FF2B5EF4-FFF2-40B4-BE49-F238E27FC236}">
                <a16:creationId xmlns:a16="http://schemas.microsoft.com/office/drawing/2014/main" id="{F816E225-1A83-42E7-91F6-5A3F003AF0A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83187" y="4133300"/>
            <a:ext cx="1451721" cy="981259"/>
          </a:xfrm>
          <a:prstGeom prst="rect">
            <a:avLst/>
          </a:prstGeom>
        </p:spPr>
      </p:pic>
      <p:pic>
        <p:nvPicPr>
          <p:cNvPr id="46" name="Picture 45" descr="A picture containing shape&#10;&#10;Description automatically generated">
            <a:extLst>
              <a:ext uri="{FF2B5EF4-FFF2-40B4-BE49-F238E27FC236}">
                <a16:creationId xmlns:a16="http://schemas.microsoft.com/office/drawing/2014/main" id="{53E6D074-45F2-4F07-95BC-AC7DB4BD60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38393" y="5165392"/>
            <a:ext cx="1535338" cy="1034004"/>
          </a:xfrm>
          <a:prstGeom prst="rect">
            <a:avLst/>
          </a:prstGeom>
        </p:spPr>
      </p:pic>
      <p:pic>
        <p:nvPicPr>
          <p:cNvPr id="47" name="Picture 46" descr="A picture containing shape&#10;&#10;Description automatically generated">
            <a:extLst>
              <a:ext uri="{FF2B5EF4-FFF2-40B4-BE49-F238E27FC236}">
                <a16:creationId xmlns:a16="http://schemas.microsoft.com/office/drawing/2014/main" id="{91A5687F-7F25-4124-8412-874131C8F57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133025" y="2506450"/>
            <a:ext cx="644843" cy="702809"/>
          </a:xfrm>
          <a:prstGeom prst="rect">
            <a:avLst/>
          </a:prstGeom>
        </p:spPr>
      </p:pic>
      <p:pic>
        <p:nvPicPr>
          <p:cNvPr id="49" name="Picture 48" descr="A picture containing shape&#10;&#10;Description automatically generated">
            <a:extLst>
              <a:ext uri="{FF2B5EF4-FFF2-40B4-BE49-F238E27FC236}">
                <a16:creationId xmlns:a16="http://schemas.microsoft.com/office/drawing/2014/main" id="{5EB188CC-FF01-428A-B091-FC9E8C03DD9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93910" y="3033210"/>
            <a:ext cx="892774" cy="676340"/>
          </a:xfrm>
          <a:prstGeom prst="rect">
            <a:avLst/>
          </a:prstGeom>
        </p:spPr>
      </p:pic>
      <p:pic>
        <p:nvPicPr>
          <p:cNvPr id="51" name="Picture 50" descr="A picture containing shape&#10;&#10;Description automatically generated">
            <a:extLst>
              <a:ext uri="{FF2B5EF4-FFF2-40B4-BE49-F238E27FC236}">
                <a16:creationId xmlns:a16="http://schemas.microsoft.com/office/drawing/2014/main" id="{1ECF9EBC-CBEC-451D-97D1-C3EAA3FC31E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176303" y="5807233"/>
            <a:ext cx="954376" cy="755754"/>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5DE0A31D-8692-46E7-AE2B-D36FB4772A0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8625" y="3764208"/>
            <a:ext cx="733511" cy="873620"/>
          </a:xfrm>
          <a:prstGeom prst="rect">
            <a:avLst/>
          </a:prstGeom>
        </p:spPr>
      </p:pic>
      <p:pic>
        <p:nvPicPr>
          <p:cNvPr id="60" name="Picture 59" descr="A picture containing shape&#10;&#10;Description automatically generated">
            <a:extLst>
              <a:ext uri="{FF2B5EF4-FFF2-40B4-BE49-F238E27FC236}">
                <a16:creationId xmlns:a16="http://schemas.microsoft.com/office/drawing/2014/main" id="{A6E7D6BD-9DCE-4D3A-92F2-AFAF723451B5}"/>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9465199" y="5798461"/>
            <a:ext cx="1222420" cy="926070"/>
          </a:xfrm>
          <a:prstGeom prst="rect">
            <a:avLst/>
          </a:prstGeom>
        </p:spPr>
      </p:pic>
      <p:pic>
        <p:nvPicPr>
          <p:cNvPr id="62" name="Picture 61" descr="A picture containing shape&#10;&#10;Description automatically generated">
            <a:extLst>
              <a:ext uri="{FF2B5EF4-FFF2-40B4-BE49-F238E27FC236}">
                <a16:creationId xmlns:a16="http://schemas.microsoft.com/office/drawing/2014/main" id="{C0A14C15-FC20-40FB-95FF-7397A356D58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980487" y="4848069"/>
            <a:ext cx="849689" cy="926069"/>
          </a:xfrm>
          <a:prstGeom prst="rect">
            <a:avLst/>
          </a:prstGeom>
        </p:spPr>
      </p:pic>
      <p:pic>
        <p:nvPicPr>
          <p:cNvPr id="63" name="Picture 62" descr="A picture containing shape&#10;&#10;Description automatically generated">
            <a:extLst>
              <a:ext uri="{FF2B5EF4-FFF2-40B4-BE49-F238E27FC236}">
                <a16:creationId xmlns:a16="http://schemas.microsoft.com/office/drawing/2014/main" id="{B71CB514-E551-46F9-9CC5-2ADCF85EA8E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748524" y="2506450"/>
            <a:ext cx="665198" cy="526759"/>
          </a:xfrm>
          <a:prstGeom prst="rect">
            <a:avLst/>
          </a:prstGeom>
        </p:spPr>
      </p:pic>
      <p:grpSp>
        <p:nvGrpSpPr>
          <p:cNvPr id="67" name="Group 66">
            <a:extLst>
              <a:ext uri="{FF2B5EF4-FFF2-40B4-BE49-F238E27FC236}">
                <a16:creationId xmlns:a16="http://schemas.microsoft.com/office/drawing/2014/main" id="{F9A53118-4F12-4B7D-95BC-49BD37779DD6}"/>
              </a:ext>
            </a:extLst>
          </p:cNvPr>
          <p:cNvGrpSpPr/>
          <p:nvPr/>
        </p:nvGrpSpPr>
        <p:grpSpPr>
          <a:xfrm>
            <a:off x="269043" y="4133300"/>
            <a:ext cx="1935268" cy="2517662"/>
            <a:chOff x="269043" y="4133300"/>
            <a:chExt cx="1935268" cy="2517662"/>
          </a:xfrm>
        </p:grpSpPr>
        <p:pic>
          <p:nvPicPr>
            <p:cNvPr id="65" name="Picture 64" descr="A picture containing shape&#10;&#10;Description automatically generated">
              <a:extLst>
                <a:ext uri="{FF2B5EF4-FFF2-40B4-BE49-F238E27FC236}">
                  <a16:creationId xmlns:a16="http://schemas.microsoft.com/office/drawing/2014/main" id="{74AB01E4-5D5F-4DE7-9F3F-59A5236307F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269043" y="4133300"/>
              <a:ext cx="1935268" cy="2517662"/>
            </a:xfrm>
            <a:prstGeom prst="rect">
              <a:avLst/>
            </a:prstGeom>
          </p:spPr>
        </p:pic>
        <p:sp>
          <p:nvSpPr>
            <p:cNvPr id="66" name="TextBox 65">
              <a:extLst>
                <a:ext uri="{FF2B5EF4-FFF2-40B4-BE49-F238E27FC236}">
                  <a16:creationId xmlns:a16="http://schemas.microsoft.com/office/drawing/2014/main" id="{2B9CE848-B4CA-4996-8A83-94A12794FC94}"/>
                </a:ext>
              </a:extLst>
            </p:cNvPr>
            <p:cNvSpPr txBox="1"/>
            <p:nvPr/>
          </p:nvSpPr>
          <p:spPr>
            <a:xfrm>
              <a:off x="559231" y="5114559"/>
              <a:ext cx="1008791" cy="461665"/>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grpSp>
      <p:grpSp>
        <p:nvGrpSpPr>
          <p:cNvPr id="70" name="Group 69">
            <a:extLst>
              <a:ext uri="{FF2B5EF4-FFF2-40B4-BE49-F238E27FC236}">
                <a16:creationId xmlns:a16="http://schemas.microsoft.com/office/drawing/2014/main" id="{0A57A7F6-7E8E-4ABE-95FC-43CD8117FD4D}"/>
              </a:ext>
            </a:extLst>
          </p:cNvPr>
          <p:cNvGrpSpPr/>
          <p:nvPr/>
        </p:nvGrpSpPr>
        <p:grpSpPr>
          <a:xfrm>
            <a:off x="10049023" y="3149363"/>
            <a:ext cx="1765714" cy="2406395"/>
            <a:chOff x="10049023" y="3149363"/>
            <a:chExt cx="1765714" cy="2406395"/>
          </a:xfrm>
        </p:grpSpPr>
        <p:pic>
          <p:nvPicPr>
            <p:cNvPr id="69" name="Picture 68" descr="A picture containing shape&#10;&#10;Description automatically generated">
              <a:extLst>
                <a:ext uri="{FF2B5EF4-FFF2-40B4-BE49-F238E27FC236}">
                  <a16:creationId xmlns:a16="http://schemas.microsoft.com/office/drawing/2014/main" id="{E108E3C3-1D1D-4746-B9E0-D3276AC0A93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flipH="1">
              <a:off x="10049023" y="3149363"/>
              <a:ext cx="1765714" cy="2406395"/>
            </a:xfrm>
            <a:prstGeom prst="rect">
              <a:avLst/>
            </a:prstGeom>
          </p:spPr>
        </p:pic>
        <p:sp>
          <p:nvSpPr>
            <p:cNvPr id="58" name="TextBox 57">
              <a:extLst>
                <a:ext uri="{FF2B5EF4-FFF2-40B4-BE49-F238E27FC236}">
                  <a16:creationId xmlns:a16="http://schemas.microsoft.com/office/drawing/2014/main" id="{19F7DABA-6A8E-4DE2-BD0F-833486BBA149}"/>
                </a:ext>
              </a:extLst>
            </p:cNvPr>
            <p:cNvSpPr txBox="1"/>
            <p:nvPr/>
          </p:nvSpPr>
          <p:spPr>
            <a:xfrm>
              <a:off x="10366513" y="4103670"/>
              <a:ext cx="1008791" cy="461665"/>
            </a:xfrm>
            <a:prstGeom prst="rect">
              <a:avLst/>
            </a:prstGeom>
            <a:noFill/>
          </p:spPr>
          <p:txBody>
            <a:bodyPr wrap="square" rtlCol="0">
              <a:spAutoFit/>
            </a:bodyPr>
            <a:lstStyle/>
            <a:p>
              <a:pPr algn="ctr"/>
              <a:r>
                <a:rPr lang="en-US" sz="1200" dirty="0">
                  <a:solidFill>
                    <a:schemeClr val="bg1"/>
                  </a:solidFill>
                </a:rPr>
                <a:t>Sheep </a:t>
              </a:r>
            </a:p>
            <a:p>
              <a:pPr algn="ctr"/>
              <a:r>
                <a:rPr lang="en-US" sz="1200" dirty="0">
                  <a:solidFill>
                    <a:schemeClr val="bg1"/>
                  </a:solidFill>
                </a:rPr>
                <a:t>Rancher</a:t>
              </a:r>
            </a:p>
          </p:txBody>
        </p:sp>
      </p:grpSp>
    </p:spTree>
    <p:extLst>
      <p:ext uri="{BB962C8B-B14F-4D97-AF65-F5344CB8AC3E}">
        <p14:creationId xmlns:p14="http://schemas.microsoft.com/office/powerpoint/2010/main" val="358239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Picture 2" descr="Wyoming Clouds Rolling - Free photo on Pixabay">
            <a:extLst>
              <a:ext uri="{FF2B5EF4-FFF2-40B4-BE49-F238E27FC236}">
                <a16:creationId xmlns:a16="http://schemas.microsoft.com/office/drawing/2014/main" id="{C7E04571-7B4A-4942-93D4-1A67AFD87E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8306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2E9E67-0624-419D-AFDE-D46CFC858FCF}"/>
              </a:ext>
            </a:extLst>
          </p:cNvPr>
          <p:cNvSpPr>
            <a:spLocks noGrp="1"/>
          </p:cNvSpPr>
          <p:nvPr>
            <p:ph type="title"/>
          </p:nvPr>
        </p:nvSpPr>
        <p:spPr>
          <a:xfrm>
            <a:off x="896383" y="313655"/>
            <a:ext cx="9912089" cy="1661993"/>
          </a:xfrm>
        </p:spPr>
        <p:txBody>
          <a:bodyPr>
            <a:normAutofit/>
          </a:bodyPr>
          <a:lstStyle/>
          <a:p>
            <a:pPr algn="ctr"/>
            <a:r>
              <a:rPr lang="en-US" sz="5400" dirty="0">
                <a:solidFill>
                  <a:schemeClr val="tx1"/>
                </a:solidFill>
              </a:rPr>
              <a:t>Welcome to the __________ Ranch</a:t>
            </a:r>
          </a:p>
        </p:txBody>
      </p:sp>
      <p:pic>
        <p:nvPicPr>
          <p:cNvPr id="5" name="Picture 4" descr="A picture containing shape&#10;&#10;Description automatically generated">
            <a:extLst>
              <a:ext uri="{FF2B5EF4-FFF2-40B4-BE49-F238E27FC236}">
                <a16:creationId xmlns:a16="http://schemas.microsoft.com/office/drawing/2014/main" id="{2F197465-9051-4B5C-8401-A2E439E3A8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899" y="2666782"/>
            <a:ext cx="1218968" cy="82393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5CBD3E23-7378-4A60-B95D-94001248EB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4558" y="2204247"/>
            <a:ext cx="1093177" cy="73622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D71A4353-62E3-47C3-9CBC-49E4CEC452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18453" y="5622592"/>
            <a:ext cx="1691760" cy="100755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7FC402E-74D5-4B09-8D06-58738C35FF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5916" y="3654166"/>
            <a:ext cx="1612793" cy="952360"/>
          </a:xfrm>
          <a:prstGeom prst="rect">
            <a:avLst/>
          </a:prstGeom>
        </p:spPr>
      </p:pic>
      <p:pic>
        <p:nvPicPr>
          <p:cNvPr id="39" name="Picture 38" descr="A picture containing shape&#10;&#10;Description automatically generated">
            <a:extLst>
              <a:ext uri="{FF2B5EF4-FFF2-40B4-BE49-F238E27FC236}">
                <a16:creationId xmlns:a16="http://schemas.microsoft.com/office/drawing/2014/main" id="{6F8FDA22-C152-4E8E-9238-DF968C36A6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86507" y="4816383"/>
            <a:ext cx="1471260" cy="990850"/>
          </a:xfrm>
          <a:prstGeom prst="rect">
            <a:avLst/>
          </a:prstGeom>
        </p:spPr>
      </p:pic>
      <p:pic>
        <p:nvPicPr>
          <p:cNvPr id="42" name="Picture 41" descr="A picture containing shape&#10;&#10;Description automatically generated">
            <a:extLst>
              <a:ext uri="{FF2B5EF4-FFF2-40B4-BE49-F238E27FC236}">
                <a16:creationId xmlns:a16="http://schemas.microsoft.com/office/drawing/2014/main" id="{21F05D75-90DB-445C-B382-621903A2F7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070" y="2857855"/>
            <a:ext cx="1218968" cy="823935"/>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02D67805-DABD-49B3-AA85-B52746585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0993" y="3420632"/>
            <a:ext cx="1505736" cy="896769"/>
          </a:xfrm>
          <a:prstGeom prst="rect">
            <a:avLst/>
          </a:prstGeom>
        </p:spPr>
      </p:pic>
      <p:pic>
        <p:nvPicPr>
          <p:cNvPr id="45" name="Picture 44" descr="A picture containing shape&#10;&#10;Description automatically generated">
            <a:extLst>
              <a:ext uri="{FF2B5EF4-FFF2-40B4-BE49-F238E27FC236}">
                <a16:creationId xmlns:a16="http://schemas.microsoft.com/office/drawing/2014/main" id="{F816E225-1A83-42E7-91F6-5A3F003AF0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83187" y="4133300"/>
            <a:ext cx="1451721" cy="981259"/>
          </a:xfrm>
          <a:prstGeom prst="rect">
            <a:avLst/>
          </a:prstGeom>
        </p:spPr>
      </p:pic>
      <p:pic>
        <p:nvPicPr>
          <p:cNvPr id="46" name="Picture 45" descr="A picture containing shape&#10;&#10;Description automatically generated">
            <a:extLst>
              <a:ext uri="{FF2B5EF4-FFF2-40B4-BE49-F238E27FC236}">
                <a16:creationId xmlns:a16="http://schemas.microsoft.com/office/drawing/2014/main" id="{53E6D074-45F2-4F07-95BC-AC7DB4BD603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38393" y="5165392"/>
            <a:ext cx="1535338" cy="1034004"/>
          </a:xfrm>
          <a:prstGeom prst="rect">
            <a:avLst/>
          </a:prstGeom>
        </p:spPr>
      </p:pic>
      <p:pic>
        <p:nvPicPr>
          <p:cNvPr id="47" name="Picture 46" descr="A picture containing shape&#10;&#10;Description automatically generated">
            <a:extLst>
              <a:ext uri="{FF2B5EF4-FFF2-40B4-BE49-F238E27FC236}">
                <a16:creationId xmlns:a16="http://schemas.microsoft.com/office/drawing/2014/main" id="{91A5687F-7F25-4124-8412-874131C8F57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133025" y="2506450"/>
            <a:ext cx="644843" cy="702809"/>
          </a:xfrm>
          <a:prstGeom prst="rect">
            <a:avLst/>
          </a:prstGeom>
        </p:spPr>
      </p:pic>
      <p:pic>
        <p:nvPicPr>
          <p:cNvPr id="49" name="Picture 48" descr="A picture containing shape&#10;&#10;Description automatically generated">
            <a:extLst>
              <a:ext uri="{FF2B5EF4-FFF2-40B4-BE49-F238E27FC236}">
                <a16:creationId xmlns:a16="http://schemas.microsoft.com/office/drawing/2014/main" id="{5EB188CC-FF01-428A-B091-FC9E8C03DD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93910" y="3033210"/>
            <a:ext cx="892774" cy="676340"/>
          </a:xfrm>
          <a:prstGeom prst="rect">
            <a:avLst/>
          </a:prstGeom>
        </p:spPr>
      </p:pic>
      <p:pic>
        <p:nvPicPr>
          <p:cNvPr id="51" name="Picture 50" descr="A picture containing shape&#10;&#10;Description automatically generated">
            <a:extLst>
              <a:ext uri="{FF2B5EF4-FFF2-40B4-BE49-F238E27FC236}">
                <a16:creationId xmlns:a16="http://schemas.microsoft.com/office/drawing/2014/main" id="{1ECF9EBC-CBEC-451D-97D1-C3EAA3FC31E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176303" y="5807233"/>
            <a:ext cx="954376" cy="755754"/>
          </a:xfrm>
          <a:prstGeom prst="rect">
            <a:avLst/>
          </a:prstGeom>
        </p:spPr>
      </p:pic>
      <p:pic>
        <p:nvPicPr>
          <p:cNvPr id="53" name="Picture 52" descr="A picture containing shape&#10;&#10;Description automatically generated">
            <a:extLst>
              <a:ext uri="{FF2B5EF4-FFF2-40B4-BE49-F238E27FC236}">
                <a16:creationId xmlns:a16="http://schemas.microsoft.com/office/drawing/2014/main" id="{5DE0A31D-8692-46E7-AE2B-D36FB4772A0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18625" y="3764208"/>
            <a:ext cx="733511" cy="873620"/>
          </a:xfrm>
          <a:prstGeom prst="rect">
            <a:avLst/>
          </a:prstGeom>
        </p:spPr>
      </p:pic>
      <p:pic>
        <p:nvPicPr>
          <p:cNvPr id="60" name="Picture 59" descr="A picture containing shape&#10;&#10;Description automatically generated">
            <a:extLst>
              <a:ext uri="{FF2B5EF4-FFF2-40B4-BE49-F238E27FC236}">
                <a16:creationId xmlns:a16="http://schemas.microsoft.com/office/drawing/2014/main" id="{A6E7D6BD-9DCE-4D3A-92F2-AFAF723451B5}"/>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465199" y="5798461"/>
            <a:ext cx="1222420" cy="926070"/>
          </a:xfrm>
          <a:prstGeom prst="rect">
            <a:avLst/>
          </a:prstGeom>
        </p:spPr>
      </p:pic>
      <p:pic>
        <p:nvPicPr>
          <p:cNvPr id="62" name="Picture 61" descr="A picture containing shape&#10;&#10;Description automatically generated">
            <a:extLst>
              <a:ext uri="{FF2B5EF4-FFF2-40B4-BE49-F238E27FC236}">
                <a16:creationId xmlns:a16="http://schemas.microsoft.com/office/drawing/2014/main" id="{C0A14C15-FC20-40FB-95FF-7397A356D58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80487" y="4848069"/>
            <a:ext cx="849689" cy="926069"/>
          </a:xfrm>
          <a:prstGeom prst="rect">
            <a:avLst/>
          </a:prstGeom>
        </p:spPr>
      </p:pic>
      <p:pic>
        <p:nvPicPr>
          <p:cNvPr id="63" name="Picture 62" descr="A picture containing shape&#10;&#10;Description automatically generated">
            <a:extLst>
              <a:ext uri="{FF2B5EF4-FFF2-40B4-BE49-F238E27FC236}">
                <a16:creationId xmlns:a16="http://schemas.microsoft.com/office/drawing/2014/main" id="{B71CB514-E551-46F9-9CC5-2ADCF85EA8E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748524" y="2506450"/>
            <a:ext cx="665198" cy="526759"/>
          </a:xfrm>
          <a:prstGeom prst="rect">
            <a:avLst/>
          </a:prstGeom>
        </p:spPr>
      </p:pic>
      <p:grpSp>
        <p:nvGrpSpPr>
          <p:cNvPr id="67" name="Group 66">
            <a:extLst>
              <a:ext uri="{FF2B5EF4-FFF2-40B4-BE49-F238E27FC236}">
                <a16:creationId xmlns:a16="http://schemas.microsoft.com/office/drawing/2014/main" id="{F9A53118-4F12-4B7D-95BC-49BD37779DD6}"/>
              </a:ext>
            </a:extLst>
          </p:cNvPr>
          <p:cNvGrpSpPr/>
          <p:nvPr/>
        </p:nvGrpSpPr>
        <p:grpSpPr>
          <a:xfrm>
            <a:off x="269043" y="4133300"/>
            <a:ext cx="1935268" cy="2517662"/>
            <a:chOff x="269043" y="4133300"/>
            <a:chExt cx="1935268" cy="2517662"/>
          </a:xfrm>
        </p:grpSpPr>
        <p:pic>
          <p:nvPicPr>
            <p:cNvPr id="65" name="Picture 64" descr="A picture containing shape&#10;&#10;Description automatically generated">
              <a:extLst>
                <a:ext uri="{FF2B5EF4-FFF2-40B4-BE49-F238E27FC236}">
                  <a16:creationId xmlns:a16="http://schemas.microsoft.com/office/drawing/2014/main" id="{74AB01E4-5D5F-4DE7-9F3F-59A5236307F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flipH="1">
              <a:off x="269043" y="4133300"/>
              <a:ext cx="1935268" cy="2517662"/>
            </a:xfrm>
            <a:prstGeom prst="rect">
              <a:avLst/>
            </a:prstGeom>
          </p:spPr>
        </p:pic>
        <p:sp>
          <p:nvSpPr>
            <p:cNvPr id="66" name="TextBox 65">
              <a:extLst>
                <a:ext uri="{FF2B5EF4-FFF2-40B4-BE49-F238E27FC236}">
                  <a16:creationId xmlns:a16="http://schemas.microsoft.com/office/drawing/2014/main" id="{2B9CE848-B4CA-4996-8A83-94A12794FC94}"/>
                </a:ext>
              </a:extLst>
            </p:cNvPr>
            <p:cNvSpPr txBox="1"/>
            <p:nvPr/>
          </p:nvSpPr>
          <p:spPr>
            <a:xfrm>
              <a:off x="559231" y="5114559"/>
              <a:ext cx="1008791" cy="461665"/>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grpSp>
      <p:grpSp>
        <p:nvGrpSpPr>
          <p:cNvPr id="70" name="Group 69">
            <a:extLst>
              <a:ext uri="{FF2B5EF4-FFF2-40B4-BE49-F238E27FC236}">
                <a16:creationId xmlns:a16="http://schemas.microsoft.com/office/drawing/2014/main" id="{0A57A7F6-7E8E-4ABE-95FC-43CD8117FD4D}"/>
              </a:ext>
            </a:extLst>
          </p:cNvPr>
          <p:cNvGrpSpPr/>
          <p:nvPr/>
        </p:nvGrpSpPr>
        <p:grpSpPr>
          <a:xfrm>
            <a:off x="10049023" y="3149363"/>
            <a:ext cx="1765714" cy="2406395"/>
            <a:chOff x="10049023" y="3149363"/>
            <a:chExt cx="1765714" cy="2406395"/>
          </a:xfrm>
        </p:grpSpPr>
        <p:pic>
          <p:nvPicPr>
            <p:cNvPr id="69" name="Picture 68" descr="A picture containing shape&#10;&#10;Description automatically generated">
              <a:extLst>
                <a:ext uri="{FF2B5EF4-FFF2-40B4-BE49-F238E27FC236}">
                  <a16:creationId xmlns:a16="http://schemas.microsoft.com/office/drawing/2014/main" id="{E108E3C3-1D1D-4746-B9E0-D3276AC0A93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10049023" y="3149363"/>
              <a:ext cx="1765714" cy="2406395"/>
            </a:xfrm>
            <a:prstGeom prst="rect">
              <a:avLst/>
            </a:prstGeom>
          </p:spPr>
        </p:pic>
        <p:sp>
          <p:nvSpPr>
            <p:cNvPr id="58" name="TextBox 57">
              <a:extLst>
                <a:ext uri="{FF2B5EF4-FFF2-40B4-BE49-F238E27FC236}">
                  <a16:creationId xmlns:a16="http://schemas.microsoft.com/office/drawing/2014/main" id="{19F7DABA-6A8E-4DE2-BD0F-833486BBA149}"/>
                </a:ext>
              </a:extLst>
            </p:cNvPr>
            <p:cNvSpPr txBox="1"/>
            <p:nvPr/>
          </p:nvSpPr>
          <p:spPr>
            <a:xfrm>
              <a:off x="10366513" y="4103670"/>
              <a:ext cx="1008791" cy="461665"/>
            </a:xfrm>
            <a:prstGeom prst="rect">
              <a:avLst/>
            </a:prstGeom>
            <a:noFill/>
          </p:spPr>
          <p:txBody>
            <a:bodyPr wrap="square" rtlCol="0">
              <a:spAutoFit/>
            </a:bodyPr>
            <a:lstStyle/>
            <a:p>
              <a:pPr algn="ctr"/>
              <a:r>
                <a:rPr lang="en-US" sz="1200" dirty="0">
                  <a:solidFill>
                    <a:schemeClr val="bg1"/>
                  </a:solidFill>
                </a:rPr>
                <a:t>Sheep </a:t>
              </a:r>
            </a:p>
            <a:p>
              <a:pPr algn="ctr"/>
              <a:r>
                <a:rPr lang="en-US" sz="1200" dirty="0">
                  <a:solidFill>
                    <a:schemeClr val="bg1"/>
                  </a:solidFill>
                </a:rPr>
                <a:t>Rancher</a:t>
              </a:r>
            </a:p>
          </p:txBody>
        </p:sp>
      </p:grpSp>
    </p:spTree>
    <p:extLst>
      <p:ext uri="{BB962C8B-B14F-4D97-AF65-F5344CB8AC3E}">
        <p14:creationId xmlns:p14="http://schemas.microsoft.com/office/powerpoint/2010/main" val="370553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Wyoming Clouds Rolling - Free photo on Pixabay">
            <a:extLst>
              <a:ext uri="{FF2B5EF4-FFF2-40B4-BE49-F238E27FC236}">
                <a16:creationId xmlns:a16="http://schemas.microsoft.com/office/drawing/2014/main" id="{76BE832F-B311-4972-8CF8-9BBD76B38F2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8306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shape&#10;&#10;Description automatically generated">
            <a:extLst>
              <a:ext uri="{FF2B5EF4-FFF2-40B4-BE49-F238E27FC236}">
                <a16:creationId xmlns:a16="http://schemas.microsoft.com/office/drawing/2014/main" id="{AE0C6DF5-7073-467F-BB19-89689A0B0C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810" y="1674245"/>
            <a:ext cx="1298979" cy="878016"/>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A75854BF-5938-4BE2-ACC2-DEC2CA6409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4234" y="629462"/>
            <a:ext cx="853303" cy="574674"/>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60532483-5970-49CB-B281-64D61C3242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6915" y="928299"/>
            <a:ext cx="1218968" cy="725979"/>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58F5261A-852E-46E4-86C2-47EB6CC3F2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96598" y="755707"/>
            <a:ext cx="1044207" cy="616608"/>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008C072D-8F7E-4446-BF95-A2DC8812C1A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62495" y="4297285"/>
            <a:ext cx="2298921" cy="154825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E7D46B98-6919-4E0C-9C50-AE6AE9BED3F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09275" y="2821027"/>
            <a:ext cx="1643895" cy="1111155"/>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B76B3479-6A6E-4CB4-902D-FF2AF208739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75701" y="2831300"/>
            <a:ext cx="1821124" cy="1084604"/>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5B46C4FA-4A22-4052-9A7E-63049445E54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92025" y="2028878"/>
            <a:ext cx="1821126" cy="123095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DEECF898-36DF-4FCF-B2E7-05574D954EA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28972" y="5018450"/>
            <a:ext cx="2298921" cy="1548254"/>
          </a:xfrm>
          <a:prstGeom prst="rect">
            <a:avLst/>
          </a:prstGeom>
        </p:spPr>
      </p:pic>
      <p:grpSp>
        <p:nvGrpSpPr>
          <p:cNvPr id="28" name="Group 27">
            <a:extLst>
              <a:ext uri="{FF2B5EF4-FFF2-40B4-BE49-F238E27FC236}">
                <a16:creationId xmlns:a16="http://schemas.microsoft.com/office/drawing/2014/main" id="{772DFD71-E0CC-4FF0-9DD4-E8E07AE450E3}"/>
              </a:ext>
            </a:extLst>
          </p:cNvPr>
          <p:cNvGrpSpPr/>
          <p:nvPr/>
        </p:nvGrpSpPr>
        <p:grpSpPr>
          <a:xfrm>
            <a:off x="269042" y="3470799"/>
            <a:ext cx="2444517" cy="3180163"/>
            <a:chOff x="269043" y="4133300"/>
            <a:chExt cx="1935268" cy="2517662"/>
          </a:xfrm>
        </p:grpSpPr>
        <p:pic>
          <p:nvPicPr>
            <p:cNvPr id="29" name="Picture 28" descr="A picture containing shape&#10;&#10;Description automatically generated">
              <a:extLst>
                <a:ext uri="{FF2B5EF4-FFF2-40B4-BE49-F238E27FC236}">
                  <a16:creationId xmlns:a16="http://schemas.microsoft.com/office/drawing/2014/main" id="{71600464-9753-497A-980D-A91F2F5812B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269043" y="4133300"/>
              <a:ext cx="1935268" cy="2517662"/>
            </a:xfrm>
            <a:prstGeom prst="rect">
              <a:avLst/>
            </a:prstGeom>
          </p:spPr>
        </p:pic>
        <p:sp>
          <p:nvSpPr>
            <p:cNvPr id="30" name="TextBox 29">
              <a:extLst>
                <a:ext uri="{FF2B5EF4-FFF2-40B4-BE49-F238E27FC236}">
                  <a16:creationId xmlns:a16="http://schemas.microsoft.com/office/drawing/2014/main" id="{65ECFC34-1CAB-47FD-86FB-67037D266027}"/>
                </a:ext>
              </a:extLst>
            </p:cNvPr>
            <p:cNvSpPr txBox="1"/>
            <p:nvPr/>
          </p:nvSpPr>
          <p:spPr>
            <a:xfrm>
              <a:off x="559231" y="5114559"/>
              <a:ext cx="1008791" cy="461665"/>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grpSp>
    </p:spTree>
    <p:extLst>
      <p:ext uri="{BB962C8B-B14F-4D97-AF65-F5344CB8AC3E}">
        <p14:creationId xmlns:p14="http://schemas.microsoft.com/office/powerpoint/2010/main" val="369554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A herd of cattle standing on top of a grass covered field&#10;&#10;Description automatically generated">
            <a:extLst>
              <a:ext uri="{FF2B5EF4-FFF2-40B4-BE49-F238E27FC236}">
                <a16:creationId xmlns:a16="http://schemas.microsoft.com/office/drawing/2014/main" id="{610B0045-D33A-445A-AF07-0588E5FEC6DE}"/>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9" name="Freeform: Shape 138">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963C50-CA78-4139-BCC7-DC3B02984A5C}"/>
              </a:ext>
            </a:extLst>
          </p:cNvPr>
          <p:cNvSpPr>
            <a:spLocks noGrp="1"/>
          </p:cNvSpPr>
          <p:nvPr>
            <p:ph type="title"/>
          </p:nvPr>
        </p:nvSpPr>
        <p:spPr>
          <a:xfrm>
            <a:off x="371094" y="1161288"/>
            <a:ext cx="3438144" cy="1556766"/>
          </a:xfrm>
        </p:spPr>
        <p:txBody>
          <a:bodyPr vert="horz" lIns="91440" tIns="45720" rIns="91440" bIns="45720" rtlCol="0" anchor="b">
            <a:normAutofit/>
          </a:bodyPr>
          <a:lstStyle/>
          <a:p>
            <a:r>
              <a:rPr lang="en-US" sz="2400" dirty="0"/>
              <a:t>The cattle ate all the grass! </a:t>
            </a:r>
            <a:br>
              <a:rPr lang="en-US" sz="1800" dirty="0"/>
            </a:br>
            <a:br>
              <a:rPr lang="en-US" sz="1800" dirty="0"/>
            </a:br>
            <a:br>
              <a:rPr lang="en-US" sz="1800" dirty="0"/>
            </a:br>
            <a:endParaRPr lang="en-US" sz="1800" dirty="0"/>
          </a:p>
        </p:txBody>
      </p:sp>
      <p:sp>
        <p:nvSpPr>
          <p:cNvPr id="143" name="Rectangle 1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5" name="Rectangle 1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F668A7F7-5BEF-4396-93B3-3DE6AE702D12}"/>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1700" dirty="0"/>
              <a:t>We need to take care of the cattle and the land they use.  How can we do that?</a:t>
            </a:r>
            <a:endParaRPr lang="en-US" dirty="0"/>
          </a:p>
          <a:p>
            <a:pPr indent="-228600">
              <a:lnSpc>
                <a:spcPct val="90000"/>
              </a:lnSpc>
              <a:spcAft>
                <a:spcPts val="600"/>
              </a:spcAft>
              <a:buFont typeface="Arial" panose="020B0604020202020204" pitchFamily="34" charset="0"/>
              <a:buChar char="•"/>
            </a:pPr>
            <a:endParaRPr lang="en-US" sz="1700"/>
          </a:p>
          <a:p>
            <a:pPr>
              <a:lnSpc>
                <a:spcPct val="90000"/>
              </a:lnSpc>
              <a:spcAft>
                <a:spcPts val="600"/>
              </a:spcAft>
            </a:pPr>
            <a:r>
              <a:rPr lang="en-US" sz="1700" dirty="0"/>
              <a:t>Should we:</a:t>
            </a:r>
            <a:endParaRPr lang="en-US" sz="1700" dirty="0">
              <a:cs typeface="Arial" panose="020B0604020202020204"/>
            </a:endParaRPr>
          </a:p>
          <a:p>
            <a:pPr marL="285750" indent="-228600">
              <a:lnSpc>
                <a:spcPct val="90000"/>
              </a:lnSpc>
              <a:spcAft>
                <a:spcPts val="600"/>
              </a:spcAft>
              <a:buFont typeface="Arial" panose="020B0604020202020204" pitchFamily="34" charset="0"/>
              <a:buChar char="•"/>
            </a:pPr>
            <a:r>
              <a:rPr lang="en-US" sz="1700" dirty="0"/>
              <a:t>Let the grass continue to grow?</a:t>
            </a:r>
            <a:endParaRPr lang="en-US" sz="1700" dirty="0">
              <a:cs typeface="Arial"/>
            </a:endParaRPr>
          </a:p>
          <a:p>
            <a:pPr marL="285750" indent="-228600">
              <a:lnSpc>
                <a:spcPct val="90000"/>
              </a:lnSpc>
              <a:spcAft>
                <a:spcPts val="600"/>
              </a:spcAft>
              <a:buFont typeface="Arial" panose="020B0604020202020204" pitchFamily="34" charset="0"/>
              <a:buChar char="•"/>
            </a:pPr>
            <a:r>
              <a:rPr lang="en-US" sz="1700" dirty="0"/>
              <a:t>Feed the cattle?</a:t>
            </a:r>
            <a:endParaRPr lang="en-US" sz="1700" dirty="0">
              <a:cs typeface="Arial"/>
            </a:endParaRPr>
          </a:p>
          <a:p>
            <a:pPr marL="285750" indent="-228600">
              <a:lnSpc>
                <a:spcPct val="90000"/>
              </a:lnSpc>
              <a:spcAft>
                <a:spcPts val="600"/>
              </a:spcAft>
              <a:buFont typeface="Arial" panose="020B0604020202020204" pitchFamily="34" charset="0"/>
              <a:buChar char="•"/>
            </a:pPr>
            <a:r>
              <a:rPr lang="en-US" sz="1700" dirty="0"/>
              <a:t>Keep them together so we are being good stewards of both?</a:t>
            </a:r>
            <a:endParaRPr lang="en-US" sz="1700" dirty="0">
              <a:cs typeface="Arial"/>
            </a:endParaRPr>
          </a:p>
          <a:p>
            <a:pPr indent="-228600">
              <a:lnSpc>
                <a:spcPct val="90000"/>
              </a:lnSpc>
              <a:spcAft>
                <a:spcPts val="600"/>
              </a:spcAft>
              <a:buFont typeface="Arial" panose="020B0604020202020204" pitchFamily="34" charset="0"/>
              <a:buChar char="•"/>
            </a:pPr>
            <a:endParaRPr lang="en-US" sz="1700"/>
          </a:p>
        </p:txBody>
      </p:sp>
      <p:sp>
        <p:nvSpPr>
          <p:cNvPr id="3" name="TextBox 2">
            <a:extLst>
              <a:ext uri="{FF2B5EF4-FFF2-40B4-BE49-F238E27FC236}">
                <a16:creationId xmlns:a16="http://schemas.microsoft.com/office/drawing/2014/main" id="{5698B7A8-40E4-49AC-8223-4134E92C4B36}"/>
              </a:ext>
            </a:extLst>
          </p:cNvPr>
          <p:cNvSpPr txBox="1"/>
          <p:nvPr/>
        </p:nvSpPr>
        <p:spPr>
          <a:xfrm>
            <a:off x="9458559" y="6657945"/>
            <a:ext cx="2733441" cy="200055"/>
          </a:xfrm>
          <a:prstGeom prst="rect">
            <a:avLst/>
          </a:prstGeom>
          <a:noFill/>
        </p:spPr>
        <p:txBody>
          <a:bodyPr wrap="none" rtlCol="0">
            <a:spAutoFit/>
          </a:bodyPr>
          <a:lstStyle/>
          <a:p>
            <a:pPr algn="r">
              <a:spcAft>
                <a:spcPts val="600"/>
              </a:spcAft>
            </a:pPr>
            <a:r>
              <a:rPr lang="en-US" sz="700">
                <a:solidFill>
                  <a:srgbClr val="FFFFFF"/>
                </a:solidFill>
                <a:hlinkClick r:id="rId4" tooltip="http://learn.e-limu.org/topic/view/?t=27&amp;c=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76980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yoming Clouds Rolling - Free photo on Pixabay">
            <a:extLst>
              <a:ext uri="{FF2B5EF4-FFF2-40B4-BE49-F238E27FC236}">
                <a16:creationId xmlns:a16="http://schemas.microsoft.com/office/drawing/2014/main" id="{C29EED8D-9CC1-464C-A251-19752BB2456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3345"/>
            <a:ext cx="12192000" cy="6836656"/>
          </a:xfrm>
          <a:prstGeom prst="rect">
            <a:avLst/>
          </a:prstGeom>
          <a:noFill/>
          <a:ln w="57150">
            <a:solidFill>
              <a:schemeClr val="bg2">
                <a:lumMod val="25000"/>
              </a:schemeClr>
            </a:solidFill>
            <a:prstDash val="sysDot"/>
          </a:ln>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F371DBAD-2E7E-4627-A430-88CA92635813}"/>
              </a:ext>
            </a:extLst>
          </p:cNvPr>
          <p:cNvCxnSpPr>
            <a:stCxn id="4098" idx="0"/>
            <a:endCxn id="4098" idx="2"/>
          </p:cNvCxnSpPr>
          <p:nvPr/>
        </p:nvCxnSpPr>
        <p:spPr>
          <a:xfrm>
            <a:off x="6096000" y="-23345"/>
            <a:ext cx="0" cy="6836656"/>
          </a:xfrm>
          <a:prstGeom prst="line">
            <a:avLst/>
          </a:prstGeom>
          <a:ln w="539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85CDD37-38D0-4D05-B76E-FCA10F7C7BCC}"/>
              </a:ext>
            </a:extLst>
          </p:cNvPr>
          <p:cNvCxnSpPr>
            <a:stCxn id="4098" idx="1"/>
            <a:endCxn id="4098" idx="3"/>
          </p:cNvCxnSpPr>
          <p:nvPr/>
        </p:nvCxnSpPr>
        <p:spPr>
          <a:xfrm>
            <a:off x="0" y="3394983"/>
            <a:ext cx="12192000" cy="0"/>
          </a:xfrm>
          <a:prstGeom prst="line">
            <a:avLst/>
          </a:prstGeom>
          <a:ln w="6032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1CEDFD8-133E-4162-AD44-767B329C514D}"/>
              </a:ext>
            </a:extLst>
          </p:cNvPr>
          <p:cNvSpPr txBox="1"/>
          <p:nvPr/>
        </p:nvSpPr>
        <p:spPr>
          <a:xfrm>
            <a:off x="5483118" y="173909"/>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F24E43AD-3D6B-4809-9E75-C2C0A3C4C4DE}"/>
              </a:ext>
            </a:extLst>
          </p:cNvPr>
          <p:cNvSpPr txBox="1"/>
          <p:nvPr/>
        </p:nvSpPr>
        <p:spPr>
          <a:xfrm>
            <a:off x="6252741" y="18055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A1BE70B1-C304-42D4-9324-451FD21D5132}"/>
              </a:ext>
            </a:extLst>
          </p:cNvPr>
          <p:cNvSpPr txBox="1"/>
          <p:nvPr/>
        </p:nvSpPr>
        <p:spPr>
          <a:xfrm>
            <a:off x="5464099" y="360571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a:t>
            </a:r>
          </a:p>
        </p:txBody>
      </p:sp>
      <p:sp>
        <p:nvSpPr>
          <p:cNvPr id="24" name="TextBox 23">
            <a:extLst>
              <a:ext uri="{FF2B5EF4-FFF2-40B4-BE49-F238E27FC236}">
                <a16:creationId xmlns:a16="http://schemas.microsoft.com/office/drawing/2014/main" id="{6799A03C-F817-429F-8BD2-3F9351B40782}"/>
              </a:ext>
            </a:extLst>
          </p:cNvPr>
          <p:cNvSpPr txBox="1"/>
          <p:nvPr/>
        </p:nvSpPr>
        <p:spPr>
          <a:xfrm>
            <a:off x="6233921" y="3605717"/>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a:t>
            </a:r>
          </a:p>
        </p:txBody>
      </p:sp>
      <p:pic>
        <p:nvPicPr>
          <p:cNvPr id="31" name="Picture 30" descr="A picture containing shape&#10;&#10;Description automatically generated">
            <a:extLst>
              <a:ext uri="{FF2B5EF4-FFF2-40B4-BE49-F238E27FC236}">
                <a16:creationId xmlns:a16="http://schemas.microsoft.com/office/drawing/2014/main" id="{46CA6297-5F44-416F-BEC6-C2DFC7ADD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91" y="643094"/>
            <a:ext cx="862527" cy="58300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38940E85-1D5C-4EE1-937D-9A14220A38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8022" y="106647"/>
            <a:ext cx="691482" cy="465692"/>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DF9CEF2D-1BB1-432C-A094-DD04803A4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91066" y="2423778"/>
            <a:ext cx="1197068" cy="712936"/>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id="{08A4FCBA-1429-47F4-AF21-E050DDF4E7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6488" y="1711834"/>
            <a:ext cx="1027220" cy="606577"/>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8E0CAF74-F50F-4DA5-AFA2-7E9494379B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73513" y="2055786"/>
            <a:ext cx="1041045" cy="701113"/>
          </a:xfrm>
          <a:prstGeom prst="rect">
            <a:avLst/>
          </a:prstGeom>
        </p:spPr>
      </p:pic>
      <p:pic>
        <p:nvPicPr>
          <p:cNvPr id="36" name="Picture 35" descr="A picture containing shape&#10;&#10;Description automatically generated">
            <a:extLst>
              <a:ext uri="{FF2B5EF4-FFF2-40B4-BE49-F238E27FC236}">
                <a16:creationId xmlns:a16="http://schemas.microsoft.com/office/drawing/2014/main" id="{7F30F1DC-F9DF-449B-A731-EFF92E05457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56871" y="190310"/>
            <a:ext cx="770702" cy="520939"/>
          </a:xfrm>
          <a:prstGeom prst="rect">
            <a:avLst/>
          </a:prstGeom>
        </p:spPr>
      </p:pic>
      <p:pic>
        <p:nvPicPr>
          <p:cNvPr id="37" name="Picture 36" descr="A picture containing shape&#10;&#10;Description automatically generated">
            <a:extLst>
              <a:ext uri="{FF2B5EF4-FFF2-40B4-BE49-F238E27FC236}">
                <a16:creationId xmlns:a16="http://schemas.microsoft.com/office/drawing/2014/main" id="{6304306A-10F2-4B56-B64D-1657566BA8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41833" y="982311"/>
            <a:ext cx="818675" cy="487577"/>
          </a:xfrm>
          <a:prstGeom prst="rect">
            <a:avLst/>
          </a:prstGeom>
        </p:spPr>
      </p:pic>
      <p:pic>
        <p:nvPicPr>
          <p:cNvPr id="38" name="Picture 37" descr="A picture containing shape&#10;&#10;Description automatically generated">
            <a:extLst>
              <a:ext uri="{FF2B5EF4-FFF2-40B4-BE49-F238E27FC236}">
                <a16:creationId xmlns:a16="http://schemas.microsoft.com/office/drawing/2014/main" id="{0C1DF102-E88F-4D4A-B076-D16B088A2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3365" y="826625"/>
            <a:ext cx="865143" cy="584775"/>
          </a:xfrm>
          <a:prstGeom prst="rect">
            <a:avLst/>
          </a:prstGeom>
        </p:spPr>
      </p:pic>
      <p:pic>
        <p:nvPicPr>
          <p:cNvPr id="39" name="Picture 38" descr="A picture containing shape&#10;&#10;Description automatically generated">
            <a:extLst>
              <a:ext uri="{FF2B5EF4-FFF2-40B4-BE49-F238E27FC236}">
                <a16:creationId xmlns:a16="http://schemas.microsoft.com/office/drawing/2014/main" id="{DAF7FA3B-0B84-4792-B228-080F57CC277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93365" y="2293516"/>
            <a:ext cx="1086386" cy="731648"/>
          </a:xfrm>
          <a:prstGeom prst="rect">
            <a:avLst/>
          </a:prstGeom>
        </p:spPr>
      </p:pic>
      <p:grpSp>
        <p:nvGrpSpPr>
          <p:cNvPr id="40" name="Group 39">
            <a:extLst>
              <a:ext uri="{FF2B5EF4-FFF2-40B4-BE49-F238E27FC236}">
                <a16:creationId xmlns:a16="http://schemas.microsoft.com/office/drawing/2014/main" id="{47ADDDA1-ECA4-4D69-888D-B09A417604CC}"/>
              </a:ext>
            </a:extLst>
          </p:cNvPr>
          <p:cNvGrpSpPr/>
          <p:nvPr/>
        </p:nvGrpSpPr>
        <p:grpSpPr>
          <a:xfrm>
            <a:off x="185159" y="1402783"/>
            <a:ext cx="1369371" cy="1781466"/>
            <a:chOff x="269043" y="4133300"/>
            <a:chExt cx="1935268" cy="2517662"/>
          </a:xfrm>
        </p:grpSpPr>
        <p:pic>
          <p:nvPicPr>
            <p:cNvPr id="41" name="Picture 40" descr="A picture containing shape&#10;&#10;Description automatically generated">
              <a:extLst>
                <a:ext uri="{FF2B5EF4-FFF2-40B4-BE49-F238E27FC236}">
                  <a16:creationId xmlns:a16="http://schemas.microsoft.com/office/drawing/2014/main" id="{D442DDC5-3AE6-4D1C-A906-E6A9AE36B5D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269043" y="4133300"/>
              <a:ext cx="1935268" cy="2517662"/>
            </a:xfrm>
            <a:prstGeom prst="rect">
              <a:avLst/>
            </a:prstGeom>
          </p:spPr>
        </p:pic>
        <p:sp>
          <p:nvSpPr>
            <p:cNvPr id="42" name="TextBox 41">
              <a:extLst>
                <a:ext uri="{FF2B5EF4-FFF2-40B4-BE49-F238E27FC236}">
                  <a16:creationId xmlns:a16="http://schemas.microsoft.com/office/drawing/2014/main" id="{51E5706E-880B-4481-ABBC-44F1B0769D43}"/>
                </a:ext>
              </a:extLst>
            </p:cNvPr>
            <p:cNvSpPr txBox="1"/>
            <p:nvPr/>
          </p:nvSpPr>
          <p:spPr>
            <a:xfrm>
              <a:off x="559231" y="4936009"/>
              <a:ext cx="1158904" cy="652449"/>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grpSp>
    </p:spTree>
    <p:extLst>
      <p:ext uri="{BB962C8B-B14F-4D97-AF65-F5344CB8AC3E}">
        <p14:creationId xmlns:p14="http://schemas.microsoft.com/office/powerpoint/2010/main" val="276373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dirty="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447307" y="192319"/>
            <a:ext cx="6680237" cy="2489481"/>
          </a:xfrm>
        </p:spPr>
        <p:txBody>
          <a:bodyPr anchor="ctr">
            <a:normAutofit/>
          </a:bodyPr>
          <a:lstStyle/>
          <a:p>
            <a:pPr marL="0" indent="0" fontAlgn="base">
              <a:buNone/>
            </a:pPr>
            <a:r>
              <a:rPr lang="en-US" b="1" dirty="0"/>
              <a:t>Students will:</a:t>
            </a:r>
          </a:p>
          <a:p>
            <a:pPr fontAlgn="base"/>
            <a:r>
              <a:rPr lang="en-US" dirty="0"/>
              <a:t>Understand that Wyoming is unique because of the amount of space available for our livestock.</a:t>
            </a:r>
            <a:endParaRPr lang="en-US" dirty="0">
              <a:cs typeface="Arial" panose="020B0604020202020204"/>
            </a:endParaRPr>
          </a:p>
        </p:txBody>
      </p:sp>
      <p:sp>
        <p:nvSpPr>
          <p:cNvPr id="4" name="Oval 3">
            <a:extLst>
              <a:ext uri="{FF2B5EF4-FFF2-40B4-BE49-F238E27FC236}">
                <a16:creationId xmlns:a16="http://schemas.microsoft.com/office/drawing/2014/main" id="{43EE2089-5CCE-4953-9F73-7A2AE8EE2B1F}"/>
              </a:ext>
            </a:extLst>
          </p:cNvPr>
          <p:cNvSpPr/>
          <p:nvPr/>
        </p:nvSpPr>
        <p:spPr>
          <a:xfrm>
            <a:off x="6400800" y="2681800"/>
            <a:ext cx="5006779" cy="374224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yoming Clouds Rolling - Free photo on Pixabay">
            <a:extLst>
              <a:ext uri="{FF2B5EF4-FFF2-40B4-BE49-F238E27FC236}">
                <a16:creationId xmlns:a16="http://schemas.microsoft.com/office/drawing/2014/main" id="{C29EED8D-9CC1-464C-A251-19752BB2456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3345"/>
            <a:ext cx="12192000" cy="6836656"/>
          </a:xfrm>
          <a:prstGeom prst="rect">
            <a:avLst/>
          </a:prstGeom>
          <a:noFill/>
          <a:ln w="57150">
            <a:solidFill>
              <a:schemeClr val="bg2">
                <a:lumMod val="25000"/>
              </a:schemeClr>
            </a:solidFill>
            <a:prstDash val="sysDot"/>
          </a:ln>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F371DBAD-2E7E-4627-A430-88CA92635813}"/>
              </a:ext>
            </a:extLst>
          </p:cNvPr>
          <p:cNvCxnSpPr>
            <a:stCxn id="4098" idx="0"/>
            <a:endCxn id="4098" idx="2"/>
          </p:cNvCxnSpPr>
          <p:nvPr/>
        </p:nvCxnSpPr>
        <p:spPr>
          <a:xfrm>
            <a:off x="6096000" y="-23345"/>
            <a:ext cx="0" cy="6836656"/>
          </a:xfrm>
          <a:prstGeom prst="line">
            <a:avLst/>
          </a:prstGeom>
          <a:ln w="539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85CDD37-38D0-4D05-B76E-FCA10F7C7BCC}"/>
              </a:ext>
            </a:extLst>
          </p:cNvPr>
          <p:cNvCxnSpPr>
            <a:stCxn id="4098" idx="1"/>
            <a:endCxn id="4098" idx="3"/>
          </p:cNvCxnSpPr>
          <p:nvPr/>
        </p:nvCxnSpPr>
        <p:spPr>
          <a:xfrm>
            <a:off x="0" y="3394983"/>
            <a:ext cx="12192000" cy="0"/>
          </a:xfrm>
          <a:prstGeom prst="line">
            <a:avLst/>
          </a:prstGeom>
          <a:ln w="6032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1CEDFD8-133E-4162-AD44-767B329C514D}"/>
              </a:ext>
            </a:extLst>
          </p:cNvPr>
          <p:cNvSpPr txBox="1"/>
          <p:nvPr/>
        </p:nvSpPr>
        <p:spPr>
          <a:xfrm>
            <a:off x="5483118" y="173909"/>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F24E43AD-3D6B-4809-9E75-C2C0A3C4C4DE}"/>
              </a:ext>
            </a:extLst>
          </p:cNvPr>
          <p:cNvSpPr txBox="1"/>
          <p:nvPr/>
        </p:nvSpPr>
        <p:spPr>
          <a:xfrm>
            <a:off x="6252741" y="18055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A1BE70B1-C304-42D4-9324-451FD21D5132}"/>
              </a:ext>
            </a:extLst>
          </p:cNvPr>
          <p:cNvSpPr txBox="1"/>
          <p:nvPr/>
        </p:nvSpPr>
        <p:spPr>
          <a:xfrm>
            <a:off x="5464099" y="360571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a:t>
            </a:r>
          </a:p>
        </p:txBody>
      </p:sp>
      <p:sp>
        <p:nvSpPr>
          <p:cNvPr id="24" name="TextBox 23">
            <a:extLst>
              <a:ext uri="{FF2B5EF4-FFF2-40B4-BE49-F238E27FC236}">
                <a16:creationId xmlns:a16="http://schemas.microsoft.com/office/drawing/2014/main" id="{6799A03C-F817-429F-8BD2-3F9351B40782}"/>
              </a:ext>
            </a:extLst>
          </p:cNvPr>
          <p:cNvSpPr txBox="1"/>
          <p:nvPr/>
        </p:nvSpPr>
        <p:spPr>
          <a:xfrm>
            <a:off x="6233921" y="3605717"/>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a:t>
            </a:r>
          </a:p>
        </p:txBody>
      </p:sp>
      <p:pic>
        <p:nvPicPr>
          <p:cNvPr id="31" name="Picture 30" descr="A picture containing shape&#10;&#10;Description automatically generated">
            <a:extLst>
              <a:ext uri="{FF2B5EF4-FFF2-40B4-BE49-F238E27FC236}">
                <a16:creationId xmlns:a16="http://schemas.microsoft.com/office/drawing/2014/main" id="{46CA6297-5F44-416F-BEC6-C2DFC7ADD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91" y="643094"/>
            <a:ext cx="862527" cy="58300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38940E85-1D5C-4EE1-937D-9A14220A38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8022" y="106647"/>
            <a:ext cx="691482" cy="465692"/>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DF9CEF2D-1BB1-432C-A094-DD04803A4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91066" y="2423778"/>
            <a:ext cx="1197068" cy="712936"/>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id="{08A4FCBA-1429-47F4-AF21-E050DDF4E7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6488" y="1711834"/>
            <a:ext cx="1027220" cy="606577"/>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8E0CAF74-F50F-4DA5-AFA2-7E9494379B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73513" y="2055786"/>
            <a:ext cx="1041045" cy="701113"/>
          </a:xfrm>
          <a:prstGeom prst="rect">
            <a:avLst/>
          </a:prstGeom>
        </p:spPr>
      </p:pic>
      <p:pic>
        <p:nvPicPr>
          <p:cNvPr id="36" name="Picture 35" descr="A picture containing shape&#10;&#10;Description automatically generated">
            <a:extLst>
              <a:ext uri="{FF2B5EF4-FFF2-40B4-BE49-F238E27FC236}">
                <a16:creationId xmlns:a16="http://schemas.microsoft.com/office/drawing/2014/main" id="{7F30F1DC-F9DF-449B-A731-EFF92E05457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56871" y="190310"/>
            <a:ext cx="770702" cy="520939"/>
          </a:xfrm>
          <a:prstGeom prst="rect">
            <a:avLst/>
          </a:prstGeom>
        </p:spPr>
      </p:pic>
      <p:pic>
        <p:nvPicPr>
          <p:cNvPr id="37" name="Picture 36" descr="A picture containing shape&#10;&#10;Description automatically generated">
            <a:extLst>
              <a:ext uri="{FF2B5EF4-FFF2-40B4-BE49-F238E27FC236}">
                <a16:creationId xmlns:a16="http://schemas.microsoft.com/office/drawing/2014/main" id="{6304306A-10F2-4B56-B64D-1657566BA8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41833" y="982311"/>
            <a:ext cx="818675" cy="487577"/>
          </a:xfrm>
          <a:prstGeom prst="rect">
            <a:avLst/>
          </a:prstGeom>
        </p:spPr>
      </p:pic>
      <p:pic>
        <p:nvPicPr>
          <p:cNvPr id="38" name="Picture 37" descr="A picture containing shape&#10;&#10;Description automatically generated">
            <a:extLst>
              <a:ext uri="{FF2B5EF4-FFF2-40B4-BE49-F238E27FC236}">
                <a16:creationId xmlns:a16="http://schemas.microsoft.com/office/drawing/2014/main" id="{0C1DF102-E88F-4D4A-B076-D16B088A2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3365" y="826625"/>
            <a:ext cx="865143" cy="584775"/>
          </a:xfrm>
          <a:prstGeom prst="rect">
            <a:avLst/>
          </a:prstGeom>
        </p:spPr>
      </p:pic>
      <p:pic>
        <p:nvPicPr>
          <p:cNvPr id="39" name="Picture 38" descr="A picture containing shape&#10;&#10;Description automatically generated">
            <a:extLst>
              <a:ext uri="{FF2B5EF4-FFF2-40B4-BE49-F238E27FC236}">
                <a16:creationId xmlns:a16="http://schemas.microsoft.com/office/drawing/2014/main" id="{DAF7FA3B-0B84-4792-B228-080F57CC277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93365" y="2293516"/>
            <a:ext cx="1086386" cy="731648"/>
          </a:xfrm>
          <a:prstGeom prst="rect">
            <a:avLst/>
          </a:prstGeom>
        </p:spPr>
      </p:pic>
      <p:grpSp>
        <p:nvGrpSpPr>
          <p:cNvPr id="40" name="Group 39">
            <a:extLst>
              <a:ext uri="{FF2B5EF4-FFF2-40B4-BE49-F238E27FC236}">
                <a16:creationId xmlns:a16="http://schemas.microsoft.com/office/drawing/2014/main" id="{47ADDDA1-ECA4-4D69-888D-B09A417604CC}"/>
              </a:ext>
            </a:extLst>
          </p:cNvPr>
          <p:cNvGrpSpPr/>
          <p:nvPr/>
        </p:nvGrpSpPr>
        <p:grpSpPr>
          <a:xfrm>
            <a:off x="185159" y="1402783"/>
            <a:ext cx="1369371" cy="1781466"/>
            <a:chOff x="269043" y="4133300"/>
            <a:chExt cx="1935268" cy="2517662"/>
          </a:xfrm>
        </p:grpSpPr>
        <p:pic>
          <p:nvPicPr>
            <p:cNvPr id="41" name="Picture 40" descr="A picture containing shape&#10;&#10;Description automatically generated">
              <a:extLst>
                <a:ext uri="{FF2B5EF4-FFF2-40B4-BE49-F238E27FC236}">
                  <a16:creationId xmlns:a16="http://schemas.microsoft.com/office/drawing/2014/main" id="{D442DDC5-3AE6-4D1C-A906-E6A9AE36B5D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269043" y="4133300"/>
              <a:ext cx="1935268" cy="2517662"/>
            </a:xfrm>
            <a:prstGeom prst="rect">
              <a:avLst/>
            </a:prstGeom>
          </p:spPr>
        </p:pic>
        <p:sp>
          <p:nvSpPr>
            <p:cNvPr id="42" name="TextBox 41">
              <a:extLst>
                <a:ext uri="{FF2B5EF4-FFF2-40B4-BE49-F238E27FC236}">
                  <a16:creationId xmlns:a16="http://schemas.microsoft.com/office/drawing/2014/main" id="{51E5706E-880B-4481-ABBC-44F1B0769D43}"/>
                </a:ext>
              </a:extLst>
            </p:cNvPr>
            <p:cNvSpPr txBox="1"/>
            <p:nvPr/>
          </p:nvSpPr>
          <p:spPr>
            <a:xfrm>
              <a:off x="559231" y="5056158"/>
              <a:ext cx="1158904" cy="652449"/>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grpSp>
    </p:spTree>
    <p:extLst>
      <p:ext uri="{BB962C8B-B14F-4D97-AF65-F5344CB8AC3E}">
        <p14:creationId xmlns:p14="http://schemas.microsoft.com/office/powerpoint/2010/main" val="372589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Wyoming Clouds Rolling - Free photo on Pixabay">
            <a:extLst>
              <a:ext uri="{FF2B5EF4-FFF2-40B4-BE49-F238E27FC236}">
                <a16:creationId xmlns:a16="http://schemas.microsoft.com/office/drawing/2014/main" id="{C13C7EE6-2D0E-4E8F-9CDA-048B1229BB2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3345"/>
            <a:ext cx="12192000" cy="6836656"/>
          </a:xfrm>
          <a:prstGeom prst="rect">
            <a:avLst/>
          </a:prstGeom>
          <a:noFill/>
          <a:ln w="57150">
            <a:solidFill>
              <a:schemeClr val="bg2">
                <a:lumMod val="25000"/>
              </a:schemeClr>
            </a:solidFill>
            <a:prstDash val="sysDot"/>
          </a:ln>
          <a:extLst>
            <a:ext uri="{909E8E84-426E-40DD-AFC4-6F175D3DCCD1}">
              <a14:hiddenFill xmlns:a14="http://schemas.microsoft.com/office/drawing/2010/main">
                <a:solidFill>
                  <a:srgbClr val="FFFFFF"/>
                </a:solidFill>
              </a14:hiddenFill>
            </a:ext>
          </a:extLst>
        </p:spPr>
      </p:pic>
      <p:pic>
        <p:nvPicPr>
          <p:cNvPr id="31" name="Graphic 30" descr="Plant">
            <a:extLst>
              <a:ext uri="{FF2B5EF4-FFF2-40B4-BE49-F238E27FC236}">
                <a16:creationId xmlns:a16="http://schemas.microsoft.com/office/drawing/2014/main" id="{88960AE8-4F81-4676-BBB8-01AF6C4EDF8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53269" y="3703764"/>
            <a:ext cx="479960" cy="479960"/>
          </a:xfrm>
          <a:prstGeom prst="rect">
            <a:avLst/>
          </a:prstGeom>
        </p:spPr>
      </p:pic>
      <p:pic>
        <p:nvPicPr>
          <p:cNvPr id="32" name="Graphic 31" descr="Plant">
            <a:extLst>
              <a:ext uri="{FF2B5EF4-FFF2-40B4-BE49-F238E27FC236}">
                <a16:creationId xmlns:a16="http://schemas.microsoft.com/office/drawing/2014/main" id="{4DD8D22F-BA65-4952-BF46-24211E40AA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8548" y="5139969"/>
            <a:ext cx="496130" cy="496130"/>
          </a:xfrm>
          <a:prstGeom prst="rect">
            <a:avLst/>
          </a:prstGeom>
        </p:spPr>
      </p:pic>
      <p:pic>
        <p:nvPicPr>
          <p:cNvPr id="33" name="Graphic 32" descr="Plant">
            <a:extLst>
              <a:ext uri="{FF2B5EF4-FFF2-40B4-BE49-F238E27FC236}">
                <a16:creationId xmlns:a16="http://schemas.microsoft.com/office/drawing/2014/main" id="{63D14452-7C21-435B-8E68-946FC871CC1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80786" y="4384207"/>
            <a:ext cx="479960" cy="479960"/>
          </a:xfrm>
          <a:prstGeom prst="rect">
            <a:avLst/>
          </a:prstGeom>
        </p:spPr>
      </p:pic>
      <p:pic>
        <p:nvPicPr>
          <p:cNvPr id="34" name="Graphic 33" descr="Plant">
            <a:extLst>
              <a:ext uri="{FF2B5EF4-FFF2-40B4-BE49-F238E27FC236}">
                <a16:creationId xmlns:a16="http://schemas.microsoft.com/office/drawing/2014/main" id="{DEB1387A-56EB-4E9B-9647-70BC736AB5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52307" y="4389120"/>
            <a:ext cx="502347" cy="502347"/>
          </a:xfrm>
          <a:prstGeom prst="rect">
            <a:avLst/>
          </a:prstGeom>
        </p:spPr>
      </p:pic>
      <p:pic>
        <p:nvPicPr>
          <p:cNvPr id="35" name="Graphic 34" descr="Plant">
            <a:extLst>
              <a:ext uri="{FF2B5EF4-FFF2-40B4-BE49-F238E27FC236}">
                <a16:creationId xmlns:a16="http://schemas.microsoft.com/office/drawing/2014/main" id="{5B07D43E-90A5-476A-9E63-BE244660F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73026" y="3703764"/>
            <a:ext cx="479960" cy="479960"/>
          </a:xfrm>
          <a:prstGeom prst="rect">
            <a:avLst/>
          </a:prstGeom>
        </p:spPr>
      </p:pic>
      <p:pic>
        <p:nvPicPr>
          <p:cNvPr id="36" name="Graphic 35" descr="Plant">
            <a:extLst>
              <a:ext uri="{FF2B5EF4-FFF2-40B4-BE49-F238E27FC236}">
                <a16:creationId xmlns:a16="http://schemas.microsoft.com/office/drawing/2014/main" id="{A534F14D-B2ED-4B90-B194-9863F2681C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2314" y="5718753"/>
            <a:ext cx="479960" cy="479960"/>
          </a:xfrm>
          <a:prstGeom prst="rect">
            <a:avLst/>
          </a:prstGeom>
        </p:spPr>
      </p:pic>
      <p:pic>
        <p:nvPicPr>
          <p:cNvPr id="37" name="Graphic 36" descr="Plant">
            <a:extLst>
              <a:ext uri="{FF2B5EF4-FFF2-40B4-BE49-F238E27FC236}">
                <a16:creationId xmlns:a16="http://schemas.microsoft.com/office/drawing/2014/main" id="{90925BAE-E87D-43FD-BFA3-B50C98ED09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08817" y="4502292"/>
            <a:ext cx="479960" cy="479960"/>
          </a:xfrm>
          <a:prstGeom prst="rect">
            <a:avLst/>
          </a:prstGeom>
        </p:spPr>
      </p:pic>
      <p:pic>
        <p:nvPicPr>
          <p:cNvPr id="38" name="Graphic 37" descr="Plant">
            <a:extLst>
              <a:ext uri="{FF2B5EF4-FFF2-40B4-BE49-F238E27FC236}">
                <a16:creationId xmlns:a16="http://schemas.microsoft.com/office/drawing/2014/main" id="{4E109BBB-E706-44E5-800F-8AA13C7EB23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3414" y="5267559"/>
            <a:ext cx="479960" cy="479960"/>
          </a:xfrm>
          <a:prstGeom prst="rect">
            <a:avLst/>
          </a:prstGeom>
        </p:spPr>
      </p:pic>
      <p:pic>
        <p:nvPicPr>
          <p:cNvPr id="39" name="Graphic 38" descr="Plant">
            <a:extLst>
              <a:ext uri="{FF2B5EF4-FFF2-40B4-BE49-F238E27FC236}">
                <a16:creationId xmlns:a16="http://schemas.microsoft.com/office/drawing/2014/main" id="{62DB4F80-893A-49DC-87E9-8385431AD7A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2087" y="3643441"/>
            <a:ext cx="479960" cy="479960"/>
          </a:xfrm>
          <a:prstGeom prst="rect">
            <a:avLst/>
          </a:prstGeom>
        </p:spPr>
      </p:pic>
      <p:pic>
        <p:nvPicPr>
          <p:cNvPr id="40" name="Graphic 39" descr="Plant">
            <a:extLst>
              <a:ext uri="{FF2B5EF4-FFF2-40B4-BE49-F238E27FC236}">
                <a16:creationId xmlns:a16="http://schemas.microsoft.com/office/drawing/2014/main" id="{4E22A020-B669-458B-8059-509B0745FA8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34646" y="5279581"/>
            <a:ext cx="479960" cy="479960"/>
          </a:xfrm>
          <a:prstGeom prst="rect">
            <a:avLst/>
          </a:prstGeom>
        </p:spPr>
      </p:pic>
      <p:pic>
        <p:nvPicPr>
          <p:cNvPr id="10" name="Picture 9">
            <a:extLst>
              <a:ext uri="{FF2B5EF4-FFF2-40B4-BE49-F238E27FC236}">
                <a16:creationId xmlns:a16="http://schemas.microsoft.com/office/drawing/2014/main" id="{DF90B522-CFEE-4CBA-A8E8-4B2E528CAC64}"/>
              </a:ext>
            </a:extLst>
          </p:cNvPr>
          <p:cNvPicPr>
            <a:picLocks noChangeAspect="1"/>
          </p:cNvPicPr>
          <p:nvPr/>
        </p:nvPicPr>
        <p:blipFill>
          <a:blip r:embed="rId6"/>
          <a:stretch>
            <a:fillRect/>
          </a:stretch>
        </p:blipFill>
        <p:spPr>
          <a:xfrm rot="5400000">
            <a:off x="10117094" y="3903530"/>
            <a:ext cx="2052507" cy="1705255"/>
          </a:xfrm>
          <a:prstGeom prst="rect">
            <a:avLst/>
          </a:prstGeom>
          <a:ln w="38100">
            <a:solidFill>
              <a:schemeClr val="bg2">
                <a:lumMod val="25000"/>
              </a:schemeClr>
            </a:solidFill>
          </a:ln>
        </p:spPr>
      </p:pic>
      <p:pic>
        <p:nvPicPr>
          <p:cNvPr id="54" name="Graphic 53" descr="Plant">
            <a:extLst>
              <a:ext uri="{FF2B5EF4-FFF2-40B4-BE49-F238E27FC236}">
                <a16:creationId xmlns:a16="http://schemas.microsoft.com/office/drawing/2014/main" id="{C0CE7A6B-3E4C-405E-8C0F-35A625414A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3249" y="5966720"/>
            <a:ext cx="479960" cy="479960"/>
          </a:xfrm>
          <a:prstGeom prst="rect">
            <a:avLst/>
          </a:prstGeom>
        </p:spPr>
      </p:pic>
      <p:sp>
        <p:nvSpPr>
          <p:cNvPr id="13" name="Rectangle 12">
            <a:extLst>
              <a:ext uri="{FF2B5EF4-FFF2-40B4-BE49-F238E27FC236}">
                <a16:creationId xmlns:a16="http://schemas.microsoft.com/office/drawing/2014/main" id="{7625787E-A39C-4261-B382-D5E96A636076}"/>
              </a:ext>
            </a:extLst>
          </p:cNvPr>
          <p:cNvSpPr/>
          <p:nvPr/>
        </p:nvSpPr>
        <p:spPr>
          <a:xfrm rot="5400000">
            <a:off x="10613126" y="6090365"/>
            <a:ext cx="1085116" cy="450158"/>
          </a:xfrm>
          <a:prstGeom prst="rect">
            <a:avLst/>
          </a:prstGeom>
          <a:blipFill>
            <a:blip r:embed="rId7"/>
            <a:tile tx="0" ty="0" sx="100000" sy="100000" flip="none" algn="tl"/>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669BDF3-F2BB-459D-81E3-613634A8DC00}"/>
              </a:ext>
            </a:extLst>
          </p:cNvPr>
          <p:cNvCxnSpPr/>
          <p:nvPr/>
        </p:nvCxnSpPr>
        <p:spPr>
          <a:xfrm>
            <a:off x="0" y="3394983"/>
            <a:ext cx="12192000" cy="0"/>
          </a:xfrm>
          <a:prstGeom prst="line">
            <a:avLst/>
          </a:prstGeom>
          <a:ln w="6032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DE929B9-AE32-4844-A8CA-D46C032A9E63}"/>
              </a:ext>
            </a:extLst>
          </p:cNvPr>
          <p:cNvSpPr txBox="1"/>
          <p:nvPr/>
        </p:nvSpPr>
        <p:spPr>
          <a:xfrm>
            <a:off x="5483118" y="173909"/>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a:t>
            </a:r>
          </a:p>
        </p:txBody>
      </p:sp>
      <p:sp>
        <p:nvSpPr>
          <p:cNvPr id="63" name="TextBox 62">
            <a:extLst>
              <a:ext uri="{FF2B5EF4-FFF2-40B4-BE49-F238E27FC236}">
                <a16:creationId xmlns:a16="http://schemas.microsoft.com/office/drawing/2014/main" id="{9A945BE6-E0D3-49CE-BFE3-0D4EE69C0D73}"/>
              </a:ext>
            </a:extLst>
          </p:cNvPr>
          <p:cNvSpPr txBox="1"/>
          <p:nvPr/>
        </p:nvSpPr>
        <p:spPr>
          <a:xfrm>
            <a:off x="6252741" y="18055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p>
        </p:txBody>
      </p:sp>
      <p:sp>
        <p:nvSpPr>
          <p:cNvPr id="64" name="TextBox 63">
            <a:extLst>
              <a:ext uri="{FF2B5EF4-FFF2-40B4-BE49-F238E27FC236}">
                <a16:creationId xmlns:a16="http://schemas.microsoft.com/office/drawing/2014/main" id="{7A25944A-154B-46EC-AF46-CB958F5BB511}"/>
              </a:ext>
            </a:extLst>
          </p:cNvPr>
          <p:cNvSpPr txBox="1"/>
          <p:nvPr/>
        </p:nvSpPr>
        <p:spPr>
          <a:xfrm>
            <a:off x="5464099" y="360571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a:t>
            </a:r>
          </a:p>
        </p:txBody>
      </p:sp>
      <p:sp>
        <p:nvSpPr>
          <p:cNvPr id="65" name="TextBox 64">
            <a:extLst>
              <a:ext uri="{FF2B5EF4-FFF2-40B4-BE49-F238E27FC236}">
                <a16:creationId xmlns:a16="http://schemas.microsoft.com/office/drawing/2014/main" id="{062B558F-C0F5-4BA6-BA65-97957638B44C}"/>
              </a:ext>
            </a:extLst>
          </p:cNvPr>
          <p:cNvSpPr txBox="1"/>
          <p:nvPr/>
        </p:nvSpPr>
        <p:spPr>
          <a:xfrm>
            <a:off x="6233921" y="3605717"/>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a:t>
            </a:r>
          </a:p>
        </p:txBody>
      </p:sp>
      <p:pic>
        <p:nvPicPr>
          <p:cNvPr id="66" name="Picture 65" descr="A picture containing shape&#10;&#10;Description automatically generated">
            <a:extLst>
              <a:ext uri="{FF2B5EF4-FFF2-40B4-BE49-F238E27FC236}">
                <a16:creationId xmlns:a16="http://schemas.microsoft.com/office/drawing/2014/main" id="{1D76F52B-EBF9-4CFD-9D5E-CF76C825C1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09536" y="635446"/>
            <a:ext cx="920653" cy="583006"/>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87C0D4B5-9EAF-47D1-9FDE-1A23A0560BD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86620" y="276509"/>
            <a:ext cx="738081" cy="465692"/>
          </a:xfrm>
          <a:prstGeom prst="rect">
            <a:avLst/>
          </a:prstGeom>
        </p:spPr>
      </p:pic>
      <p:pic>
        <p:nvPicPr>
          <p:cNvPr id="68" name="Picture 67" descr="A picture containing shape&#10;&#10;Description automatically generated">
            <a:extLst>
              <a:ext uri="{FF2B5EF4-FFF2-40B4-BE49-F238E27FC236}">
                <a16:creationId xmlns:a16="http://schemas.microsoft.com/office/drawing/2014/main" id="{DFDB55DD-A405-42DA-ADDC-4CABE6229C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52611" y="2416130"/>
            <a:ext cx="1277738" cy="712936"/>
          </a:xfrm>
          <a:prstGeom prst="rect">
            <a:avLst/>
          </a:prstGeom>
        </p:spPr>
      </p:pic>
      <p:pic>
        <p:nvPicPr>
          <p:cNvPr id="69" name="Picture 68" descr="A picture containing shape&#10;&#10;Description automatically generated">
            <a:extLst>
              <a:ext uri="{FF2B5EF4-FFF2-40B4-BE49-F238E27FC236}">
                <a16:creationId xmlns:a16="http://schemas.microsoft.com/office/drawing/2014/main" id="{F674E544-5915-4747-A243-1CAE1A18C54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64862" y="1240381"/>
            <a:ext cx="1096444" cy="606577"/>
          </a:xfrm>
          <a:prstGeom prst="rect">
            <a:avLst/>
          </a:prstGeom>
        </p:spPr>
      </p:pic>
      <p:pic>
        <p:nvPicPr>
          <p:cNvPr id="70" name="Picture 69" descr="A picture containing shape&#10;&#10;Description automatically generated">
            <a:extLst>
              <a:ext uri="{FF2B5EF4-FFF2-40B4-BE49-F238E27FC236}">
                <a16:creationId xmlns:a16="http://schemas.microsoft.com/office/drawing/2014/main" id="{470A9057-A05C-4296-A2E6-D2A1D1528FF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63425" y="2358950"/>
            <a:ext cx="1111201" cy="701113"/>
          </a:xfrm>
          <a:prstGeom prst="rect">
            <a:avLst/>
          </a:prstGeom>
        </p:spPr>
      </p:pic>
      <p:pic>
        <p:nvPicPr>
          <p:cNvPr id="71" name="Picture 70" descr="A picture containing shape&#10;&#10;Description automatically generated">
            <a:extLst>
              <a:ext uri="{FF2B5EF4-FFF2-40B4-BE49-F238E27FC236}">
                <a16:creationId xmlns:a16="http://schemas.microsoft.com/office/drawing/2014/main" id="{E2A3A80D-C36B-4622-B509-CE225F0DB9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97088" y="409656"/>
            <a:ext cx="822640" cy="520939"/>
          </a:xfrm>
          <a:prstGeom prst="rect">
            <a:avLst/>
          </a:prstGeom>
        </p:spPr>
      </p:pic>
      <p:pic>
        <p:nvPicPr>
          <p:cNvPr id="72" name="Picture 71" descr="A picture containing shape&#10;&#10;Description automatically generated">
            <a:extLst>
              <a:ext uri="{FF2B5EF4-FFF2-40B4-BE49-F238E27FC236}">
                <a16:creationId xmlns:a16="http://schemas.microsoft.com/office/drawing/2014/main" id="{77768D79-9E61-4231-8A64-7CB4DBBDC93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03378" y="974663"/>
            <a:ext cx="873846" cy="487577"/>
          </a:xfrm>
          <a:prstGeom prst="rect">
            <a:avLst/>
          </a:prstGeom>
        </p:spPr>
      </p:pic>
      <p:pic>
        <p:nvPicPr>
          <p:cNvPr id="73" name="Picture 72" descr="A picture containing shape&#10;&#10;Description automatically generated">
            <a:extLst>
              <a:ext uri="{FF2B5EF4-FFF2-40B4-BE49-F238E27FC236}">
                <a16:creationId xmlns:a16="http://schemas.microsoft.com/office/drawing/2014/main" id="{36A0A7F9-8BD4-4788-A6CD-21B539164B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91063" y="551306"/>
            <a:ext cx="923445" cy="584775"/>
          </a:xfrm>
          <a:prstGeom prst="rect">
            <a:avLst/>
          </a:prstGeom>
        </p:spPr>
      </p:pic>
      <p:pic>
        <p:nvPicPr>
          <p:cNvPr id="74" name="Picture 73" descr="A picture containing shape&#10;&#10;Description automatically generated">
            <a:extLst>
              <a:ext uri="{FF2B5EF4-FFF2-40B4-BE49-F238E27FC236}">
                <a16:creationId xmlns:a16="http://schemas.microsoft.com/office/drawing/2014/main" id="{B922A35F-6F22-44AB-9F10-C727A33E0B9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659371" y="1746128"/>
            <a:ext cx="1159598" cy="731648"/>
          </a:xfrm>
          <a:prstGeom prst="rect">
            <a:avLst/>
          </a:prstGeom>
        </p:spPr>
      </p:pic>
      <p:pic>
        <p:nvPicPr>
          <p:cNvPr id="76" name="Picture 75" descr="A picture containing shape&#10;&#10;Description automatically generated">
            <a:extLst>
              <a:ext uri="{FF2B5EF4-FFF2-40B4-BE49-F238E27FC236}">
                <a16:creationId xmlns:a16="http://schemas.microsoft.com/office/drawing/2014/main" id="{21C9F255-B442-48E8-9F9F-5BE10FC1F80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6346704" y="1395135"/>
            <a:ext cx="1461653" cy="1781466"/>
          </a:xfrm>
          <a:prstGeom prst="rect">
            <a:avLst/>
          </a:prstGeom>
        </p:spPr>
      </p:pic>
      <p:sp>
        <p:nvSpPr>
          <p:cNvPr id="77" name="TextBox 76">
            <a:extLst>
              <a:ext uri="{FF2B5EF4-FFF2-40B4-BE49-F238E27FC236}">
                <a16:creationId xmlns:a16="http://schemas.microsoft.com/office/drawing/2014/main" id="{1150FC88-0800-4253-BFBC-769AE236F080}"/>
              </a:ext>
            </a:extLst>
          </p:cNvPr>
          <p:cNvSpPr txBox="1"/>
          <p:nvPr/>
        </p:nvSpPr>
        <p:spPr>
          <a:xfrm>
            <a:off x="6622294" y="1976004"/>
            <a:ext cx="761911" cy="326668"/>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cxnSp>
        <p:nvCxnSpPr>
          <p:cNvPr id="79" name="Straight Connector 78">
            <a:extLst>
              <a:ext uri="{FF2B5EF4-FFF2-40B4-BE49-F238E27FC236}">
                <a16:creationId xmlns:a16="http://schemas.microsoft.com/office/drawing/2014/main" id="{D06C1CD6-5759-49AE-9F40-F3EB65C7305E}"/>
              </a:ext>
            </a:extLst>
          </p:cNvPr>
          <p:cNvCxnSpPr/>
          <p:nvPr/>
        </p:nvCxnSpPr>
        <p:spPr>
          <a:xfrm>
            <a:off x="6076049" y="-23345"/>
            <a:ext cx="0" cy="6836656"/>
          </a:xfrm>
          <a:prstGeom prst="line">
            <a:avLst/>
          </a:prstGeom>
          <a:ln w="539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57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 descr="Wyoming Clouds Rolling - Free photo on Pixabay">
            <a:extLst>
              <a:ext uri="{FF2B5EF4-FFF2-40B4-BE49-F238E27FC236}">
                <a16:creationId xmlns:a16="http://schemas.microsoft.com/office/drawing/2014/main" id="{ECBA2648-40EA-4F0D-B322-4F5882AE6E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83069" cy="6857999"/>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D2B89A4-BC81-4AF6-8012-E63F26FBFE01}"/>
              </a:ext>
            </a:extLst>
          </p:cNvPr>
          <p:cNvSpPr txBox="1">
            <a:spLocks/>
          </p:cNvSpPr>
          <p:nvPr/>
        </p:nvSpPr>
        <p:spPr>
          <a:xfrm>
            <a:off x="645418" y="383904"/>
            <a:ext cx="10838156" cy="984885"/>
          </a:xfrm>
          <a:prstGeom prst="rect">
            <a:avLst/>
          </a:prstGeom>
        </p:spPr>
        <p:txBody>
          <a:bodyPr wrap="square" lIns="0" tIns="0" rIns="0" bIns="0">
            <a:spAutoFit/>
          </a:bodyPr>
          <a:lstStyle>
            <a:lvl1pPr>
              <a:defRPr sz="6400" b="0" i="0">
                <a:solidFill>
                  <a:srgbClr val="595958"/>
                </a:solidFill>
                <a:latin typeface="Patrick Hand"/>
                <a:ea typeface="+mj-ea"/>
                <a:cs typeface="Patrick Hand"/>
              </a:defRPr>
            </a:lvl1pPr>
          </a:lstStyle>
          <a:p>
            <a:pPr algn="ctr"/>
            <a:r>
              <a:rPr lang="en-US" kern="0" dirty="0">
                <a:solidFill>
                  <a:schemeClr val="tx1"/>
                </a:solidFill>
              </a:rPr>
              <a:t>Finding a Solution</a:t>
            </a:r>
          </a:p>
        </p:txBody>
      </p:sp>
      <p:pic>
        <p:nvPicPr>
          <p:cNvPr id="10" name="Picture 9" descr="A picture containing shape&#10;&#10;Description automatically generated">
            <a:extLst>
              <a:ext uri="{FF2B5EF4-FFF2-40B4-BE49-F238E27FC236}">
                <a16:creationId xmlns:a16="http://schemas.microsoft.com/office/drawing/2014/main" id="{FCA8EAEE-5488-4D29-AFA6-7D2ED1D9D5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0175" y="2620703"/>
            <a:ext cx="2041456" cy="1616594"/>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BD059CE3-2F80-4D95-8A66-7021FB46112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92146" y="5149765"/>
            <a:ext cx="2163260" cy="1638823"/>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762DB160-7EDC-434D-8A79-BFAEF8E5E6F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18361" y="4940215"/>
            <a:ext cx="1574919" cy="1716491"/>
          </a:xfrm>
          <a:prstGeom prst="rect">
            <a:avLst/>
          </a:prstGeom>
        </p:spPr>
      </p:pic>
      <p:grpSp>
        <p:nvGrpSpPr>
          <p:cNvPr id="13" name="Group 12">
            <a:extLst>
              <a:ext uri="{FF2B5EF4-FFF2-40B4-BE49-F238E27FC236}">
                <a16:creationId xmlns:a16="http://schemas.microsoft.com/office/drawing/2014/main" id="{187224A6-8BA5-4995-BAC4-BECED39EF48B}"/>
              </a:ext>
            </a:extLst>
          </p:cNvPr>
          <p:cNvGrpSpPr/>
          <p:nvPr/>
        </p:nvGrpSpPr>
        <p:grpSpPr>
          <a:xfrm>
            <a:off x="835729" y="1650331"/>
            <a:ext cx="3583766" cy="4662254"/>
            <a:chOff x="269043" y="4133300"/>
            <a:chExt cx="1935268" cy="2517662"/>
          </a:xfrm>
        </p:grpSpPr>
        <p:pic>
          <p:nvPicPr>
            <p:cNvPr id="14" name="Picture 13" descr="A picture containing shape&#10;&#10;Description automatically generated">
              <a:extLst>
                <a:ext uri="{FF2B5EF4-FFF2-40B4-BE49-F238E27FC236}">
                  <a16:creationId xmlns:a16="http://schemas.microsoft.com/office/drawing/2014/main" id="{112783CC-9921-4439-BF42-23A1855975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69043" y="4133300"/>
              <a:ext cx="1935268" cy="2517662"/>
            </a:xfrm>
            <a:prstGeom prst="rect">
              <a:avLst/>
            </a:prstGeom>
          </p:spPr>
        </p:pic>
        <p:sp>
          <p:nvSpPr>
            <p:cNvPr id="15" name="TextBox 14">
              <a:extLst>
                <a:ext uri="{FF2B5EF4-FFF2-40B4-BE49-F238E27FC236}">
                  <a16:creationId xmlns:a16="http://schemas.microsoft.com/office/drawing/2014/main" id="{DF20E470-E906-4E2E-ABFD-284EA3BDB5F5}"/>
                </a:ext>
              </a:extLst>
            </p:cNvPr>
            <p:cNvSpPr txBox="1"/>
            <p:nvPr/>
          </p:nvSpPr>
          <p:spPr>
            <a:xfrm>
              <a:off x="559231" y="5114559"/>
              <a:ext cx="1008791" cy="461665"/>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grpSp>
      <p:grpSp>
        <p:nvGrpSpPr>
          <p:cNvPr id="17" name="Group 16">
            <a:extLst>
              <a:ext uri="{FF2B5EF4-FFF2-40B4-BE49-F238E27FC236}">
                <a16:creationId xmlns:a16="http://schemas.microsoft.com/office/drawing/2014/main" id="{FA9E4E0E-FECE-4142-96FD-639BEE420DE1}"/>
              </a:ext>
            </a:extLst>
          </p:cNvPr>
          <p:cNvGrpSpPr/>
          <p:nvPr/>
        </p:nvGrpSpPr>
        <p:grpSpPr>
          <a:xfrm>
            <a:off x="6308332" y="1207452"/>
            <a:ext cx="3140509" cy="4280028"/>
            <a:chOff x="10049023" y="3149363"/>
            <a:chExt cx="1765714" cy="2406395"/>
          </a:xfrm>
        </p:grpSpPr>
        <p:pic>
          <p:nvPicPr>
            <p:cNvPr id="19" name="Picture 18" descr="A picture containing shape&#10;&#10;Description automatically generated">
              <a:extLst>
                <a:ext uri="{FF2B5EF4-FFF2-40B4-BE49-F238E27FC236}">
                  <a16:creationId xmlns:a16="http://schemas.microsoft.com/office/drawing/2014/main" id="{440D0764-446B-4F4B-BE1B-52063312F3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049023" y="3149363"/>
              <a:ext cx="1765714" cy="2406395"/>
            </a:xfrm>
            <a:prstGeom prst="rect">
              <a:avLst/>
            </a:prstGeom>
          </p:spPr>
        </p:pic>
        <p:sp>
          <p:nvSpPr>
            <p:cNvPr id="20" name="TextBox 19">
              <a:extLst>
                <a:ext uri="{FF2B5EF4-FFF2-40B4-BE49-F238E27FC236}">
                  <a16:creationId xmlns:a16="http://schemas.microsoft.com/office/drawing/2014/main" id="{91236B53-5B80-4A87-AE55-511C273545F7}"/>
                </a:ext>
              </a:extLst>
            </p:cNvPr>
            <p:cNvSpPr txBox="1"/>
            <p:nvPr/>
          </p:nvSpPr>
          <p:spPr>
            <a:xfrm>
              <a:off x="10366513" y="4103670"/>
              <a:ext cx="1008791" cy="461665"/>
            </a:xfrm>
            <a:prstGeom prst="rect">
              <a:avLst/>
            </a:prstGeom>
            <a:noFill/>
          </p:spPr>
          <p:txBody>
            <a:bodyPr wrap="square" rtlCol="0">
              <a:spAutoFit/>
            </a:bodyPr>
            <a:lstStyle/>
            <a:p>
              <a:pPr algn="ctr"/>
              <a:r>
                <a:rPr lang="en-US" sz="1200" dirty="0">
                  <a:solidFill>
                    <a:schemeClr val="bg1"/>
                  </a:solidFill>
                </a:rPr>
                <a:t>Sheep </a:t>
              </a:r>
            </a:p>
            <a:p>
              <a:pPr algn="ctr"/>
              <a:r>
                <a:rPr lang="en-US" sz="1200" dirty="0">
                  <a:solidFill>
                    <a:schemeClr val="bg1"/>
                  </a:solidFill>
                </a:rPr>
                <a:t>Rancher</a:t>
              </a:r>
            </a:p>
          </p:txBody>
        </p:sp>
      </p:grpSp>
    </p:spTree>
    <p:extLst>
      <p:ext uri="{BB962C8B-B14F-4D97-AF65-F5344CB8AC3E}">
        <p14:creationId xmlns:p14="http://schemas.microsoft.com/office/powerpoint/2010/main" val="145173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Wyoming Clouds Rolling - Free photo on Pixabay">
            <a:extLst>
              <a:ext uri="{FF2B5EF4-FFF2-40B4-BE49-F238E27FC236}">
                <a16:creationId xmlns:a16="http://schemas.microsoft.com/office/drawing/2014/main" id="{C13C7EE6-2D0E-4E8F-9CDA-048B1229BB2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3345"/>
            <a:ext cx="12192000" cy="6836656"/>
          </a:xfrm>
          <a:prstGeom prst="rect">
            <a:avLst/>
          </a:prstGeom>
          <a:noFill/>
          <a:ln w="57150">
            <a:solidFill>
              <a:schemeClr val="bg2">
                <a:lumMod val="25000"/>
              </a:schemeClr>
            </a:solidFill>
            <a:prstDash val="sysDot"/>
          </a:ln>
          <a:extLst>
            <a:ext uri="{909E8E84-426E-40DD-AFC4-6F175D3DCCD1}">
              <a14:hiddenFill xmlns:a14="http://schemas.microsoft.com/office/drawing/2010/main">
                <a:solidFill>
                  <a:srgbClr val="FFFFFF"/>
                </a:solidFill>
              </a14:hiddenFill>
            </a:ext>
          </a:extLst>
        </p:spPr>
      </p:pic>
      <p:pic>
        <p:nvPicPr>
          <p:cNvPr id="31" name="Graphic 30" descr="Plant">
            <a:extLst>
              <a:ext uri="{FF2B5EF4-FFF2-40B4-BE49-F238E27FC236}">
                <a16:creationId xmlns:a16="http://schemas.microsoft.com/office/drawing/2014/main" id="{88960AE8-4F81-4676-BBB8-01AF6C4EDF8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53269" y="3703764"/>
            <a:ext cx="479960" cy="479960"/>
          </a:xfrm>
          <a:prstGeom prst="rect">
            <a:avLst/>
          </a:prstGeom>
        </p:spPr>
      </p:pic>
      <p:pic>
        <p:nvPicPr>
          <p:cNvPr id="32" name="Graphic 31" descr="Plant">
            <a:extLst>
              <a:ext uri="{FF2B5EF4-FFF2-40B4-BE49-F238E27FC236}">
                <a16:creationId xmlns:a16="http://schemas.microsoft.com/office/drawing/2014/main" id="{4DD8D22F-BA65-4952-BF46-24211E40AA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8548" y="5139969"/>
            <a:ext cx="496130" cy="496130"/>
          </a:xfrm>
          <a:prstGeom prst="rect">
            <a:avLst/>
          </a:prstGeom>
        </p:spPr>
      </p:pic>
      <p:pic>
        <p:nvPicPr>
          <p:cNvPr id="33" name="Graphic 32" descr="Plant">
            <a:extLst>
              <a:ext uri="{FF2B5EF4-FFF2-40B4-BE49-F238E27FC236}">
                <a16:creationId xmlns:a16="http://schemas.microsoft.com/office/drawing/2014/main" id="{63D14452-7C21-435B-8E68-946FC871CC1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80786" y="4384207"/>
            <a:ext cx="479960" cy="479960"/>
          </a:xfrm>
          <a:prstGeom prst="rect">
            <a:avLst/>
          </a:prstGeom>
        </p:spPr>
      </p:pic>
      <p:pic>
        <p:nvPicPr>
          <p:cNvPr id="34" name="Graphic 33" descr="Plant">
            <a:extLst>
              <a:ext uri="{FF2B5EF4-FFF2-40B4-BE49-F238E27FC236}">
                <a16:creationId xmlns:a16="http://schemas.microsoft.com/office/drawing/2014/main" id="{DEB1387A-56EB-4E9B-9647-70BC736AB5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52307" y="4389120"/>
            <a:ext cx="502347" cy="502347"/>
          </a:xfrm>
          <a:prstGeom prst="rect">
            <a:avLst/>
          </a:prstGeom>
        </p:spPr>
      </p:pic>
      <p:pic>
        <p:nvPicPr>
          <p:cNvPr id="35" name="Graphic 34" descr="Plant">
            <a:extLst>
              <a:ext uri="{FF2B5EF4-FFF2-40B4-BE49-F238E27FC236}">
                <a16:creationId xmlns:a16="http://schemas.microsoft.com/office/drawing/2014/main" id="{5B07D43E-90A5-476A-9E63-BE244660F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73026" y="3703764"/>
            <a:ext cx="479960" cy="479960"/>
          </a:xfrm>
          <a:prstGeom prst="rect">
            <a:avLst/>
          </a:prstGeom>
        </p:spPr>
      </p:pic>
      <p:pic>
        <p:nvPicPr>
          <p:cNvPr id="36" name="Graphic 35" descr="Plant">
            <a:extLst>
              <a:ext uri="{FF2B5EF4-FFF2-40B4-BE49-F238E27FC236}">
                <a16:creationId xmlns:a16="http://schemas.microsoft.com/office/drawing/2014/main" id="{A534F14D-B2ED-4B90-B194-9863F2681C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2314" y="5718753"/>
            <a:ext cx="479960" cy="479960"/>
          </a:xfrm>
          <a:prstGeom prst="rect">
            <a:avLst/>
          </a:prstGeom>
        </p:spPr>
      </p:pic>
      <p:pic>
        <p:nvPicPr>
          <p:cNvPr id="37" name="Graphic 36" descr="Plant">
            <a:extLst>
              <a:ext uri="{FF2B5EF4-FFF2-40B4-BE49-F238E27FC236}">
                <a16:creationId xmlns:a16="http://schemas.microsoft.com/office/drawing/2014/main" id="{90925BAE-E87D-43FD-BFA3-B50C98ED09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08817" y="4502292"/>
            <a:ext cx="479960" cy="479960"/>
          </a:xfrm>
          <a:prstGeom prst="rect">
            <a:avLst/>
          </a:prstGeom>
        </p:spPr>
      </p:pic>
      <p:pic>
        <p:nvPicPr>
          <p:cNvPr id="38" name="Graphic 37" descr="Plant">
            <a:extLst>
              <a:ext uri="{FF2B5EF4-FFF2-40B4-BE49-F238E27FC236}">
                <a16:creationId xmlns:a16="http://schemas.microsoft.com/office/drawing/2014/main" id="{4E109BBB-E706-44E5-800F-8AA13C7EB23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3414" y="5267559"/>
            <a:ext cx="479960" cy="479960"/>
          </a:xfrm>
          <a:prstGeom prst="rect">
            <a:avLst/>
          </a:prstGeom>
        </p:spPr>
      </p:pic>
      <p:pic>
        <p:nvPicPr>
          <p:cNvPr id="39" name="Graphic 38" descr="Plant">
            <a:extLst>
              <a:ext uri="{FF2B5EF4-FFF2-40B4-BE49-F238E27FC236}">
                <a16:creationId xmlns:a16="http://schemas.microsoft.com/office/drawing/2014/main" id="{62DB4F80-893A-49DC-87E9-8385431AD7A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2087" y="3643441"/>
            <a:ext cx="479960" cy="479960"/>
          </a:xfrm>
          <a:prstGeom prst="rect">
            <a:avLst/>
          </a:prstGeom>
        </p:spPr>
      </p:pic>
      <p:pic>
        <p:nvPicPr>
          <p:cNvPr id="40" name="Graphic 39" descr="Plant">
            <a:extLst>
              <a:ext uri="{FF2B5EF4-FFF2-40B4-BE49-F238E27FC236}">
                <a16:creationId xmlns:a16="http://schemas.microsoft.com/office/drawing/2014/main" id="{4E22A020-B669-458B-8059-509B0745FA8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34646" y="5279581"/>
            <a:ext cx="479960" cy="479960"/>
          </a:xfrm>
          <a:prstGeom prst="rect">
            <a:avLst/>
          </a:prstGeom>
        </p:spPr>
      </p:pic>
      <p:pic>
        <p:nvPicPr>
          <p:cNvPr id="10" name="Picture 9">
            <a:extLst>
              <a:ext uri="{FF2B5EF4-FFF2-40B4-BE49-F238E27FC236}">
                <a16:creationId xmlns:a16="http://schemas.microsoft.com/office/drawing/2014/main" id="{DF90B522-CFEE-4CBA-A8E8-4B2E528CAC64}"/>
              </a:ext>
            </a:extLst>
          </p:cNvPr>
          <p:cNvPicPr>
            <a:picLocks noChangeAspect="1"/>
          </p:cNvPicPr>
          <p:nvPr/>
        </p:nvPicPr>
        <p:blipFill>
          <a:blip r:embed="rId6"/>
          <a:stretch>
            <a:fillRect/>
          </a:stretch>
        </p:blipFill>
        <p:spPr>
          <a:xfrm rot="5400000">
            <a:off x="10117094" y="3903530"/>
            <a:ext cx="2052507" cy="1705255"/>
          </a:xfrm>
          <a:prstGeom prst="rect">
            <a:avLst/>
          </a:prstGeom>
          <a:ln w="38100">
            <a:solidFill>
              <a:schemeClr val="bg2">
                <a:lumMod val="25000"/>
              </a:schemeClr>
            </a:solidFill>
          </a:ln>
        </p:spPr>
      </p:pic>
      <p:pic>
        <p:nvPicPr>
          <p:cNvPr id="54" name="Graphic 53" descr="Plant">
            <a:extLst>
              <a:ext uri="{FF2B5EF4-FFF2-40B4-BE49-F238E27FC236}">
                <a16:creationId xmlns:a16="http://schemas.microsoft.com/office/drawing/2014/main" id="{C0CE7A6B-3E4C-405E-8C0F-35A625414A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3249" y="5966720"/>
            <a:ext cx="479960" cy="479960"/>
          </a:xfrm>
          <a:prstGeom prst="rect">
            <a:avLst/>
          </a:prstGeom>
        </p:spPr>
      </p:pic>
      <p:sp>
        <p:nvSpPr>
          <p:cNvPr id="13" name="Rectangle 12">
            <a:extLst>
              <a:ext uri="{FF2B5EF4-FFF2-40B4-BE49-F238E27FC236}">
                <a16:creationId xmlns:a16="http://schemas.microsoft.com/office/drawing/2014/main" id="{7625787E-A39C-4261-B382-D5E96A636076}"/>
              </a:ext>
            </a:extLst>
          </p:cNvPr>
          <p:cNvSpPr/>
          <p:nvPr/>
        </p:nvSpPr>
        <p:spPr>
          <a:xfrm rot="5400000">
            <a:off x="10613126" y="6090365"/>
            <a:ext cx="1085116" cy="450158"/>
          </a:xfrm>
          <a:prstGeom prst="rect">
            <a:avLst/>
          </a:prstGeom>
          <a:blipFill>
            <a:blip r:embed="rId7"/>
            <a:tile tx="0" ty="0" sx="100000" sy="100000" flip="none" algn="tl"/>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669BDF3-F2BB-459D-81E3-613634A8DC00}"/>
              </a:ext>
            </a:extLst>
          </p:cNvPr>
          <p:cNvCxnSpPr/>
          <p:nvPr/>
        </p:nvCxnSpPr>
        <p:spPr>
          <a:xfrm>
            <a:off x="0" y="3394983"/>
            <a:ext cx="12192000" cy="0"/>
          </a:xfrm>
          <a:prstGeom prst="line">
            <a:avLst/>
          </a:prstGeom>
          <a:ln w="6032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DE929B9-AE32-4844-A8CA-D46C032A9E63}"/>
              </a:ext>
            </a:extLst>
          </p:cNvPr>
          <p:cNvSpPr txBox="1"/>
          <p:nvPr/>
        </p:nvSpPr>
        <p:spPr>
          <a:xfrm>
            <a:off x="5483118" y="173909"/>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a:t>
            </a:r>
          </a:p>
        </p:txBody>
      </p:sp>
      <p:sp>
        <p:nvSpPr>
          <p:cNvPr id="63" name="TextBox 62">
            <a:extLst>
              <a:ext uri="{FF2B5EF4-FFF2-40B4-BE49-F238E27FC236}">
                <a16:creationId xmlns:a16="http://schemas.microsoft.com/office/drawing/2014/main" id="{9A945BE6-E0D3-49CE-BFE3-0D4EE69C0D73}"/>
              </a:ext>
            </a:extLst>
          </p:cNvPr>
          <p:cNvSpPr txBox="1"/>
          <p:nvPr/>
        </p:nvSpPr>
        <p:spPr>
          <a:xfrm>
            <a:off x="6252741" y="18055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p>
        </p:txBody>
      </p:sp>
      <p:sp>
        <p:nvSpPr>
          <p:cNvPr id="64" name="TextBox 63">
            <a:extLst>
              <a:ext uri="{FF2B5EF4-FFF2-40B4-BE49-F238E27FC236}">
                <a16:creationId xmlns:a16="http://schemas.microsoft.com/office/drawing/2014/main" id="{7A25944A-154B-46EC-AF46-CB958F5BB511}"/>
              </a:ext>
            </a:extLst>
          </p:cNvPr>
          <p:cNvSpPr txBox="1"/>
          <p:nvPr/>
        </p:nvSpPr>
        <p:spPr>
          <a:xfrm>
            <a:off x="5464099" y="360571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a:t>
            </a:r>
          </a:p>
        </p:txBody>
      </p:sp>
      <p:sp>
        <p:nvSpPr>
          <p:cNvPr id="65" name="TextBox 64">
            <a:extLst>
              <a:ext uri="{FF2B5EF4-FFF2-40B4-BE49-F238E27FC236}">
                <a16:creationId xmlns:a16="http://schemas.microsoft.com/office/drawing/2014/main" id="{062B558F-C0F5-4BA6-BA65-97957638B44C}"/>
              </a:ext>
            </a:extLst>
          </p:cNvPr>
          <p:cNvSpPr txBox="1"/>
          <p:nvPr/>
        </p:nvSpPr>
        <p:spPr>
          <a:xfrm>
            <a:off x="6233921" y="3605717"/>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a:t>
            </a:r>
          </a:p>
        </p:txBody>
      </p:sp>
      <p:pic>
        <p:nvPicPr>
          <p:cNvPr id="66" name="Picture 65" descr="A picture containing shape&#10;&#10;Description automatically generated">
            <a:extLst>
              <a:ext uri="{FF2B5EF4-FFF2-40B4-BE49-F238E27FC236}">
                <a16:creationId xmlns:a16="http://schemas.microsoft.com/office/drawing/2014/main" id="{1D76F52B-EBF9-4CFD-9D5E-CF76C825C1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09536" y="635446"/>
            <a:ext cx="920653" cy="583006"/>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87C0D4B5-9EAF-47D1-9FDE-1A23A0560BD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86620" y="276509"/>
            <a:ext cx="738081" cy="465692"/>
          </a:xfrm>
          <a:prstGeom prst="rect">
            <a:avLst/>
          </a:prstGeom>
        </p:spPr>
      </p:pic>
      <p:pic>
        <p:nvPicPr>
          <p:cNvPr id="68" name="Picture 67" descr="A picture containing shape&#10;&#10;Description automatically generated">
            <a:extLst>
              <a:ext uri="{FF2B5EF4-FFF2-40B4-BE49-F238E27FC236}">
                <a16:creationId xmlns:a16="http://schemas.microsoft.com/office/drawing/2014/main" id="{DFDB55DD-A405-42DA-ADDC-4CABE6229C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52611" y="2416130"/>
            <a:ext cx="1277738" cy="712936"/>
          </a:xfrm>
          <a:prstGeom prst="rect">
            <a:avLst/>
          </a:prstGeom>
        </p:spPr>
      </p:pic>
      <p:pic>
        <p:nvPicPr>
          <p:cNvPr id="69" name="Picture 68" descr="A picture containing shape&#10;&#10;Description automatically generated">
            <a:extLst>
              <a:ext uri="{FF2B5EF4-FFF2-40B4-BE49-F238E27FC236}">
                <a16:creationId xmlns:a16="http://schemas.microsoft.com/office/drawing/2014/main" id="{F674E544-5915-4747-A243-1CAE1A18C54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64862" y="1240381"/>
            <a:ext cx="1096444" cy="606577"/>
          </a:xfrm>
          <a:prstGeom prst="rect">
            <a:avLst/>
          </a:prstGeom>
        </p:spPr>
      </p:pic>
      <p:pic>
        <p:nvPicPr>
          <p:cNvPr id="70" name="Picture 69" descr="A picture containing shape&#10;&#10;Description automatically generated">
            <a:extLst>
              <a:ext uri="{FF2B5EF4-FFF2-40B4-BE49-F238E27FC236}">
                <a16:creationId xmlns:a16="http://schemas.microsoft.com/office/drawing/2014/main" id="{470A9057-A05C-4296-A2E6-D2A1D1528FF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63425" y="2358950"/>
            <a:ext cx="1111201" cy="701113"/>
          </a:xfrm>
          <a:prstGeom prst="rect">
            <a:avLst/>
          </a:prstGeom>
        </p:spPr>
      </p:pic>
      <p:pic>
        <p:nvPicPr>
          <p:cNvPr id="71" name="Picture 70" descr="A picture containing shape&#10;&#10;Description automatically generated">
            <a:extLst>
              <a:ext uri="{FF2B5EF4-FFF2-40B4-BE49-F238E27FC236}">
                <a16:creationId xmlns:a16="http://schemas.microsoft.com/office/drawing/2014/main" id="{E2A3A80D-C36B-4622-B509-CE225F0DB9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97088" y="409656"/>
            <a:ext cx="822640" cy="520939"/>
          </a:xfrm>
          <a:prstGeom prst="rect">
            <a:avLst/>
          </a:prstGeom>
        </p:spPr>
      </p:pic>
      <p:pic>
        <p:nvPicPr>
          <p:cNvPr id="72" name="Picture 71" descr="A picture containing shape&#10;&#10;Description automatically generated">
            <a:extLst>
              <a:ext uri="{FF2B5EF4-FFF2-40B4-BE49-F238E27FC236}">
                <a16:creationId xmlns:a16="http://schemas.microsoft.com/office/drawing/2014/main" id="{77768D79-9E61-4231-8A64-7CB4DBBDC93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03378" y="974663"/>
            <a:ext cx="873846" cy="487577"/>
          </a:xfrm>
          <a:prstGeom prst="rect">
            <a:avLst/>
          </a:prstGeom>
        </p:spPr>
      </p:pic>
      <p:pic>
        <p:nvPicPr>
          <p:cNvPr id="73" name="Picture 72" descr="A picture containing shape&#10;&#10;Description automatically generated">
            <a:extLst>
              <a:ext uri="{FF2B5EF4-FFF2-40B4-BE49-F238E27FC236}">
                <a16:creationId xmlns:a16="http://schemas.microsoft.com/office/drawing/2014/main" id="{36A0A7F9-8BD4-4788-A6CD-21B539164B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91063" y="551306"/>
            <a:ext cx="923445" cy="584775"/>
          </a:xfrm>
          <a:prstGeom prst="rect">
            <a:avLst/>
          </a:prstGeom>
        </p:spPr>
      </p:pic>
      <p:pic>
        <p:nvPicPr>
          <p:cNvPr id="74" name="Picture 73" descr="A picture containing shape&#10;&#10;Description automatically generated">
            <a:extLst>
              <a:ext uri="{FF2B5EF4-FFF2-40B4-BE49-F238E27FC236}">
                <a16:creationId xmlns:a16="http://schemas.microsoft.com/office/drawing/2014/main" id="{B922A35F-6F22-44AB-9F10-C727A33E0B9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659371" y="1746128"/>
            <a:ext cx="1159598" cy="731648"/>
          </a:xfrm>
          <a:prstGeom prst="rect">
            <a:avLst/>
          </a:prstGeom>
        </p:spPr>
      </p:pic>
      <p:pic>
        <p:nvPicPr>
          <p:cNvPr id="76" name="Picture 75" descr="A picture containing shape&#10;&#10;Description automatically generated">
            <a:extLst>
              <a:ext uri="{FF2B5EF4-FFF2-40B4-BE49-F238E27FC236}">
                <a16:creationId xmlns:a16="http://schemas.microsoft.com/office/drawing/2014/main" id="{21C9F255-B442-48E8-9F9F-5BE10FC1F80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6346704" y="1395135"/>
            <a:ext cx="1461653" cy="1781466"/>
          </a:xfrm>
          <a:prstGeom prst="rect">
            <a:avLst/>
          </a:prstGeom>
        </p:spPr>
      </p:pic>
      <p:sp>
        <p:nvSpPr>
          <p:cNvPr id="77" name="TextBox 76">
            <a:extLst>
              <a:ext uri="{FF2B5EF4-FFF2-40B4-BE49-F238E27FC236}">
                <a16:creationId xmlns:a16="http://schemas.microsoft.com/office/drawing/2014/main" id="{1150FC88-0800-4253-BFBC-769AE236F080}"/>
              </a:ext>
            </a:extLst>
          </p:cNvPr>
          <p:cNvSpPr txBox="1"/>
          <p:nvPr/>
        </p:nvSpPr>
        <p:spPr>
          <a:xfrm>
            <a:off x="6622294" y="1976004"/>
            <a:ext cx="761911" cy="326668"/>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cxnSp>
        <p:nvCxnSpPr>
          <p:cNvPr id="79" name="Straight Connector 78">
            <a:extLst>
              <a:ext uri="{FF2B5EF4-FFF2-40B4-BE49-F238E27FC236}">
                <a16:creationId xmlns:a16="http://schemas.microsoft.com/office/drawing/2014/main" id="{D06C1CD6-5759-49AE-9F40-F3EB65C7305E}"/>
              </a:ext>
            </a:extLst>
          </p:cNvPr>
          <p:cNvCxnSpPr/>
          <p:nvPr/>
        </p:nvCxnSpPr>
        <p:spPr>
          <a:xfrm>
            <a:off x="6076049" y="-23345"/>
            <a:ext cx="0" cy="6836656"/>
          </a:xfrm>
          <a:prstGeom prst="line">
            <a:avLst/>
          </a:prstGeom>
          <a:ln w="539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2" name="Picture 41" descr="A picture containing shape&#10;&#10;Description automatically generated">
            <a:extLst>
              <a:ext uri="{FF2B5EF4-FFF2-40B4-BE49-F238E27FC236}">
                <a16:creationId xmlns:a16="http://schemas.microsoft.com/office/drawing/2014/main" id="{B4ABC2DA-5704-419D-8608-80FE0350ECE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226491" y="4131485"/>
            <a:ext cx="892774" cy="676340"/>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F893D0B4-AD74-4210-9592-F6F2899E461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771106" y="5744954"/>
            <a:ext cx="1084041" cy="858433"/>
          </a:xfrm>
          <a:prstGeom prst="rect">
            <a:avLst/>
          </a:prstGeom>
        </p:spPr>
      </p:pic>
      <p:pic>
        <p:nvPicPr>
          <p:cNvPr id="44" name="Picture 43" descr="A picture containing shape&#10;&#10;Description automatically generated">
            <a:extLst>
              <a:ext uri="{FF2B5EF4-FFF2-40B4-BE49-F238E27FC236}">
                <a16:creationId xmlns:a16="http://schemas.microsoft.com/office/drawing/2014/main" id="{A32F2CB0-01E8-4034-AA57-16EAFAF0ECC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654051" y="3613366"/>
            <a:ext cx="733511" cy="873620"/>
          </a:xfrm>
          <a:prstGeom prst="rect">
            <a:avLst/>
          </a:prstGeom>
        </p:spPr>
      </p:pic>
      <p:pic>
        <p:nvPicPr>
          <p:cNvPr id="46" name="Picture 45" descr="A picture containing shape&#10;&#10;Description automatically generated">
            <a:extLst>
              <a:ext uri="{FF2B5EF4-FFF2-40B4-BE49-F238E27FC236}">
                <a16:creationId xmlns:a16="http://schemas.microsoft.com/office/drawing/2014/main" id="{90E6D8DB-C8FA-4F92-B0A2-1FECAF6C314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324136" y="4706788"/>
            <a:ext cx="849689" cy="926069"/>
          </a:xfrm>
          <a:prstGeom prst="rect">
            <a:avLst/>
          </a:prstGeom>
        </p:spPr>
      </p:pic>
      <p:pic>
        <p:nvPicPr>
          <p:cNvPr id="47" name="Picture 46" descr="A picture containing shape&#10;&#10;Description automatically generated">
            <a:extLst>
              <a:ext uri="{FF2B5EF4-FFF2-40B4-BE49-F238E27FC236}">
                <a16:creationId xmlns:a16="http://schemas.microsoft.com/office/drawing/2014/main" id="{32B91C55-44AC-49D4-83F1-C5539934E41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339694" y="3553637"/>
            <a:ext cx="837273" cy="663022"/>
          </a:xfrm>
          <a:prstGeom prst="rect">
            <a:avLst/>
          </a:prstGeom>
        </p:spPr>
      </p:pic>
      <p:grpSp>
        <p:nvGrpSpPr>
          <p:cNvPr id="48" name="Group 47">
            <a:extLst>
              <a:ext uri="{FF2B5EF4-FFF2-40B4-BE49-F238E27FC236}">
                <a16:creationId xmlns:a16="http://schemas.microsoft.com/office/drawing/2014/main" id="{E4CB8436-4C04-4DE0-8B7D-6387C2A65AD3}"/>
              </a:ext>
            </a:extLst>
          </p:cNvPr>
          <p:cNvGrpSpPr/>
          <p:nvPr/>
        </p:nvGrpSpPr>
        <p:grpSpPr>
          <a:xfrm>
            <a:off x="6685992" y="4302088"/>
            <a:ext cx="1765714" cy="2406395"/>
            <a:chOff x="6509925" y="4271047"/>
            <a:chExt cx="1765714" cy="2406395"/>
          </a:xfrm>
        </p:grpSpPr>
        <p:pic>
          <p:nvPicPr>
            <p:cNvPr id="49" name="Picture 48" descr="A picture containing shape&#10;&#10;Description automatically generated">
              <a:extLst>
                <a:ext uri="{FF2B5EF4-FFF2-40B4-BE49-F238E27FC236}">
                  <a16:creationId xmlns:a16="http://schemas.microsoft.com/office/drawing/2014/main" id="{BEF92B8A-8933-4A98-8E37-70384D1E3634}"/>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flipH="1">
              <a:off x="6509925" y="4271047"/>
              <a:ext cx="1765714" cy="2406395"/>
            </a:xfrm>
            <a:prstGeom prst="rect">
              <a:avLst/>
            </a:prstGeom>
          </p:spPr>
        </p:pic>
        <p:sp>
          <p:nvSpPr>
            <p:cNvPr id="50" name="TextBox 49">
              <a:extLst>
                <a:ext uri="{FF2B5EF4-FFF2-40B4-BE49-F238E27FC236}">
                  <a16:creationId xmlns:a16="http://schemas.microsoft.com/office/drawing/2014/main" id="{3EDC657B-3B52-46D6-A78F-576AA30D20FD}"/>
                </a:ext>
              </a:extLst>
            </p:cNvPr>
            <p:cNvSpPr txBox="1"/>
            <p:nvPr/>
          </p:nvSpPr>
          <p:spPr>
            <a:xfrm>
              <a:off x="6862274" y="5182966"/>
              <a:ext cx="1008791" cy="461665"/>
            </a:xfrm>
            <a:prstGeom prst="rect">
              <a:avLst/>
            </a:prstGeom>
            <a:noFill/>
          </p:spPr>
          <p:txBody>
            <a:bodyPr wrap="square" rtlCol="0">
              <a:spAutoFit/>
            </a:bodyPr>
            <a:lstStyle/>
            <a:p>
              <a:pPr algn="ctr"/>
              <a:r>
                <a:rPr lang="en-US" sz="1200" dirty="0">
                  <a:solidFill>
                    <a:schemeClr val="bg1"/>
                  </a:solidFill>
                </a:rPr>
                <a:t>Sheep </a:t>
              </a:r>
            </a:p>
            <a:p>
              <a:pPr algn="ctr"/>
              <a:r>
                <a:rPr lang="en-US" sz="1200" dirty="0">
                  <a:solidFill>
                    <a:schemeClr val="bg1"/>
                  </a:solidFill>
                </a:rPr>
                <a:t>Rancher</a:t>
              </a:r>
            </a:p>
          </p:txBody>
        </p:sp>
      </p:grpSp>
    </p:spTree>
    <p:extLst>
      <p:ext uri="{BB962C8B-B14F-4D97-AF65-F5344CB8AC3E}">
        <p14:creationId xmlns:p14="http://schemas.microsoft.com/office/powerpoint/2010/main" val="156218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Wyoming Clouds Rolling - Free photo on Pixabay">
            <a:extLst>
              <a:ext uri="{FF2B5EF4-FFF2-40B4-BE49-F238E27FC236}">
                <a16:creationId xmlns:a16="http://schemas.microsoft.com/office/drawing/2014/main" id="{C13C7EE6-2D0E-4E8F-9CDA-048B1229BB2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3345"/>
            <a:ext cx="12192000" cy="6836656"/>
          </a:xfrm>
          <a:prstGeom prst="rect">
            <a:avLst/>
          </a:prstGeom>
          <a:noFill/>
          <a:ln w="57150">
            <a:solidFill>
              <a:schemeClr val="bg2">
                <a:lumMod val="25000"/>
              </a:schemeClr>
            </a:solidFill>
            <a:prstDash val="sysDot"/>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F90B522-CFEE-4CBA-A8E8-4B2E528CAC64}"/>
              </a:ext>
            </a:extLst>
          </p:cNvPr>
          <p:cNvPicPr>
            <a:picLocks noChangeAspect="1"/>
          </p:cNvPicPr>
          <p:nvPr/>
        </p:nvPicPr>
        <p:blipFill>
          <a:blip r:embed="rId4"/>
          <a:stretch>
            <a:fillRect/>
          </a:stretch>
        </p:blipFill>
        <p:spPr>
          <a:xfrm rot="5400000">
            <a:off x="10156659" y="3927701"/>
            <a:ext cx="2052507" cy="1705255"/>
          </a:xfrm>
          <a:prstGeom prst="rect">
            <a:avLst/>
          </a:prstGeom>
          <a:ln w="38100">
            <a:solidFill>
              <a:schemeClr val="bg2">
                <a:lumMod val="25000"/>
              </a:schemeClr>
            </a:solidFill>
          </a:ln>
        </p:spPr>
      </p:pic>
      <p:sp>
        <p:nvSpPr>
          <p:cNvPr id="13" name="Rectangle 12">
            <a:extLst>
              <a:ext uri="{FF2B5EF4-FFF2-40B4-BE49-F238E27FC236}">
                <a16:creationId xmlns:a16="http://schemas.microsoft.com/office/drawing/2014/main" id="{7625787E-A39C-4261-B382-D5E96A636076}"/>
              </a:ext>
            </a:extLst>
          </p:cNvPr>
          <p:cNvSpPr/>
          <p:nvPr/>
        </p:nvSpPr>
        <p:spPr>
          <a:xfrm rot="5400000">
            <a:off x="10613126" y="6090365"/>
            <a:ext cx="1085116" cy="450158"/>
          </a:xfrm>
          <a:prstGeom prst="rect">
            <a:avLst/>
          </a:prstGeom>
          <a:blipFill>
            <a:blip r:embed="rId5"/>
            <a:tile tx="0" ty="0" sx="100000" sy="100000" flip="none" algn="tl"/>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669BDF3-F2BB-459D-81E3-613634A8DC00}"/>
              </a:ext>
            </a:extLst>
          </p:cNvPr>
          <p:cNvCxnSpPr/>
          <p:nvPr/>
        </p:nvCxnSpPr>
        <p:spPr>
          <a:xfrm>
            <a:off x="0" y="3394983"/>
            <a:ext cx="12192000" cy="0"/>
          </a:xfrm>
          <a:prstGeom prst="line">
            <a:avLst/>
          </a:prstGeom>
          <a:ln w="6032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DE929B9-AE32-4844-A8CA-D46C032A9E63}"/>
              </a:ext>
            </a:extLst>
          </p:cNvPr>
          <p:cNvSpPr txBox="1"/>
          <p:nvPr/>
        </p:nvSpPr>
        <p:spPr>
          <a:xfrm>
            <a:off x="5483118" y="173909"/>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a:t>
            </a:r>
          </a:p>
        </p:txBody>
      </p:sp>
      <p:sp>
        <p:nvSpPr>
          <p:cNvPr id="63" name="TextBox 62">
            <a:extLst>
              <a:ext uri="{FF2B5EF4-FFF2-40B4-BE49-F238E27FC236}">
                <a16:creationId xmlns:a16="http://schemas.microsoft.com/office/drawing/2014/main" id="{9A945BE6-E0D3-49CE-BFE3-0D4EE69C0D73}"/>
              </a:ext>
            </a:extLst>
          </p:cNvPr>
          <p:cNvSpPr txBox="1"/>
          <p:nvPr/>
        </p:nvSpPr>
        <p:spPr>
          <a:xfrm>
            <a:off x="6252741" y="18055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p>
        </p:txBody>
      </p:sp>
      <p:sp>
        <p:nvSpPr>
          <p:cNvPr id="64" name="TextBox 63">
            <a:extLst>
              <a:ext uri="{FF2B5EF4-FFF2-40B4-BE49-F238E27FC236}">
                <a16:creationId xmlns:a16="http://schemas.microsoft.com/office/drawing/2014/main" id="{7A25944A-154B-46EC-AF46-CB958F5BB511}"/>
              </a:ext>
            </a:extLst>
          </p:cNvPr>
          <p:cNvSpPr txBox="1"/>
          <p:nvPr/>
        </p:nvSpPr>
        <p:spPr>
          <a:xfrm>
            <a:off x="5464099" y="360571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a:t>
            </a:r>
          </a:p>
        </p:txBody>
      </p:sp>
      <p:sp>
        <p:nvSpPr>
          <p:cNvPr id="65" name="TextBox 64">
            <a:extLst>
              <a:ext uri="{FF2B5EF4-FFF2-40B4-BE49-F238E27FC236}">
                <a16:creationId xmlns:a16="http://schemas.microsoft.com/office/drawing/2014/main" id="{062B558F-C0F5-4BA6-BA65-97957638B44C}"/>
              </a:ext>
            </a:extLst>
          </p:cNvPr>
          <p:cNvSpPr txBox="1"/>
          <p:nvPr/>
        </p:nvSpPr>
        <p:spPr>
          <a:xfrm>
            <a:off x="6233921" y="3605717"/>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a:t>
            </a:r>
          </a:p>
        </p:txBody>
      </p:sp>
      <p:pic>
        <p:nvPicPr>
          <p:cNvPr id="66" name="Picture 65" descr="A picture containing shape&#10;&#10;Description automatically generated">
            <a:extLst>
              <a:ext uri="{FF2B5EF4-FFF2-40B4-BE49-F238E27FC236}">
                <a16:creationId xmlns:a16="http://schemas.microsoft.com/office/drawing/2014/main" id="{1D76F52B-EBF9-4CFD-9D5E-CF76C825C1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9536" y="635446"/>
            <a:ext cx="920653" cy="583006"/>
          </a:xfrm>
          <a:prstGeom prst="rect">
            <a:avLst/>
          </a:prstGeom>
        </p:spPr>
      </p:pic>
      <p:pic>
        <p:nvPicPr>
          <p:cNvPr id="67" name="Picture 66" descr="A picture containing shape&#10;&#10;Description automatically generated">
            <a:extLst>
              <a:ext uri="{FF2B5EF4-FFF2-40B4-BE49-F238E27FC236}">
                <a16:creationId xmlns:a16="http://schemas.microsoft.com/office/drawing/2014/main" id="{87C0D4B5-9EAF-47D1-9FDE-1A23A0560B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86620" y="276509"/>
            <a:ext cx="738081" cy="465692"/>
          </a:xfrm>
          <a:prstGeom prst="rect">
            <a:avLst/>
          </a:prstGeom>
        </p:spPr>
      </p:pic>
      <p:pic>
        <p:nvPicPr>
          <p:cNvPr id="68" name="Picture 67" descr="A picture containing shape&#10;&#10;Description automatically generated">
            <a:extLst>
              <a:ext uri="{FF2B5EF4-FFF2-40B4-BE49-F238E27FC236}">
                <a16:creationId xmlns:a16="http://schemas.microsoft.com/office/drawing/2014/main" id="{DFDB55DD-A405-42DA-ADDC-4CABE6229C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52611" y="2416130"/>
            <a:ext cx="1277738" cy="712936"/>
          </a:xfrm>
          <a:prstGeom prst="rect">
            <a:avLst/>
          </a:prstGeom>
        </p:spPr>
      </p:pic>
      <p:pic>
        <p:nvPicPr>
          <p:cNvPr id="69" name="Picture 68" descr="A picture containing shape&#10;&#10;Description automatically generated">
            <a:extLst>
              <a:ext uri="{FF2B5EF4-FFF2-40B4-BE49-F238E27FC236}">
                <a16:creationId xmlns:a16="http://schemas.microsoft.com/office/drawing/2014/main" id="{F674E544-5915-4747-A243-1CAE1A18C5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64862" y="1240381"/>
            <a:ext cx="1096444" cy="606577"/>
          </a:xfrm>
          <a:prstGeom prst="rect">
            <a:avLst/>
          </a:prstGeom>
        </p:spPr>
      </p:pic>
      <p:pic>
        <p:nvPicPr>
          <p:cNvPr id="70" name="Picture 69" descr="A picture containing shape&#10;&#10;Description automatically generated">
            <a:extLst>
              <a:ext uri="{FF2B5EF4-FFF2-40B4-BE49-F238E27FC236}">
                <a16:creationId xmlns:a16="http://schemas.microsoft.com/office/drawing/2014/main" id="{470A9057-A05C-4296-A2E6-D2A1D1528FF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63425" y="2358950"/>
            <a:ext cx="1111201" cy="701113"/>
          </a:xfrm>
          <a:prstGeom prst="rect">
            <a:avLst/>
          </a:prstGeom>
        </p:spPr>
      </p:pic>
      <p:pic>
        <p:nvPicPr>
          <p:cNvPr id="71" name="Picture 70" descr="A picture containing shape&#10;&#10;Description automatically generated">
            <a:extLst>
              <a:ext uri="{FF2B5EF4-FFF2-40B4-BE49-F238E27FC236}">
                <a16:creationId xmlns:a16="http://schemas.microsoft.com/office/drawing/2014/main" id="{E2A3A80D-C36B-4622-B509-CE225F0DB91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97088" y="409656"/>
            <a:ext cx="822640" cy="520939"/>
          </a:xfrm>
          <a:prstGeom prst="rect">
            <a:avLst/>
          </a:prstGeom>
        </p:spPr>
      </p:pic>
      <p:pic>
        <p:nvPicPr>
          <p:cNvPr id="72" name="Picture 71" descr="A picture containing shape&#10;&#10;Description automatically generated">
            <a:extLst>
              <a:ext uri="{FF2B5EF4-FFF2-40B4-BE49-F238E27FC236}">
                <a16:creationId xmlns:a16="http://schemas.microsoft.com/office/drawing/2014/main" id="{77768D79-9E61-4231-8A64-7CB4DBBDC9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03378" y="974663"/>
            <a:ext cx="873846" cy="487577"/>
          </a:xfrm>
          <a:prstGeom prst="rect">
            <a:avLst/>
          </a:prstGeom>
        </p:spPr>
      </p:pic>
      <p:pic>
        <p:nvPicPr>
          <p:cNvPr id="73" name="Picture 72" descr="A picture containing shape&#10;&#10;Description automatically generated">
            <a:extLst>
              <a:ext uri="{FF2B5EF4-FFF2-40B4-BE49-F238E27FC236}">
                <a16:creationId xmlns:a16="http://schemas.microsoft.com/office/drawing/2014/main" id="{36A0A7F9-8BD4-4788-A6CD-21B539164B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91063" y="551306"/>
            <a:ext cx="923445" cy="584775"/>
          </a:xfrm>
          <a:prstGeom prst="rect">
            <a:avLst/>
          </a:prstGeom>
        </p:spPr>
      </p:pic>
      <p:pic>
        <p:nvPicPr>
          <p:cNvPr id="74" name="Picture 73" descr="A picture containing shape&#10;&#10;Description automatically generated">
            <a:extLst>
              <a:ext uri="{FF2B5EF4-FFF2-40B4-BE49-F238E27FC236}">
                <a16:creationId xmlns:a16="http://schemas.microsoft.com/office/drawing/2014/main" id="{B922A35F-6F22-44AB-9F10-C727A33E0B9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59371" y="1746128"/>
            <a:ext cx="1159598" cy="731648"/>
          </a:xfrm>
          <a:prstGeom prst="rect">
            <a:avLst/>
          </a:prstGeom>
        </p:spPr>
      </p:pic>
      <p:pic>
        <p:nvPicPr>
          <p:cNvPr id="76" name="Picture 75" descr="A picture containing shape&#10;&#10;Description automatically generated">
            <a:extLst>
              <a:ext uri="{FF2B5EF4-FFF2-40B4-BE49-F238E27FC236}">
                <a16:creationId xmlns:a16="http://schemas.microsoft.com/office/drawing/2014/main" id="{21C9F255-B442-48E8-9F9F-5BE10FC1F80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H="1">
            <a:off x="6346704" y="1395135"/>
            <a:ext cx="1461653" cy="1781466"/>
          </a:xfrm>
          <a:prstGeom prst="rect">
            <a:avLst/>
          </a:prstGeom>
        </p:spPr>
      </p:pic>
      <p:sp>
        <p:nvSpPr>
          <p:cNvPr id="77" name="TextBox 76">
            <a:extLst>
              <a:ext uri="{FF2B5EF4-FFF2-40B4-BE49-F238E27FC236}">
                <a16:creationId xmlns:a16="http://schemas.microsoft.com/office/drawing/2014/main" id="{1150FC88-0800-4253-BFBC-769AE236F080}"/>
              </a:ext>
            </a:extLst>
          </p:cNvPr>
          <p:cNvSpPr txBox="1"/>
          <p:nvPr/>
        </p:nvSpPr>
        <p:spPr>
          <a:xfrm>
            <a:off x="6622294" y="1976004"/>
            <a:ext cx="761911" cy="326668"/>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cxnSp>
        <p:nvCxnSpPr>
          <p:cNvPr id="79" name="Straight Connector 78">
            <a:extLst>
              <a:ext uri="{FF2B5EF4-FFF2-40B4-BE49-F238E27FC236}">
                <a16:creationId xmlns:a16="http://schemas.microsoft.com/office/drawing/2014/main" id="{D06C1CD6-5759-49AE-9F40-F3EB65C7305E}"/>
              </a:ext>
            </a:extLst>
          </p:cNvPr>
          <p:cNvCxnSpPr/>
          <p:nvPr/>
        </p:nvCxnSpPr>
        <p:spPr>
          <a:xfrm>
            <a:off x="6076049" y="-23345"/>
            <a:ext cx="0" cy="6836656"/>
          </a:xfrm>
          <a:prstGeom prst="line">
            <a:avLst/>
          </a:prstGeom>
          <a:ln w="539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2" name="Picture 41" descr="A picture containing shape&#10;&#10;Description automatically generated">
            <a:extLst>
              <a:ext uri="{FF2B5EF4-FFF2-40B4-BE49-F238E27FC236}">
                <a16:creationId xmlns:a16="http://schemas.microsoft.com/office/drawing/2014/main" id="{B4ABC2DA-5704-419D-8608-80FE0350ECE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26491" y="4131485"/>
            <a:ext cx="892774" cy="676340"/>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F893D0B4-AD74-4210-9592-F6F2899E461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71106" y="5744954"/>
            <a:ext cx="1084041" cy="858433"/>
          </a:xfrm>
          <a:prstGeom prst="rect">
            <a:avLst/>
          </a:prstGeom>
        </p:spPr>
      </p:pic>
      <p:pic>
        <p:nvPicPr>
          <p:cNvPr id="44" name="Picture 43" descr="A picture containing shape&#10;&#10;Description automatically generated">
            <a:extLst>
              <a:ext uri="{FF2B5EF4-FFF2-40B4-BE49-F238E27FC236}">
                <a16:creationId xmlns:a16="http://schemas.microsoft.com/office/drawing/2014/main" id="{A32F2CB0-01E8-4034-AA57-16EAFAF0ECC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54051" y="3613366"/>
            <a:ext cx="733511" cy="873620"/>
          </a:xfrm>
          <a:prstGeom prst="rect">
            <a:avLst/>
          </a:prstGeom>
        </p:spPr>
      </p:pic>
      <p:pic>
        <p:nvPicPr>
          <p:cNvPr id="46" name="Picture 45" descr="A picture containing shape&#10;&#10;Description automatically generated">
            <a:extLst>
              <a:ext uri="{FF2B5EF4-FFF2-40B4-BE49-F238E27FC236}">
                <a16:creationId xmlns:a16="http://schemas.microsoft.com/office/drawing/2014/main" id="{90E6D8DB-C8FA-4F92-B0A2-1FECAF6C314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324136" y="4706788"/>
            <a:ext cx="849689" cy="926069"/>
          </a:xfrm>
          <a:prstGeom prst="rect">
            <a:avLst/>
          </a:prstGeom>
        </p:spPr>
      </p:pic>
      <p:pic>
        <p:nvPicPr>
          <p:cNvPr id="47" name="Picture 46" descr="A picture containing shape&#10;&#10;Description automatically generated">
            <a:extLst>
              <a:ext uri="{FF2B5EF4-FFF2-40B4-BE49-F238E27FC236}">
                <a16:creationId xmlns:a16="http://schemas.microsoft.com/office/drawing/2014/main" id="{32B91C55-44AC-49D4-83F1-C5539934E41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339694" y="3553637"/>
            <a:ext cx="837273" cy="663022"/>
          </a:xfrm>
          <a:prstGeom prst="rect">
            <a:avLst/>
          </a:prstGeom>
        </p:spPr>
      </p:pic>
      <p:grpSp>
        <p:nvGrpSpPr>
          <p:cNvPr id="48" name="Group 47">
            <a:extLst>
              <a:ext uri="{FF2B5EF4-FFF2-40B4-BE49-F238E27FC236}">
                <a16:creationId xmlns:a16="http://schemas.microsoft.com/office/drawing/2014/main" id="{E4CB8436-4C04-4DE0-8B7D-6387C2A65AD3}"/>
              </a:ext>
            </a:extLst>
          </p:cNvPr>
          <p:cNvGrpSpPr/>
          <p:nvPr/>
        </p:nvGrpSpPr>
        <p:grpSpPr>
          <a:xfrm>
            <a:off x="6658987" y="4362657"/>
            <a:ext cx="1765714" cy="2406395"/>
            <a:chOff x="6509925" y="4271047"/>
            <a:chExt cx="1765714" cy="2406395"/>
          </a:xfrm>
        </p:grpSpPr>
        <p:pic>
          <p:nvPicPr>
            <p:cNvPr id="49" name="Picture 48" descr="A picture containing shape&#10;&#10;Description automatically generated">
              <a:extLst>
                <a:ext uri="{FF2B5EF4-FFF2-40B4-BE49-F238E27FC236}">
                  <a16:creationId xmlns:a16="http://schemas.microsoft.com/office/drawing/2014/main" id="{BEF92B8A-8933-4A98-8E37-70384D1E363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flipH="1">
              <a:off x="6509925" y="4271047"/>
              <a:ext cx="1765714" cy="2406395"/>
            </a:xfrm>
            <a:prstGeom prst="rect">
              <a:avLst/>
            </a:prstGeom>
          </p:spPr>
        </p:pic>
        <p:sp>
          <p:nvSpPr>
            <p:cNvPr id="50" name="TextBox 49">
              <a:extLst>
                <a:ext uri="{FF2B5EF4-FFF2-40B4-BE49-F238E27FC236}">
                  <a16:creationId xmlns:a16="http://schemas.microsoft.com/office/drawing/2014/main" id="{3EDC657B-3B52-46D6-A78F-576AA30D20FD}"/>
                </a:ext>
              </a:extLst>
            </p:cNvPr>
            <p:cNvSpPr txBox="1"/>
            <p:nvPr/>
          </p:nvSpPr>
          <p:spPr>
            <a:xfrm>
              <a:off x="6862274" y="5182966"/>
              <a:ext cx="1008791" cy="461665"/>
            </a:xfrm>
            <a:prstGeom prst="rect">
              <a:avLst/>
            </a:prstGeom>
            <a:noFill/>
          </p:spPr>
          <p:txBody>
            <a:bodyPr wrap="square" rtlCol="0">
              <a:spAutoFit/>
            </a:bodyPr>
            <a:lstStyle/>
            <a:p>
              <a:pPr algn="ctr"/>
              <a:r>
                <a:rPr lang="en-US" sz="1200" dirty="0">
                  <a:solidFill>
                    <a:schemeClr val="bg1"/>
                  </a:solidFill>
                </a:rPr>
                <a:t>Sheep </a:t>
              </a:r>
            </a:p>
            <a:p>
              <a:pPr algn="ctr"/>
              <a:r>
                <a:rPr lang="en-US" sz="1200" dirty="0">
                  <a:solidFill>
                    <a:schemeClr val="bg1"/>
                  </a:solidFill>
                </a:rPr>
                <a:t>Rancher</a:t>
              </a:r>
            </a:p>
          </p:txBody>
        </p:sp>
      </p:grpSp>
    </p:spTree>
    <p:extLst>
      <p:ext uri="{BB962C8B-B14F-4D97-AF65-F5344CB8AC3E}">
        <p14:creationId xmlns:p14="http://schemas.microsoft.com/office/powerpoint/2010/main" val="311836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Wyoming Clouds Rolling - Free photo on Pixabay">
            <a:extLst>
              <a:ext uri="{FF2B5EF4-FFF2-40B4-BE49-F238E27FC236}">
                <a16:creationId xmlns:a16="http://schemas.microsoft.com/office/drawing/2014/main" id="{C13C7EE6-2D0E-4E8F-9CDA-048B1229BB2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23345"/>
            <a:ext cx="12192000" cy="6836656"/>
          </a:xfrm>
          <a:prstGeom prst="rect">
            <a:avLst/>
          </a:prstGeom>
          <a:noFill/>
          <a:ln w="57150">
            <a:solidFill>
              <a:schemeClr val="bg2">
                <a:lumMod val="25000"/>
              </a:schemeClr>
            </a:solidFill>
            <a:prstDash val="sysDot"/>
          </a:ln>
          <a:extLst>
            <a:ext uri="{909E8E84-426E-40DD-AFC4-6F175D3DCCD1}">
              <a14:hiddenFill xmlns:a14="http://schemas.microsoft.com/office/drawing/2010/main">
                <a:solidFill>
                  <a:srgbClr val="FFFFFF"/>
                </a:solidFill>
              </a14:hiddenFill>
            </a:ext>
          </a:extLst>
        </p:spPr>
      </p:pic>
      <p:cxnSp>
        <p:nvCxnSpPr>
          <p:cNvPr id="61" name="Straight Connector 60">
            <a:extLst>
              <a:ext uri="{FF2B5EF4-FFF2-40B4-BE49-F238E27FC236}">
                <a16:creationId xmlns:a16="http://schemas.microsoft.com/office/drawing/2014/main" id="{2669BDF3-F2BB-459D-81E3-613634A8DC00}"/>
              </a:ext>
            </a:extLst>
          </p:cNvPr>
          <p:cNvCxnSpPr/>
          <p:nvPr/>
        </p:nvCxnSpPr>
        <p:spPr>
          <a:xfrm>
            <a:off x="0" y="3394983"/>
            <a:ext cx="12192000" cy="0"/>
          </a:xfrm>
          <a:prstGeom prst="line">
            <a:avLst/>
          </a:prstGeom>
          <a:ln w="6032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DE929B9-AE32-4844-A8CA-D46C032A9E63}"/>
              </a:ext>
            </a:extLst>
          </p:cNvPr>
          <p:cNvSpPr txBox="1"/>
          <p:nvPr/>
        </p:nvSpPr>
        <p:spPr>
          <a:xfrm>
            <a:off x="5483118" y="173909"/>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a:t>
            </a:r>
          </a:p>
        </p:txBody>
      </p:sp>
      <p:sp>
        <p:nvSpPr>
          <p:cNvPr id="63" name="TextBox 62">
            <a:extLst>
              <a:ext uri="{FF2B5EF4-FFF2-40B4-BE49-F238E27FC236}">
                <a16:creationId xmlns:a16="http://schemas.microsoft.com/office/drawing/2014/main" id="{9A945BE6-E0D3-49CE-BFE3-0D4EE69C0D73}"/>
              </a:ext>
            </a:extLst>
          </p:cNvPr>
          <p:cNvSpPr txBox="1"/>
          <p:nvPr/>
        </p:nvSpPr>
        <p:spPr>
          <a:xfrm>
            <a:off x="6252741" y="18055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p>
        </p:txBody>
      </p:sp>
      <p:sp>
        <p:nvSpPr>
          <p:cNvPr id="64" name="TextBox 63">
            <a:extLst>
              <a:ext uri="{FF2B5EF4-FFF2-40B4-BE49-F238E27FC236}">
                <a16:creationId xmlns:a16="http://schemas.microsoft.com/office/drawing/2014/main" id="{7A25944A-154B-46EC-AF46-CB958F5BB511}"/>
              </a:ext>
            </a:extLst>
          </p:cNvPr>
          <p:cNvSpPr txBox="1"/>
          <p:nvPr/>
        </p:nvSpPr>
        <p:spPr>
          <a:xfrm>
            <a:off x="5464099" y="3605718"/>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4</a:t>
            </a:r>
          </a:p>
        </p:txBody>
      </p:sp>
      <p:sp>
        <p:nvSpPr>
          <p:cNvPr id="65" name="TextBox 64">
            <a:extLst>
              <a:ext uri="{FF2B5EF4-FFF2-40B4-BE49-F238E27FC236}">
                <a16:creationId xmlns:a16="http://schemas.microsoft.com/office/drawing/2014/main" id="{062B558F-C0F5-4BA6-BA65-97957638B44C}"/>
              </a:ext>
            </a:extLst>
          </p:cNvPr>
          <p:cNvSpPr txBox="1"/>
          <p:nvPr/>
        </p:nvSpPr>
        <p:spPr>
          <a:xfrm>
            <a:off x="6233921" y="3605717"/>
            <a:ext cx="4749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a:t>
            </a:r>
          </a:p>
        </p:txBody>
      </p:sp>
      <p:pic>
        <p:nvPicPr>
          <p:cNvPr id="68" name="Picture 67" descr="A picture containing shape&#10;&#10;Description automatically generated">
            <a:extLst>
              <a:ext uri="{FF2B5EF4-FFF2-40B4-BE49-F238E27FC236}">
                <a16:creationId xmlns:a16="http://schemas.microsoft.com/office/drawing/2014/main" id="{DFDB55DD-A405-42DA-ADDC-4CABE6229C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5369" y="5562963"/>
            <a:ext cx="2024076" cy="1129368"/>
          </a:xfrm>
          <a:prstGeom prst="rect">
            <a:avLst/>
          </a:prstGeom>
        </p:spPr>
      </p:pic>
      <p:pic>
        <p:nvPicPr>
          <p:cNvPr id="69" name="Picture 68" descr="A picture containing shape&#10;&#10;Description automatically generated">
            <a:extLst>
              <a:ext uri="{FF2B5EF4-FFF2-40B4-BE49-F238E27FC236}">
                <a16:creationId xmlns:a16="http://schemas.microsoft.com/office/drawing/2014/main" id="{F674E544-5915-4747-A243-1CAE1A18C5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1356" y="5624958"/>
            <a:ext cx="1781458" cy="985542"/>
          </a:xfrm>
          <a:prstGeom prst="rect">
            <a:avLst/>
          </a:prstGeom>
        </p:spPr>
      </p:pic>
      <p:pic>
        <p:nvPicPr>
          <p:cNvPr id="70" name="Picture 69" descr="A picture containing shape&#10;&#10;Description automatically generated">
            <a:extLst>
              <a:ext uri="{FF2B5EF4-FFF2-40B4-BE49-F238E27FC236}">
                <a16:creationId xmlns:a16="http://schemas.microsoft.com/office/drawing/2014/main" id="{470A9057-A05C-4296-A2E6-D2A1D1528F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2559" y="3642075"/>
            <a:ext cx="1561995" cy="985542"/>
          </a:xfrm>
          <a:prstGeom prst="rect">
            <a:avLst/>
          </a:prstGeom>
        </p:spPr>
      </p:pic>
      <p:pic>
        <p:nvPicPr>
          <p:cNvPr id="71" name="Picture 70" descr="A picture containing shape&#10;&#10;Description automatically generated">
            <a:extLst>
              <a:ext uri="{FF2B5EF4-FFF2-40B4-BE49-F238E27FC236}">
                <a16:creationId xmlns:a16="http://schemas.microsoft.com/office/drawing/2014/main" id="{E2A3A80D-C36B-4622-B509-CE225F0DB9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32085" y="4451783"/>
            <a:ext cx="1390947" cy="880821"/>
          </a:xfrm>
          <a:prstGeom prst="rect">
            <a:avLst/>
          </a:prstGeom>
        </p:spPr>
      </p:pic>
      <p:pic>
        <p:nvPicPr>
          <p:cNvPr id="74" name="Picture 73" descr="A picture containing shape&#10;&#10;Description automatically generated">
            <a:extLst>
              <a:ext uri="{FF2B5EF4-FFF2-40B4-BE49-F238E27FC236}">
                <a16:creationId xmlns:a16="http://schemas.microsoft.com/office/drawing/2014/main" id="{B922A35F-6F22-44AB-9F10-C727A33E0B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76517" y="3663974"/>
            <a:ext cx="1561998" cy="985542"/>
          </a:xfrm>
          <a:prstGeom prst="rect">
            <a:avLst/>
          </a:prstGeom>
        </p:spPr>
      </p:pic>
      <p:pic>
        <p:nvPicPr>
          <p:cNvPr id="76" name="Picture 75" descr="A picture containing shape&#10;&#10;Description automatically generated">
            <a:extLst>
              <a:ext uri="{FF2B5EF4-FFF2-40B4-BE49-F238E27FC236}">
                <a16:creationId xmlns:a16="http://schemas.microsoft.com/office/drawing/2014/main" id="{21C9F255-B442-48E8-9F9F-5BE10FC1F8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6252741" y="4199144"/>
            <a:ext cx="1859957" cy="2266920"/>
          </a:xfrm>
          <a:prstGeom prst="rect">
            <a:avLst/>
          </a:prstGeom>
        </p:spPr>
      </p:pic>
      <p:sp>
        <p:nvSpPr>
          <p:cNvPr id="77" name="TextBox 76">
            <a:extLst>
              <a:ext uri="{FF2B5EF4-FFF2-40B4-BE49-F238E27FC236}">
                <a16:creationId xmlns:a16="http://schemas.microsoft.com/office/drawing/2014/main" id="{1150FC88-0800-4253-BFBC-769AE236F080}"/>
              </a:ext>
            </a:extLst>
          </p:cNvPr>
          <p:cNvSpPr txBox="1"/>
          <p:nvPr/>
        </p:nvSpPr>
        <p:spPr>
          <a:xfrm>
            <a:off x="6581408" y="5064279"/>
            <a:ext cx="969534" cy="461665"/>
          </a:xfrm>
          <a:prstGeom prst="rect">
            <a:avLst/>
          </a:prstGeom>
          <a:noFill/>
        </p:spPr>
        <p:txBody>
          <a:bodyPr wrap="square" rtlCol="0">
            <a:spAutoFit/>
          </a:bodyPr>
          <a:lstStyle/>
          <a:p>
            <a:pPr algn="ctr"/>
            <a:r>
              <a:rPr lang="en-US" sz="1200" dirty="0">
                <a:solidFill>
                  <a:schemeClr val="bg1"/>
                </a:solidFill>
              </a:rPr>
              <a:t>Cattle </a:t>
            </a:r>
          </a:p>
          <a:p>
            <a:pPr algn="ctr"/>
            <a:r>
              <a:rPr lang="en-US" sz="1200" dirty="0">
                <a:solidFill>
                  <a:schemeClr val="bg1"/>
                </a:solidFill>
              </a:rPr>
              <a:t>Rancher</a:t>
            </a:r>
          </a:p>
        </p:txBody>
      </p:sp>
      <p:cxnSp>
        <p:nvCxnSpPr>
          <p:cNvPr id="79" name="Straight Connector 78">
            <a:extLst>
              <a:ext uri="{FF2B5EF4-FFF2-40B4-BE49-F238E27FC236}">
                <a16:creationId xmlns:a16="http://schemas.microsoft.com/office/drawing/2014/main" id="{D06C1CD6-5759-49AE-9F40-F3EB65C7305E}"/>
              </a:ext>
            </a:extLst>
          </p:cNvPr>
          <p:cNvCxnSpPr/>
          <p:nvPr/>
        </p:nvCxnSpPr>
        <p:spPr>
          <a:xfrm>
            <a:off x="6076049" y="-23345"/>
            <a:ext cx="0" cy="6836656"/>
          </a:xfrm>
          <a:prstGeom prst="line">
            <a:avLst/>
          </a:prstGeom>
          <a:ln w="539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2" name="Picture 41" descr="A picture containing shape&#10;&#10;Description automatically generated">
            <a:extLst>
              <a:ext uri="{FF2B5EF4-FFF2-40B4-BE49-F238E27FC236}">
                <a16:creationId xmlns:a16="http://schemas.microsoft.com/office/drawing/2014/main" id="{B4ABC2DA-5704-419D-8608-80FE0350EC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54752" y="3712716"/>
            <a:ext cx="892774" cy="676340"/>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F893D0B4-AD74-4210-9592-F6F2899E461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9370" y="5710836"/>
            <a:ext cx="1084041" cy="858433"/>
          </a:xfrm>
          <a:prstGeom prst="rect">
            <a:avLst/>
          </a:prstGeom>
        </p:spPr>
      </p:pic>
      <p:pic>
        <p:nvPicPr>
          <p:cNvPr id="44" name="Picture 43" descr="A picture containing shape&#10;&#10;Description automatically generated">
            <a:extLst>
              <a:ext uri="{FF2B5EF4-FFF2-40B4-BE49-F238E27FC236}">
                <a16:creationId xmlns:a16="http://schemas.microsoft.com/office/drawing/2014/main" id="{A32F2CB0-01E8-4034-AA57-16EAFAF0ECC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8145" y="3660901"/>
            <a:ext cx="733511" cy="873620"/>
          </a:xfrm>
          <a:prstGeom prst="rect">
            <a:avLst/>
          </a:prstGeom>
        </p:spPr>
      </p:pic>
      <p:pic>
        <p:nvPicPr>
          <p:cNvPr id="46" name="Picture 45" descr="A picture containing shape&#10;&#10;Description automatically generated">
            <a:extLst>
              <a:ext uri="{FF2B5EF4-FFF2-40B4-BE49-F238E27FC236}">
                <a16:creationId xmlns:a16="http://schemas.microsoft.com/office/drawing/2014/main" id="{90E6D8DB-C8FA-4F92-B0A2-1FECAF6C314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96974" y="4534521"/>
            <a:ext cx="849689" cy="926069"/>
          </a:xfrm>
          <a:prstGeom prst="rect">
            <a:avLst/>
          </a:prstGeom>
        </p:spPr>
      </p:pic>
      <p:pic>
        <p:nvPicPr>
          <p:cNvPr id="47" name="Picture 46" descr="A picture containing shape&#10;&#10;Description automatically generated">
            <a:extLst>
              <a:ext uri="{FF2B5EF4-FFF2-40B4-BE49-F238E27FC236}">
                <a16:creationId xmlns:a16="http://schemas.microsoft.com/office/drawing/2014/main" id="{32B91C55-44AC-49D4-83F1-C5539934E41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64967" y="5710836"/>
            <a:ext cx="1052710" cy="833623"/>
          </a:xfrm>
          <a:prstGeom prst="rect">
            <a:avLst/>
          </a:prstGeom>
        </p:spPr>
      </p:pic>
      <p:grpSp>
        <p:nvGrpSpPr>
          <p:cNvPr id="48" name="Group 47">
            <a:extLst>
              <a:ext uri="{FF2B5EF4-FFF2-40B4-BE49-F238E27FC236}">
                <a16:creationId xmlns:a16="http://schemas.microsoft.com/office/drawing/2014/main" id="{E4CB8436-4C04-4DE0-8B7D-6387C2A65AD3}"/>
              </a:ext>
            </a:extLst>
          </p:cNvPr>
          <p:cNvGrpSpPr/>
          <p:nvPr/>
        </p:nvGrpSpPr>
        <p:grpSpPr>
          <a:xfrm>
            <a:off x="4039681" y="4189853"/>
            <a:ext cx="1765714" cy="2406395"/>
            <a:chOff x="3890619" y="4098243"/>
            <a:chExt cx="1765714" cy="2406395"/>
          </a:xfrm>
        </p:grpSpPr>
        <p:pic>
          <p:nvPicPr>
            <p:cNvPr id="49" name="Picture 48" descr="A picture containing shape&#10;&#10;Description automatically generated">
              <a:extLst>
                <a:ext uri="{FF2B5EF4-FFF2-40B4-BE49-F238E27FC236}">
                  <a16:creationId xmlns:a16="http://schemas.microsoft.com/office/drawing/2014/main" id="{BEF92B8A-8933-4A98-8E37-70384D1E36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3890619" y="4098243"/>
              <a:ext cx="1765714" cy="2406395"/>
            </a:xfrm>
            <a:prstGeom prst="rect">
              <a:avLst/>
            </a:prstGeom>
          </p:spPr>
        </p:pic>
        <p:sp>
          <p:nvSpPr>
            <p:cNvPr id="50" name="TextBox 49">
              <a:extLst>
                <a:ext uri="{FF2B5EF4-FFF2-40B4-BE49-F238E27FC236}">
                  <a16:creationId xmlns:a16="http://schemas.microsoft.com/office/drawing/2014/main" id="{3EDC657B-3B52-46D6-A78F-576AA30D20FD}"/>
                </a:ext>
              </a:extLst>
            </p:cNvPr>
            <p:cNvSpPr txBox="1"/>
            <p:nvPr/>
          </p:nvSpPr>
          <p:spPr>
            <a:xfrm>
              <a:off x="4242968" y="5010162"/>
              <a:ext cx="1008791" cy="461665"/>
            </a:xfrm>
            <a:prstGeom prst="rect">
              <a:avLst/>
            </a:prstGeom>
            <a:noFill/>
          </p:spPr>
          <p:txBody>
            <a:bodyPr wrap="square" rtlCol="0">
              <a:spAutoFit/>
            </a:bodyPr>
            <a:lstStyle/>
            <a:p>
              <a:pPr algn="ctr"/>
              <a:r>
                <a:rPr lang="en-US" sz="1200" dirty="0">
                  <a:solidFill>
                    <a:schemeClr val="bg1"/>
                  </a:solidFill>
                </a:rPr>
                <a:t>Sheep </a:t>
              </a:r>
            </a:p>
            <a:p>
              <a:pPr algn="ctr"/>
              <a:r>
                <a:rPr lang="en-US" sz="1200" dirty="0">
                  <a:solidFill>
                    <a:schemeClr val="bg1"/>
                  </a:solidFill>
                </a:rPr>
                <a:t>Rancher</a:t>
              </a:r>
            </a:p>
          </p:txBody>
        </p:sp>
      </p:grpSp>
      <p:sp>
        <p:nvSpPr>
          <p:cNvPr id="30" name="TextBox 29">
            <a:extLst>
              <a:ext uri="{FF2B5EF4-FFF2-40B4-BE49-F238E27FC236}">
                <a16:creationId xmlns:a16="http://schemas.microsoft.com/office/drawing/2014/main" id="{FBA30A63-4D90-453B-B0C6-5610D1192A61}"/>
              </a:ext>
            </a:extLst>
          </p:cNvPr>
          <p:cNvSpPr txBox="1"/>
          <p:nvPr/>
        </p:nvSpPr>
        <p:spPr>
          <a:xfrm>
            <a:off x="682324" y="781946"/>
            <a:ext cx="4571330" cy="1200329"/>
          </a:xfrm>
          <a:prstGeom prst="rect">
            <a:avLst/>
          </a:prstGeom>
          <a:solidFill>
            <a:schemeClr val="bg1"/>
          </a:solidFill>
        </p:spPr>
        <p:txBody>
          <a:bodyPr wrap="square" rtlCol="0">
            <a:spAutoFit/>
          </a:bodyPr>
          <a:lstStyle/>
          <a:p>
            <a:pPr algn="ctr"/>
            <a:r>
              <a:rPr lang="en-US" sz="3600" dirty="0"/>
              <a:t>Rotational Grazing – It Works!</a:t>
            </a:r>
          </a:p>
        </p:txBody>
      </p:sp>
      <p:sp>
        <p:nvSpPr>
          <p:cNvPr id="31" name="TextBox 30">
            <a:extLst>
              <a:ext uri="{FF2B5EF4-FFF2-40B4-BE49-F238E27FC236}">
                <a16:creationId xmlns:a16="http://schemas.microsoft.com/office/drawing/2014/main" id="{DD9CB92E-4A87-423C-BB3E-7CA4C809781E}"/>
              </a:ext>
            </a:extLst>
          </p:cNvPr>
          <p:cNvSpPr txBox="1"/>
          <p:nvPr/>
        </p:nvSpPr>
        <p:spPr>
          <a:xfrm>
            <a:off x="7075749" y="342817"/>
            <a:ext cx="4433927" cy="2308324"/>
          </a:xfrm>
          <a:prstGeom prst="rect">
            <a:avLst/>
          </a:prstGeom>
          <a:solidFill>
            <a:schemeClr val="bg1"/>
          </a:solidFill>
          <a:ln w="57150">
            <a:noFill/>
          </a:ln>
        </p:spPr>
        <p:txBody>
          <a:bodyPr wrap="square" rtlCol="0">
            <a:spAutoFit/>
          </a:bodyPr>
          <a:lstStyle/>
          <a:p>
            <a:pPr marL="285750" indent="-285750">
              <a:buFont typeface="Arial" panose="020B0604020202020204" pitchFamily="34" charset="0"/>
              <a:buChar char="•"/>
            </a:pPr>
            <a:r>
              <a:rPr lang="en-US" sz="2400" dirty="0"/>
              <a:t>We had enough rain for our grass to grow back.</a:t>
            </a:r>
          </a:p>
          <a:p>
            <a:pPr marL="285750" indent="-285750">
              <a:buFont typeface="Arial" panose="020B0604020202020204" pitchFamily="34" charset="0"/>
              <a:buChar char="•"/>
            </a:pPr>
            <a:r>
              <a:rPr lang="en-US" sz="2400" dirty="0"/>
              <a:t>We have enough grass for our cattle and sheep.</a:t>
            </a:r>
          </a:p>
          <a:p>
            <a:pPr marL="285750" indent="-285750">
              <a:buFont typeface="Arial" panose="020B0604020202020204" pitchFamily="34" charset="0"/>
              <a:buChar char="•"/>
            </a:pPr>
            <a:r>
              <a:rPr lang="en-US" sz="2400" dirty="0"/>
              <a:t>The cattle and sheep are eating well.</a:t>
            </a:r>
          </a:p>
        </p:txBody>
      </p:sp>
    </p:spTree>
    <p:extLst>
      <p:ext uri="{BB962C8B-B14F-4D97-AF65-F5344CB8AC3E}">
        <p14:creationId xmlns:p14="http://schemas.microsoft.com/office/powerpoint/2010/main" val="1711973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baby sheep standing in a field&#10;&#10;Description generated with high confidence">
            <a:extLst>
              <a:ext uri="{FF2B5EF4-FFF2-40B4-BE49-F238E27FC236}">
                <a16:creationId xmlns:a16="http://schemas.microsoft.com/office/drawing/2014/main" id="{A0C5FE72-1B97-4815-8031-1CD00D545B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20" y="10"/>
            <a:ext cx="6095980" cy="6857990"/>
          </a:xfrm>
          <a:prstGeom prst="rect">
            <a:avLst/>
          </a:prstGeom>
        </p:spPr>
      </p:pic>
      <p:pic>
        <p:nvPicPr>
          <p:cNvPr id="5" name="Picture 4" descr="A brown cow standing on top of a dry grass field&#10;&#10;Description automatically generated">
            <a:extLst>
              <a:ext uri="{FF2B5EF4-FFF2-40B4-BE49-F238E27FC236}">
                <a16:creationId xmlns:a16="http://schemas.microsoft.com/office/drawing/2014/main" id="{7D7D3B0D-A1DE-4AC4-B1FC-30DC0DC2056D}"/>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096000" y="10"/>
            <a:ext cx="6096000" cy="6857990"/>
          </a:xfrm>
          <a:prstGeom prst="rect">
            <a:avLst/>
          </a:prstGeom>
        </p:spPr>
      </p:pic>
      <p:sp>
        <p:nvSpPr>
          <p:cNvPr id="26" name="Rectangle 2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36B028-7519-45EA-8C09-59AC1BD53440}"/>
              </a:ext>
            </a:extLst>
          </p:cNvPr>
          <p:cNvSpPr txBox="1"/>
          <p:nvPr/>
        </p:nvSpPr>
        <p:spPr>
          <a:xfrm>
            <a:off x="4286858" y="2761554"/>
            <a:ext cx="3618284" cy="1345720"/>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3600" kern="1200" dirty="0">
                <a:solidFill>
                  <a:srgbClr val="080808"/>
                </a:solidFill>
                <a:latin typeface="+mj-lt"/>
                <a:ea typeface="+mj-ea"/>
                <a:cs typeface="+mj-cs"/>
              </a:rPr>
              <a:t>Things to remember and think about:</a:t>
            </a:r>
          </a:p>
        </p:txBody>
      </p:sp>
      <p:sp>
        <p:nvSpPr>
          <p:cNvPr id="28" name="Frame 2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79041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object 2"/>
          <p:cNvSpPr/>
          <p:nvPr/>
        </p:nvSpPr>
        <p:spPr>
          <a:xfrm>
            <a:off x="6096000" y="0"/>
            <a:ext cx="6096000" cy="6858000"/>
          </a:xfrm>
          <a:custGeom>
            <a:avLst/>
            <a:gdLst/>
            <a:ahLst/>
            <a:cxnLst/>
            <a:rect l="l" t="t" r="r" b="b"/>
            <a:pathLst>
              <a:path w="4572000" h="5143500">
                <a:moveTo>
                  <a:pt x="0" y="5143500"/>
                </a:moveTo>
                <a:lnTo>
                  <a:pt x="4572000" y="5143500"/>
                </a:lnTo>
                <a:lnTo>
                  <a:pt x="4572000" y="0"/>
                </a:lnTo>
                <a:lnTo>
                  <a:pt x="0" y="0"/>
                </a:lnTo>
                <a:lnTo>
                  <a:pt x="0" y="5143500"/>
                </a:lnTo>
                <a:close/>
              </a:path>
            </a:pathLst>
          </a:custGeom>
          <a:solidFill>
            <a:srgbClr val="EEEEEE"/>
          </a:solidFill>
        </p:spPr>
        <p:txBody>
          <a:bodyPr wrap="square" lIns="0" tIns="0" rIns="0" bIns="0" rtlCol="0"/>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sz="3200" dirty="0"/>
          </a:p>
        </p:txBody>
      </p:sp>
      <p:sp>
        <p:nvSpPr>
          <p:cNvPr id="3" name="object 3"/>
          <p:cNvSpPr txBox="1">
            <a:spLocks noGrp="1"/>
          </p:cNvSpPr>
          <p:nvPr>
            <p:ph type="title"/>
          </p:nvPr>
        </p:nvSpPr>
        <p:spPr>
          <a:xfrm>
            <a:off x="7031131" y="902000"/>
            <a:ext cx="4483947" cy="3761713"/>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933" marR="6773" algn="ctr">
              <a:lnSpc>
                <a:spcPct val="114999"/>
              </a:lnSpc>
              <a:spcBef>
                <a:spcPts val="133"/>
              </a:spcBef>
            </a:pPr>
            <a:r>
              <a:rPr sz="5333" spc="-7">
                <a:solidFill>
                  <a:schemeClr val="tx1"/>
                </a:solidFill>
                <a:latin typeface="Bree Rg" panose="02000503000000020004" pitchFamily="50" charset="0"/>
              </a:rPr>
              <a:t>Wyoming </a:t>
            </a:r>
            <a:r>
              <a:rPr sz="5333">
                <a:solidFill>
                  <a:schemeClr val="tx1"/>
                </a:solidFill>
                <a:latin typeface="Bree Rg" panose="02000503000000020004" pitchFamily="50" charset="0"/>
              </a:rPr>
              <a:t>is</a:t>
            </a:r>
            <a:r>
              <a:rPr sz="5333" spc="-107">
                <a:solidFill>
                  <a:schemeClr val="tx1"/>
                </a:solidFill>
                <a:latin typeface="Bree Rg" panose="02000503000000020004" pitchFamily="50" charset="0"/>
              </a:rPr>
              <a:t> </a:t>
            </a:r>
            <a:r>
              <a:rPr sz="5333">
                <a:solidFill>
                  <a:schemeClr val="tx1"/>
                </a:solidFill>
                <a:latin typeface="Bree Rg" panose="02000503000000020004" pitchFamily="50" charset="0"/>
              </a:rPr>
              <a:t>the  ninth </a:t>
            </a:r>
            <a:r>
              <a:rPr sz="5333" spc="-7">
                <a:solidFill>
                  <a:schemeClr val="tx1"/>
                </a:solidFill>
                <a:latin typeface="Bree Rg" panose="02000503000000020004" pitchFamily="50" charset="0"/>
              </a:rPr>
              <a:t>largest  </a:t>
            </a:r>
            <a:r>
              <a:rPr sz="5333">
                <a:solidFill>
                  <a:schemeClr val="tx1"/>
                </a:solidFill>
                <a:latin typeface="Bree Rg" panose="02000503000000020004" pitchFamily="50" charset="0"/>
              </a:rPr>
              <a:t>state in the  </a:t>
            </a:r>
            <a:r>
              <a:rPr sz="5333" spc="-7">
                <a:solidFill>
                  <a:schemeClr val="tx1"/>
                </a:solidFill>
                <a:latin typeface="Bree Rg" panose="02000503000000020004" pitchFamily="50" charset="0"/>
              </a:rPr>
              <a:t>United</a:t>
            </a:r>
            <a:r>
              <a:rPr sz="5333" spc="-87">
                <a:solidFill>
                  <a:schemeClr val="tx1"/>
                </a:solidFill>
                <a:latin typeface="Bree Rg" panose="02000503000000020004" pitchFamily="50" charset="0"/>
              </a:rPr>
              <a:t> </a:t>
            </a:r>
            <a:r>
              <a:rPr sz="5333" spc="-7">
                <a:solidFill>
                  <a:schemeClr val="tx1"/>
                </a:solidFill>
                <a:latin typeface="Bree Rg" panose="02000503000000020004" pitchFamily="50" charset="0"/>
              </a:rPr>
              <a:t>States!</a:t>
            </a:r>
            <a:endParaRPr sz="5333" spc="-7" dirty="0">
              <a:solidFill>
                <a:schemeClr val="tx1"/>
              </a:solidFill>
              <a:latin typeface="Bree Rg" panose="02000503000000020004" pitchFamily="50" charset="0"/>
            </a:endParaRPr>
          </a:p>
        </p:txBody>
      </p:sp>
      <p:sp>
        <p:nvSpPr>
          <p:cNvPr id="4" name="object 4"/>
          <p:cNvSpPr/>
          <p:nvPr/>
        </p:nvSpPr>
        <p:spPr>
          <a:xfrm>
            <a:off x="237743" y="1204976"/>
            <a:ext cx="5673344" cy="4148645"/>
          </a:xfrm>
          <a:prstGeom prst="rect">
            <a:avLst/>
          </a:prstGeom>
          <a:blipFill>
            <a:blip r:embed="rId3" cstate="print"/>
            <a:stretch>
              <a:fillRect/>
            </a:stretch>
          </a:blipFill>
        </p:spPr>
        <p:txBody>
          <a:bodyPr wrap="square" lIns="0" tIns="0" rIns="0" bIns="0" rtlCol="0"/>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sz="3200"/>
          </a:p>
        </p:txBody>
      </p:sp>
    </p:spTree>
    <p:extLst>
      <p:ext uri="{BB962C8B-B14F-4D97-AF65-F5344CB8AC3E}">
        <p14:creationId xmlns:p14="http://schemas.microsoft.com/office/powerpoint/2010/main" val="3131408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object 3"/>
          <p:cNvSpPr txBox="1"/>
          <p:nvPr/>
        </p:nvSpPr>
        <p:spPr>
          <a:xfrm>
            <a:off x="220133" y="366623"/>
            <a:ext cx="5875867" cy="6141852"/>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93035" algn="ctr">
              <a:lnSpc>
                <a:spcPct val="100000"/>
              </a:lnSpc>
              <a:spcBef>
                <a:spcPts val="133"/>
              </a:spcBef>
            </a:pPr>
            <a:r>
              <a:rPr lang="en-US" sz="5333" dirty="0">
                <a:solidFill>
                  <a:schemeClr val="bg1"/>
                </a:solidFill>
                <a:latin typeface="Bree Rg" panose="02000503000000020004" pitchFamily="50" charset="0"/>
              </a:rPr>
              <a:t>W</a:t>
            </a:r>
            <a:r>
              <a:rPr lang="en-US" sz="5333" spc="-7" dirty="0">
                <a:solidFill>
                  <a:schemeClr val="bg1"/>
                </a:solidFill>
                <a:latin typeface="Bree Rg" panose="02000503000000020004" pitchFamily="50" charset="0"/>
              </a:rPr>
              <a:t>y</a:t>
            </a:r>
            <a:r>
              <a:rPr lang="en-US" sz="5333" dirty="0">
                <a:solidFill>
                  <a:schemeClr val="bg1"/>
                </a:solidFill>
                <a:latin typeface="Bree Rg" panose="02000503000000020004" pitchFamily="50" charset="0"/>
              </a:rPr>
              <a:t>om</a:t>
            </a:r>
            <a:r>
              <a:rPr lang="en-US" sz="5333" spc="-7" dirty="0">
                <a:solidFill>
                  <a:schemeClr val="bg1"/>
                </a:solidFill>
                <a:latin typeface="Bree Rg" panose="02000503000000020004" pitchFamily="50" charset="0"/>
              </a:rPr>
              <a:t>i</a:t>
            </a:r>
            <a:r>
              <a:rPr lang="en-US" sz="5333" dirty="0">
                <a:solidFill>
                  <a:schemeClr val="bg1"/>
                </a:solidFill>
                <a:latin typeface="Bree Rg" panose="02000503000000020004" pitchFamily="50" charset="0"/>
              </a:rPr>
              <a:t>ng </a:t>
            </a:r>
          </a:p>
          <a:p>
            <a:pPr marL="193035" algn="ctr">
              <a:lnSpc>
                <a:spcPct val="100000"/>
              </a:lnSpc>
              <a:spcBef>
                <a:spcPts val="133"/>
              </a:spcBef>
            </a:pPr>
            <a:r>
              <a:rPr sz="5333" spc="-7" dirty="0">
                <a:solidFill>
                  <a:schemeClr val="bg1"/>
                </a:solidFill>
                <a:latin typeface="Bree Rg" panose="02000503000000020004" pitchFamily="50" charset="0"/>
                <a:cs typeface="Patrick Hand"/>
              </a:rPr>
              <a:t>population: </a:t>
            </a:r>
            <a:endParaRPr lang="en-US" sz="5333" spc="-7" dirty="0">
              <a:solidFill>
                <a:schemeClr val="bg1"/>
              </a:solidFill>
              <a:latin typeface="Bree Rg" panose="02000503000000020004" pitchFamily="50" charset="0"/>
              <a:cs typeface="Patrick Hand"/>
            </a:endParaRPr>
          </a:p>
          <a:p>
            <a:pPr marL="193035" algn="ctr">
              <a:lnSpc>
                <a:spcPct val="100000"/>
              </a:lnSpc>
              <a:spcBef>
                <a:spcPts val="133"/>
              </a:spcBef>
            </a:pPr>
            <a:r>
              <a:rPr sz="5333" spc="-7" dirty="0">
                <a:solidFill>
                  <a:schemeClr val="bg1"/>
                </a:solidFill>
                <a:latin typeface="Bree Rg" panose="02000503000000020004" pitchFamily="50" charset="0"/>
                <a:cs typeface="Patrick Hand"/>
              </a:rPr>
              <a:t>587,910</a:t>
            </a:r>
            <a:r>
              <a:rPr lang="en-US" sz="5333" dirty="0">
                <a:solidFill>
                  <a:schemeClr val="bg1"/>
                </a:solidFill>
                <a:latin typeface="Bree Rg" panose="02000503000000020004" pitchFamily="50" charset="0"/>
                <a:cs typeface="Patrick Hand"/>
              </a:rPr>
              <a:t> </a:t>
            </a:r>
            <a:r>
              <a:rPr sz="5333" spc="-7" dirty="0">
                <a:solidFill>
                  <a:schemeClr val="bg1"/>
                </a:solidFill>
                <a:latin typeface="Bree Rg" panose="02000503000000020004" pitchFamily="50" charset="0"/>
                <a:cs typeface="Patrick Hand"/>
              </a:rPr>
              <a:t>(2016)</a:t>
            </a:r>
            <a:endParaRPr lang="en-US" sz="5333" spc="-7" dirty="0">
              <a:solidFill>
                <a:schemeClr val="bg1"/>
              </a:solidFill>
              <a:latin typeface="Bree Rg" panose="02000503000000020004" pitchFamily="50" charset="0"/>
              <a:cs typeface="Patrick Hand"/>
            </a:endParaRPr>
          </a:p>
          <a:p>
            <a:pPr marL="194728" algn="ctr">
              <a:lnSpc>
                <a:spcPct val="100000"/>
              </a:lnSpc>
            </a:pPr>
            <a:endParaRPr lang="en-US" sz="5333" dirty="0">
              <a:solidFill>
                <a:schemeClr val="bg1"/>
              </a:solidFill>
              <a:latin typeface="Bree Rg" panose="02000503000000020004" pitchFamily="50" charset="0"/>
              <a:cs typeface="Patrick Hand"/>
            </a:endParaRPr>
          </a:p>
          <a:p>
            <a:pPr marL="194728" algn="ctr">
              <a:lnSpc>
                <a:spcPct val="100000"/>
              </a:lnSpc>
            </a:pPr>
            <a:r>
              <a:rPr sz="5333" spc="-7" dirty="0">
                <a:solidFill>
                  <a:srgbClr val="FFC425"/>
                </a:solidFill>
                <a:latin typeface="Bree Rg" panose="02000503000000020004" pitchFamily="50" charset="0"/>
                <a:cs typeface="Patrick Hand"/>
              </a:rPr>
              <a:t>Colorado  population: 5,557,</a:t>
            </a:r>
            <a:r>
              <a:rPr sz="5333" dirty="0">
                <a:solidFill>
                  <a:srgbClr val="FFC425"/>
                </a:solidFill>
                <a:latin typeface="Bree Rg" panose="02000503000000020004" pitchFamily="50" charset="0"/>
                <a:cs typeface="Patrick Hand"/>
              </a:rPr>
              <a:t>000</a:t>
            </a:r>
            <a:r>
              <a:rPr lang="en-US" sz="5333" dirty="0">
                <a:solidFill>
                  <a:srgbClr val="FFC425"/>
                </a:solidFill>
                <a:latin typeface="Bree Rg" panose="02000503000000020004" pitchFamily="50" charset="0"/>
                <a:cs typeface="Patrick Hand"/>
              </a:rPr>
              <a:t> </a:t>
            </a:r>
            <a:r>
              <a:rPr sz="5333" spc="-7" dirty="0">
                <a:solidFill>
                  <a:srgbClr val="FFC425"/>
                </a:solidFill>
                <a:latin typeface="Bree Rg" panose="02000503000000020004" pitchFamily="50" charset="0"/>
                <a:cs typeface="Patrick Hand"/>
              </a:rPr>
              <a:t>(2016)</a:t>
            </a:r>
            <a:endParaRPr sz="5333" dirty="0">
              <a:solidFill>
                <a:srgbClr val="FFC425"/>
              </a:solidFill>
              <a:latin typeface="Bree Rg" panose="02000503000000020004" pitchFamily="50" charset="0"/>
              <a:cs typeface="Patrick Hand"/>
            </a:endParaRPr>
          </a:p>
          <a:p>
            <a:pPr marL="16933">
              <a:lnSpc>
                <a:spcPct val="100000"/>
              </a:lnSpc>
              <a:spcBef>
                <a:spcPts val="1680"/>
              </a:spcBef>
            </a:pPr>
            <a:r>
              <a:rPr sz="800" spc="-7" dirty="0">
                <a:solidFill>
                  <a:srgbClr val="FFC425"/>
                </a:solidFill>
                <a:latin typeface="Montserrat"/>
                <a:cs typeface="Montserrat"/>
              </a:rPr>
              <a:t>Source: United states census</a:t>
            </a:r>
            <a:r>
              <a:rPr sz="800" spc="13" dirty="0">
                <a:solidFill>
                  <a:srgbClr val="FFC425"/>
                </a:solidFill>
                <a:latin typeface="Montserrat"/>
                <a:cs typeface="Montserrat"/>
              </a:rPr>
              <a:t> </a:t>
            </a:r>
            <a:r>
              <a:rPr sz="800" spc="-7" dirty="0">
                <a:solidFill>
                  <a:srgbClr val="FFC425"/>
                </a:solidFill>
                <a:latin typeface="Montserrat"/>
                <a:cs typeface="Montserrat"/>
              </a:rPr>
              <a:t>bureau</a:t>
            </a:r>
            <a:endParaRPr sz="800" dirty="0">
              <a:solidFill>
                <a:srgbClr val="FFC425"/>
              </a:solidFill>
              <a:latin typeface="Montserrat"/>
              <a:cs typeface="Montserrat"/>
            </a:endParaRPr>
          </a:p>
        </p:txBody>
      </p:sp>
      <p:sp>
        <p:nvSpPr>
          <p:cNvPr id="4" name="object 4"/>
          <p:cNvSpPr txBox="1"/>
          <p:nvPr/>
        </p:nvSpPr>
        <p:spPr>
          <a:xfrm>
            <a:off x="6690627" y="1007901"/>
            <a:ext cx="4868333" cy="4676494"/>
          </a:xfrm>
          <a:prstGeom prst="rect">
            <a:avLst/>
          </a:prstGeom>
        </p:spPr>
        <p:txBody>
          <a:bodyPr vert="horz" wrap="square" lIns="0" tIns="16087"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510" marR="6350">
              <a:lnSpc>
                <a:spcPct val="114999"/>
              </a:lnSpc>
              <a:spcBef>
                <a:spcPts val="127"/>
              </a:spcBef>
            </a:pPr>
            <a:r>
              <a:rPr sz="2650" dirty="0">
                <a:solidFill>
                  <a:schemeClr val="bg1"/>
                </a:solidFill>
                <a:latin typeface="Open Sans"/>
                <a:ea typeface="Open Sans"/>
                <a:cs typeface="Open Sans"/>
              </a:rPr>
              <a:t>Wyoming is </a:t>
            </a:r>
            <a:r>
              <a:rPr sz="2650" spc="-7" dirty="0">
                <a:solidFill>
                  <a:schemeClr val="bg1"/>
                </a:solidFill>
                <a:latin typeface="Open Sans"/>
                <a:ea typeface="Open Sans"/>
                <a:cs typeface="Open Sans"/>
              </a:rPr>
              <a:t>the least</a:t>
            </a:r>
            <a:r>
              <a:rPr lang="en-US" sz="2650" spc="-7" dirty="0">
                <a:solidFill>
                  <a:schemeClr val="bg1"/>
                </a:solidFill>
                <a:latin typeface="Open Sans"/>
                <a:ea typeface="Open Sans"/>
                <a:cs typeface="Open Sans"/>
              </a:rPr>
              <a:t> </a:t>
            </a:r>
            <a:r>
              <a:rPr sz="2650" spc="-7" dirty="0">
                <a:solidFill>
                  <a:schemeClr val="bg1"/>
                </a:solidFill>
                <a:latin typeface="Open Sans"/>
                <a:ea typeface="Open Sans"/>
                <a:cs typeface="Open Sans"/>
              </a:rPr>
              <a:t> populated state </a:t>
            </a:r>
            <a:r>
              <a:rPr sz="2650" dirty="0">
                <a:solidFill>
                  <a:schemeClr val="bg1"/>
                </a:solidFill>
                <a:latin typeface="Open Sans"/>
                <a:ea typeface="Open Sans"/>
                <a:cs typeface="Open Sans"/>
              </a:rPr>
              <a:t>in </a:t>
            </a:r>
            <a:r>
              <a:rPr sz="2650" spc="-7" dirty="0">
                <a:solidFill>
                  <a:schemeClr val="bg1"/>
                </a:solidFill>
                <a:latin typeface="Open Sans"/>
                <a:ea typeface="Open Sans"/>
                <a:cs typeface="Open Sans"/>
              </a:rPr>
              <a:t>the United States. </a:t>
            </a:r>
            <a:r>
              <a:rPr sz="2650" dirty="0">
                <a:solidFill>
                  <a:schemeClr val="bg1"/>
                </a:solidFill>
                <a:latin typeface="Open Sans"/>
                <a:ea typeface="Open Sans"/>
                <a:cs typeface="Open Sans"/>
              </a:rPr>
              <a:t>That means </a:t>
            </a:r>
            <a:r>
              <a:rPr sz="2650" spc="-7" dirty="0">
                <a:solidFill>
                  <a:schemeClr val="bg1"/>
                </a:solidFill>
                <a:latin typeface="Open Sans"/>
                <a:ea typeface="Open Sans"/>
                <a:cs typeface="Open Sans"/>
              </a:rPr>
              <a:t>there </a:t>
            </a:r>
            <a:r>
              <a:rPr sz="2650" dirty="0">
                <a:solidFill>
                  <a:schemeClr val="bg1"/>
                </a:solidFill>
                <a:latin typeface="Open Sans"/>
                <a:ea typeface="Open Sans"/>
                <a:cs typeface="Open Sans"/>
              </a:rPr>
              <a:t>are </a:t>
            </a:r>
            <a:r>
              <a:rPr sz="2650" spc="-7" dirty="0">
                <a:solidFill>
                  <a:schemeClr val="bg1"/>
                </a:solidFill>
                <a:latin typeface="Open Sans"/>
                <a:ea typeface="Open Sans"/>
                <a:cs typeface="Open Sans"/>
              </a:rPr>
              <a:t>fewer people </a:t>
            </a:r>
            <a:r>
              <a:rPr sz="2650" dirty="0">
                <a:solidFill>
                  <a:schemeClr val="bg1"/>
                </a:solidFill>
                <a:latin typeface="Open Sans"/>
                <a:ea typeface="Open Sans"/>
                <a:cs typeface="Open Sans"/>
              </a:rPr>
              <a:t>in</a:t>
            </a:r>
            <a:r>
              <a:rPr sz="2650" spc="-107" dirty="0">
                <a:solidFill>
                  <a:schemeClr val="bg1"/>
                </a:solidFill>
                <a:latin typeface="Open Sans"/>
                <a:ea typeface="Open Sans"/>
                <a:cs typeface="Open Sans"/>
              </a:rPr>
              <a:t> </a:t>
            </a:r>
            <a:r>
              <a:rPr sz="2650" dirty="0">
                <a:solidFill>
                  <a:schemeClr val="bg1"/>
                </a:solidFill>
                <a:latin typeface="Open Sans"/>
                <a:ea typeface="Open Sans"/>
                <a:cs typeface="Open Sans"/>
              </a:rPr>
              <a:t>our </a:t>
            </a:r>
            <a:r>
              <a:rPr sz="2650" spc="-7" dirty="0">
                <a:solidFill>
                  <a:schemeClr val="bg1"/>
                </a:solidFill>
                <a:latin typeface="Open Sans"/>
                <a:ea typeface="Open Sans"/>
                <a:cs typeface="Open Sans"/>
              </a:rPr>
              <a:t>state </a:t>
            </a:r>
            <a:r>
              <a:rPr sz="2650" dirty="0">
                <a:solidFill>
                  <a:schemeClr val="bg1"/>
                </a:solidFill>
                <a:latin typeface="Open Sans"/>
                <a:ea typeface="Open Sans"/>
                <a:cs typeface="Open Sans"/>
              </a:rPr>
              <a:t>than any other. Just look </a:t>
            </a:r>
            <a:r>
              <a:rPr sz="2650" spc="-7" dirty="0">
                <a:solidFill>
                  <a:schemeClr val="bg1"/>
                </a:solidFill>
                <a:latin typeface="Open Sans"/>
                <a:ea typeface="Open Sans"/>
                <a:cs typeface="Open Sans"/>
              </a:rPr>
              <a:t>at the difference between</a:t>
            </a:r>
            <a:r>
              <a:rPr lang="en-US" sz="2650" spc="-7" dirty="0">
                <a:solidFill>
                  <a:schemeClr val="bg1"/>
                </a:solidFill>
                <a:latin typeface="Open Sans"/>
                <a:ea typeface="Open Sans"/>
                <a:cs typeface="Open Sans"/>
              </a:rPr>
              <a:t> Wyoming and </a:t>
            </a:r>
            <a:r>
              <a:rPr sz="2650" dirty="0">
                <a:solidFill>
                  <a:schemeClr val="bg1"/>
                </a:solidFill>
                <a:latin typeface="Open Sans"/>
                <a:ea typeface="Open Sans"/>
                <a:cs typeface="Open Sans"/>
              </a:rPr>
              <a:t>our </a:t>
            </a:r>
            <a:r>
              <a:rPr sz="2650" spc="-7" dirty="0">
                <a:solidFill>
                  <a:schemeClr val="bg1"/>
                </a:solidFill>
                <a:latin typeface="Open Sans"/>
                <a:ea typeface="Open Sans"/>
                <a:cs typeface="Open Sans"/>
              </a:rPr>
              <a:t>neighboring</a:t>
            </a:r>
            <a:r>
              <a:rPr lang="en-US" sz="2650" spc="-7" dirty="0">
                <a:solidFill>
                  <a:schemeClr val="bg1"/>
                </a:solidFill>
                <a:latin typeface="Open Sans"/>
                <a:ea typeface="Open Sans"/>
                <a:cs typeface="Open Sans"/>
              </a:rPr>
              <a:t> </a:t>
            </a:r>
            <a:r>
              <a:rPr sz="2650" spc="-7" dirty="0">
                <a:solidFill>
                  <a:schemeClr val="bg1"/>
                </a:solidFill>
                <a:latin typeface="Open Sans"/>
                <a:ea typeface="Open Sans"/>
                <a:cs typeface="Open Sans"/>
              </a:rPr>
              <a:t>state, </a:t>
            </a:r>
            <a:r>
              <a:rPr sz="2650" dirty="0">
                <a:solidFill>
                  <a:schemeClr val="bg1"/>
                </a:solidFill>
                <a:latin typeface="Open Sans"/>
                <a:ea typeface="Open Sans"/>
                <a:cs typeface="Open Sans"/>
              </a:rPr>
              <a:t>Colorado. </a:t>
            </a:r>
            <a:r>
              <a:rPr sz="2650" spc="-7" dirty="0">
                <a:solidFill>
                  <a:schemeClr val="bg1"/>
                </a:solidFill>
                <a:latin typeface="Open Sans"/>
                <a:ea typeface="Open Sans"/>
                <a:cs typeface="Open Sans"/>
              </a:rPr>
              <a:t>They have </a:t>
            </a:r>
            <a:r>
              <a:rPr sz="2650" dirty="0">
                <a:solidFill>
                  <a:schemeClr val="bg1"/>
                </a:solidFill>
                <a:latin typeface="Open Sans"/>
                <a:ea typeface="Open Sans"/>
                <a:cs typeface="Open Sans"/>
              </a:rPr>
              <a:t>almost </a:t>
            </a:r>
            <a:r>
              <a:rPr sz="2650" spc="-7" dirty="0">
                <a:solidFill>
                  <a:schemeClr val="bg1"/>
                </a:solidFill>
                <a:latin typeface="Open Sans"/>
                <a:ea typeface="Open Sans"/>
                <a:cs typeface="Open Sans"/>
              </a:rPr>
              <a:t>five </a:t>
            </a:r>
            <a:r>
              <a:rPr sz="2650" dirty="0">
                <a:solidFill>
                  <a:schemeClr val="bg1"/>
                </a:solidFill>
                <a:latin typeface="Open Sans"/>
                <a:ea typeface="Open Sans"/>
                <a:cs typeface="Open Sans"/>
              </a:rPr>
              <a:t>million more </a:t>
            </a:r>
            <a:r>
              <a:rPr sz="2650" spc="-7" dirty="0">
                <a:solidFill>
                  <a:schemeClr val="bg1"/>
                </a:solidFill>
                <a:latin typeface="Open Sans"/>
                <a:ea typeface="Open Sans"/>
                <a:cs typeface="Open Sans"/>
              </a:rPr>
              <a:t>people than </a:t>
            </a:r>
            <a:r>
              <a:rPr sz="2650" dirty="0">
                <a:solidFill>
                  <a:schemeClr val="bg1"/>
                </a:solidFill>
                <a:latin typeface="Open Sans"/>
                <a:ea typeface="Open Sans"/>
                <a:cs typeface="Open Sans"/>
              </a:rPr>
              <a:t>we</a:t>
            </a:r>
            <a:r>
              <a:rPr sz="2650" spc="-113" dirty="0">
                <a:solidFill>
                  <a:schemeClr val="bg1"/>
                </a:solidFill>
                <a:latin typeface="Open Sans"/>
                <a:ea typeface="Open Sans"/>
                <a:cs typeface="Open Sans"/>
              </a:rPr>
              <a:t> </a:t>
            </a:r>
            <a:r>
              <a:rPr sz="2650" dirty="0">
                <a:solidFill>
                  <a:schemeClr val="bg1"/>
                </a:solidFill>
                <a:latin typeface="Open Sans"/>
                <a:ea typeface="Open Sans"/>
                <a:cs typeface="Open Sans"/>
              </a:rPr>
              <a:t>do!</a:t>
            </a:r>
            <a:endParaRPr lang="en-US" sz="2650">
              <a:solidFill>
                <a:schemeClr val="bg1"/>
              </a:solidFill>
              <a:latin typeface="Open Sans"/>
              <a:ea typeface="Open Sans"/>
              <a:cs typeface="Open Sans"/>
            </a:endParaRPr>
          </a:p>
        </p:txBody>
      </p:sp>
    </p:spTree>
    <p:extLst>
      <p:ext uri="{BB962C8B-B14F-4D97-AF65-F5344CB8AC3E}">
        <p14:creationId xmlns:p14="http://schemas.microsoft.com/office/powerpoint/2010/main" val="416404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12046A-B322-4DA8-A494-06EB353935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5" name="Freeform: Shape 1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D9DE071-FC40-4C54-B409-862D0F2B2F48}"/>
              </a:ext>
            </a:extLst>
          </p:cNvPr>
          <p:cNvSpPr>
            <a:spLocks noGrp="1"/>
          </p:cNvSpPr>
          <p:nvPr>
            <p:ph idx="1"/>
          </p:nvPr>
        </p:nvSpPr>
        <p:spPr>
          <a:xfrm>
            <a:off x="7621031" y="1774372"/>
            <a:ext cx="4062642" cy="2754086"/>
          </a:xfrm>
        </p:spPr>
        <p:txBody>
          <a:bodyPr anchor="t">
            <a:normAutofit/>
          </a:bodyPr>
          <a:lstStyle/>
          <a:p>
            <a:pPr marL="0" indent="0">
              <a:buNone/>
            </a:pPr>
            <a:r>
              <a:rPr lang="en-US" sz="1800" dirty="0">
                <a:latin typeface="Open Sans"/>
                <a:ea typeface="Open Sans"/>
                <a:cs typeface="Open Sans"/>
              </a:rPr>
              <a:t>We </a:t>
            </a:r>
            <a:r>
              <a:rPr lang="en-US" sz="1800" spc="-7" dirty="0">
                <a:latin typeface="Open Sans"/>
                <a:ea typeface="Open Sans"/>
                <a:cs typeface="Open Sans"/>
              </a:rPr>
              <a:t>have the </a:t>
            </a:r>
            <a:r>
              <a:rPr lang="en-US" sz="1800" b="1" spc="-7" dirty="0">
                <a:latin typeface="Open Sans"/>
                <a:ea typeface="Open Sans"/>
                <a:cs typeface="Open Sans"/>
              </a:rPr>
              <a:t>biggest </a:t>
            </a:r>
            <a:r>
              <a:rPr lang="en-US" sz="1800" dirty="0">
                <a:latin typeface="Open Sans"/>
                <a:ea typeface="Open Sans"/>
                <a:cs typeface="Open Sans"/>
              </a:rPr>
              <a:t>ranches in the </a:t>
            </a:r>
            <a:r>
              <a:rPr lang="en-US" sz="1800" spc="-7" dirty="0">
                <a:latin typeface="Open Sans"/>
                <a:ea typeface="Open Sans"/>
                <a:cs typeface="Open Sans"/>
              </a:rPr>
              <a:t>United States </a:t>
            </a:r>
            <a:r>
              <a:rPr lang="en-US" sz="1800" dirty="0">
                <a:latin typeface="Open Sans"/>
                <a:ea typeface="Open Sans"/>
                <a:cs typeface="Open Sans"/>
              </a:rPr>
              <a:t>here in Wyoming. We </a:t>
            </a:r>
            <a:r>
              <a:rPr lang="en-US" sz="1800" spc="-7" dirty="0">
                <a:latin typeface="Open Sans"/>
                <a:ea typeface="Open Sans"/>
                <a:cs typeface="Open Sans"/>
              </a:rPr>
              <a:t>may </a:t>
            </a:r>
            <a:r>
              <a:rPr lang="en-US" sz="1800" dirty="0">
                <a:latin typeface="Open Sans"/>
                <a:ea typeface="Open Sans"/>
                <a:cs typeface="Open Sans"/>
              </a:rPr>
              <a:t>not </a:t>
            </a:r>
            <a:r>
              <a:rPr lang="en-US" sz="1800" spc="-7" dirty="0">
                <a:latin typeface="Open Sans"/>
                <a:ea typeface="Open Sans"/>
                <a:cs typeface="Open Sans"/>
              </a:rPr>
              <a:t>have </a:t>
            </a:r>
            <a:r>
              <a:rPr lang="en-US" sz="1800" dirty="0">
                <a:latin typeface="Open Sans"/>
                <a:ea typeface="Open Sans"/>
                <a:cs typeface="Open Sans"/>
              </a:rPr>
              <a:t>a lot of </a:t>
            </a:r>
            <a:r>
              <a:rPr lang="en-US" sz="1800" spc="-7" dirty="0">
                <a:latin typeface="Open Sans"/>
                <a:ea typeface="Open Sans"/>
                <a:cs typeface="Open Sans"/>
              </a:rPr>
              <a:t>people </a:t>
            </a:r>
            <a:r>
              <a:rPr lang="en-US" sz="1800" dirty="0">
                <a:latin typeface="Open Sans"/>
                <a:ea typeface="Open Sans"/>
                <a:cs typeface="Open Sans"/>
              </a:rPr>
              <a:t>in our big open</a:t>
            </a:r>
            <a:r>
              <a:rPr lang="en-US" sz="1800" spc="-220" dirty="0">
                <a:latin typeface="Open Sans"/>
                <a:ea typeface="Open Sans"/>
                <a:cs typeface="Open Sans"/>
              </a:rPr>
              <a:t> </a:t>
            </a:r>
            <a:r>
              <a:rPr lang="en-US" sz="1800" spc="-7" dirty="0">
                <a:latin typeface="Open Sans"/>
                <a:ea typeface="Open Sans"/>
                <a:cs typeface="Open Sans"/>
              </a:rPr>
              <a:t>space, but our </a:t>
            </a:r>
            <a:r>
              <a:rPr lang="en-US" sz="1800" dirty="0">
                <a:latin typeface="Open Sans"/>
                <a:ea typeface="Open Sans"/>
                <a:cs typeface="Open Sans"/>
              </a:rPr>
              <a:t>space </a:t>
            </a:r>
            <a:r>
              <a:rPr lang="en-US" sz="1800" spc="-7" dirty="0">
                <a:latin typeface="Open Sans"/>
                <a:ea typeface="Open Sans"/>
                <a:cs typeface="Open Sans"/>
              </a:rPr>
              <a:t>serves </a:t>
            </a:r>
            <a:r>
              <a:rPr lang="en-US" sz="1800" dirty="0">
                <a:latin typeface="Open Sans"/>
                <a:ea typeface="Open Sans"/>
                <a:cs typeface="Open Sans"/>
              </a:rPr>
              <a:t>a really</a:t>
            </a:r>
            <a:r>
              <a:rPr lang="en-US" sz="1800" spc="100" dirty="0">
                <a:latin typeface="Open Sans"/>
                <a:ea typeface="Open Sans"/>
                <a:cs typeface="Open Sans"/>
              </a:rPr>
              <a:t> </a:t>
            </a:r>
            <a:r>
              <a:rPr lang="en-US" sz="1800" spc="-7" dirty="0">
                <a:latin typeface="Open Sans"/>
                <a:ea typeface="Open Sans"/>
                <a:cs typeface="Open Sans"/>
              </a:rPr>
              <a:t>important</a:t>
            </a:r>
            <a:r>
              <a:rPr lang="en-US" sz="1800" spc="-27" dirty="0">
                <a:latin typeface="Open Sans"/>
                <a:ea typeface="Open Sans"/>
                <a:cs typeface="Open Sans"/>
              </a:rPr>
              <a:t> </a:t>
            </a:r>
            <a:r>
              <a:rPr lang="en-US" sz="1800" spc="-7" dirty="0">
                <a:latin typeface="Open Sans"/>
                <a:ea typeface="Open Sans"/>
                <a:cs typeface="Open Sans"/>
              </a:rPr>
              <a:t>purpose. </a:t>
            </a:r>
            <a:endParaRPr lang="en-US" sz="1800" spc="-7">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dirty="0">
                <a:latin typeface="Open Sans"/>
                <a:ea typeface="Open Sans"/>
                <a:cs typeface="Open Sans"/>
              </a:rPr>
              <a:t>We</a:t>
            </a:r>
            <a:r>
              <a:rPr lang="en-US" sz="1800" spc="-80" dirty="0">
                <a:latin typeface="Open Sans"/>
                <a:ea typeface="Open Sans"/>
                <a:cs typeface="Open Sans"/>
              </a:rPr>
              <a:t> </a:t>
            </a:r>
            <a:r>
              <a:rPr lang="en-US" sz="1800" spc="-7" dirty="0">
                <a:latin typeface="Open Sans"/>
                <a:ea typeface="Open Sans"/>
                <a:cs typeface="Open Sans"/>
              </a:rPr>
              <a:t>have</a:t>
            </a:r>
            <a:r>
              <a:rPr lang="en-US" sz="1800" spc="-60" dirty="0">
                <a:latin typeface="Open Sans"/>
                <a:ea typeface="Open Sans"/>
                <a:cs typeface="Open Sans"/>
              </a:rPr>
              <a:t> </a:t>
            </a:r>
            <a:r>
              <a:rPr lang="en-US" sz="1800" spc="-7" dirty="0">
                <a:latin typeface="Open Sans"/>
                <a:ea typeface="Open Sans"/>
                <a:cs typeface="Open Sans"/>
              </a:rPr>
              <a:t>over </a:t>
            </a:r>
            <a:r>
              <a:rPr lang="en-US" sz="1800" dirty="0">
                <a:latin typeface="Open Sans"/>
                <a:ea typeface="Open Sans"/>
                <a:cs typeface="Open Sans"/>
              </a:rPr>
              <a:t>one million head of cattle in our </a:t>
            </a:r>
            <a:r>
              <a:rPr lang="en-US" sz="1800" spc="-7" dirty="0">
                <a:latin typeface="Open Sans"/>
                <a:ea typeface="Open Sans"/>
                <a:cs typeface="Open Sans"/>
              </a:rPr>
              <a:t>state. T</a:t>
            </a:r>
            <a:r>
              <a:rPr lang="en-US" sz="1800" dirty="0">
                <a:latin typeface="Open Sans"/>
                <a:ea typeface="Open Sans"/>
                <a:cs typeface="Open Sans"/>
              </a:rPr>
              <a:t>hat means we have more cows </a:t>
            </a:r>
            <a:r>
              <a:rPr lang="en-US" sz="1800" spc="-7" dirty="0">
                <a:latin typeface="Open Sans"/>
                <a:ea typeface="Open Sans"/>
                <a:cs typeface="Open Sans"/>
              </a:rPr>
              <a:t>than</a:t>
            </a:r>
            <a:r>
              <a:rPr lang="en-US" sz="1800" spc="-100" dirty="0">
                <a:latin typeface="Open Sans"/>
                <a:ea typeface="Open Sans"/>
                <a:cs typeface="Open Sans"/>
              </a:rPr>
              <a:t> </a:t>
            </a:r>
            <a:r>
              <a:rPr lang="en-US" sz="1800" spc="-7" dirty="0">
                <a:latin typeface="Open Sans"/>
                <a:ea typeface="Open Sans"/>
                <a:cs typeface="Open Sans"/>
              </a:rPr>
              <a:t>people!</a:t>
            </a:r>
            <a:endParaRPr lang="en-US" sz="1800" dirty="0">
              <a:latin typeface="Open Sans"/>
              <a:ea typeface="Open Sans"/>
              <a:cs typeface="Open Sans"/>
            </a:endParaRPr>
          </a:p>
        </p:txBody>
      </p:sp>
      <p:sp>
        <p:nvSpPr>
          <p:cNvPr id="11" name="TextBox 10">
            <a:extLst>
              <a:ext uri="{FF2B5EF4-FFF2-40B4-BE49-F238E27FC236}">
                <a16:creationId xmlns:a16="http://schemas.microsoft.com/office/drawing/2014/main" id="{20716F3E-365B-4700-81F1-D58013E03873}"/>
              </a:ext>
            </a:extLst>
          </p:cNvPr>
          <p:cNvSpPr txBox="1"/>
          <p:nvPr/>
        </p:nvSpPr>
        <p:spPr>
          <a:xfrm>
            <a:off x="136478" y="6564574"/>
            <a:ext cx="2784143" cy="200055"/>
          </a:xfrm>
          <a:prstGeom prst="rect">
            <a:avLst/>
          </a:prstGeom>
          <a:noFill/>
        </p:spPr>
        <p:txBody>
          <a:bodyPr wrap="square" rtlCol="0">
            <a:spAutoFit/>
          </a:bodyPr>
          <a:lstStyle/>
          <a:p>
            <a:r>
              <a:rPr lang="en-US" sz="700" dirty="0"/>
              <a:t>Photo by Liz </a:t>
            </a:r>
            <a:r>
              <a:rPr lang="en-US" sz="700" dirty="0" err="1"/>
              <a:t>Lauck</a:t>
            </a:r>
            <a:endParaRPr lang="en-US" sz="700" dirty="0"/>
          </a:p>
        </p:txBody>
      </p:sp>
    </p:spTree>
    <p:extLst>
      <p:ext uri="{BB962C8B-B14F-4D97-AF65-F5344CB8AC3E}">
        <p14:creationId xmlns:p14="http://schemas.microsoft.com/office/powerpoint/2010/main" val="251943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941553" y="561442"/>
            <a:ext cx="6682154" cy="6386733"/>
          </a:xfrm>
        </p:spPr>
        <p:txBody>
          <a:bodyPr vert="horz" lIns="91440" tIns="45720" rIns="91440" bIns="45720" rtlCol="0" anchor="t">
            <a:normAutofit fontScale="92500" lnSpcReduction="10000"/>
          </a:bodyPr>
          <a:lstStyle/>
          <a:p>
            <a:pPr fontAlgn="base"/>
            <a:r>
              <a:rPr lang="en-US" sz="3000" b="1" dirty="0"/>
              <a:t>Graze –</a:t>
            </a:r>
            <a:r>
              <a:rPr lang="en-US" sz="3000" dirty="0"/>
              <a:t> eat grass or forage in a pasture</a:t>
            </a:r>
            <a:endParaRPr lang="en-US" sz="3000" dirty="0">
              <a:cs typeface="Arial" panose="020B0604020202020204"/>
            </a:endParaRPr>
          </a:p>
          <a:p>
            <a:pPr fontAlgn="base"/>
            <a:r>
              <a:rPr lang="en-US" sz="3000" b="1" dirty="0"/>
              <a:t>Grazed –</a:t>
            </a:r>
            <a:r>
              <a:rPr lang="en-US" sz="3000" dirty="0"/>
              <a:t> pasture grass that has been partially eaten by livestock</a:t>
            </a:r>
          </a:p>
          <a:p>
            <a:pPr fontAlgn="base"/>
            <a:r>
              <a:rPr lang="en-US" sz="3000" b="1" dirty="0"/>
              <a:t>Larkspur –</a:t>
            </a:r>
            <a:r>
              <a:rPr lang="en-US" sz="3000" dirty="0"/>
              <a:t> native plant with blue flowers that is poisonous when eaten by livestock.</a:t>
            </a:r>
            <a:endParaRPr lang="en-US" sz="3000" dirty="0">
              <a:cs typeface="Arial"/>
            </a:endParaRPr>
          </a:p>
          <a:p>
            <a:pPr fontAlgn="base"/>
            <a:r>
              <a:rPr lang="en-US" sz="3000" b="1" dirty="0"/>
              <a:t>Livestock –</a:t>
            </a:r>
            <a:r>
              <a:rPr lang="en-US" sz="3000" dirty="0"/>
              <a:t> animals kept for use and profit</a:t>
            </a:r>
          </a:p>
          <a:p>
            <a:pPr fontAlgn="base"/>
            <a:r>
              <a:rPr lang="en-US" sz="3000" b="1" dirty="0"/>
              <a:t>Pasture –</a:t>
            </a:r>
            <a:r>
              <a:rPr lang="en-US" sz="3000" dirty="0"/>
              <a:t> fenced-in area of grazing land</a:t>
            </a:r>
          </a:p>
          <a:p>
            <a:pPr fontAlgn="base"/>
            <a:r>
              <a:rPr lang="en-US" sz="3000" b="1" dirty="0"/>
              <a:t>Rotational grazing –</a:t>
            </a:r>
            <a:r>
              <a:rPr lang="en-US" sz="3000" dirty="0"/>
              <a:t> the practice of moving grazing livestock between pastures as needed or on a regular schedule</a:t>
            </a:r>
          </a:p>
          <a:p>
            <a:endParaRPr lang="en-US" dirty="0"/>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02392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DAE606F-29E0-4972-B15B-E90A4466E97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Let’s discuss:</a:t>
            </a:r>
          </a:p>
        </p:txBody>
      </p:sp>
      <p:sp>
        <p:nvSpPr>
          <p:cNvPr id="3" name="Content Placeholder 2">
            <a:extLst>
              <a:ext uri="{FF2B5EF4-FFF2-40B4-BE49-F238E27FC236}">
                <a16:creationId xmlns:a16="http://schemas.microsoft.com/office/drawing/2014/main" id="{194DA9F3-82B6-424C-B1AF-008A2CF5F374}"/>
              </a:ext>
            </a:extLst>
          </p:cNvPr>
          <p:cNvSpPr>
            <a:spLocks noGrp="1"/>
          </p:cNvSpPr>
          <p:nvPr>
            <p:ph idx="1"/>
          </p:nvPr>
        </p:nvSpPr>
        <p:spPr>
          <a:xfrm>
            <a:off x="1290704" y="2422674"/>
            <a:ext cx="4187745" cy="4032959"/>
          </a:xfrm>
          <a:ln w="57150">
            <a:solidFill>
              <a:schemeClr val="accent1"/>
            </a:solidFill>
          </a:ln>
        </p:spPr>
        <p:txBody>
          <a:bodyPr>
            <a:normAutofit/>
          </a:bodyPr>
          <a:lstStyle/>
          <a:p>
            <a:r>
              <a:rPr lang="en-US" dirty="0"/>
              <a:t>How does our state’s size and our small population help ranchers graze their livestock?</a:t>
            </a:r>
          </a:p>
          <a:p>
            <a:r>
              <a:rPr lang="en-US" dirty="0"/>
              <a:t>If our population grew as big as Colorado, how would that affect our ranch sizes?</a:t>
            </a:r>
          </a:p>
        </p:txBody>
      </p:sp>
      <p:pic>
        <p:nvPicPr>
          <p:cNvPr id="5" name="Picture 4" descr="A large green field with a mountain in the background&#10;&#10;Description automatically generated">
            <a:extLst>
              <a:ext uri="{FF2B5EF4-FFF2-40B4-BE49-F238E27FC236}">
                <a16:creationId xmlns:a16="http://schemas.microsoft.com/office/drawing/2014/main" id="{6B903AFD-1914-4170-A346-C0F1B0AEADC1}"/>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652820" y="2492376"/>
            <a:ext cx="5248476" cy="3894356"/>
          </a:xfrm>
          <a:prstGeom prst="rect">
            <a:avLst/>
          </a:prstGeom>
          <a:ln w="76200">
            <a:solidFill>
              <a:schemeClr val="accent1"/>
            </a:solidFill>
          </a:ln>
        </p:spPr>
      </p:pic>
      <p:sp>
        <p:nvSpPr>
          <p:cNvPr id="6" name="TextBox 5">
            <a:extLst>
              <a:ext uri="{FF2B5EF4-FFF2-40B4-BE49-F238E27FC236}">
                <a16:creationId xmlns:a16="http://schemas.microsoft.com/office/drawing/2014/main" id="{7A40422B-716B-4438-B75A-BA2AB4A2E61E}"/>
              </a:ext>
            </a:extLst>
          </p:cNvPr>
          <p:cNvSpPr txBox="1"/>
          <p:nvPr/>
        </p:nvSpPr>
        <p:spPr>
          <a:xfrm>
            <a:off x="8336171" y="6186677"/>
            <a:ext cx="2565125" cy="200055"/>
          </a:xfrm>
          <a:prstGeom prst="rect">
            <a:avLst/>
          </a:prstGeom>
          <a:noFill/>
        </p:spPr>
        <p:txBody>
          <a:bodyPr wrap="none" rtlCol="0">
            <a:spAutoFit/>
          </a:bodyPr>
          <a:lstStyle/>
          <a:p>
            <a:pPr algn="r">
              <a:spcAft>
                <a:spcPts val="600"/>
              </a:spcAft>
            </a:pPr>
            <a:r>
              <a:rPr lang="en-US" sz="700">
                <a:solidFill>
                  <a:srgbClr val="FFFFFF"/>
                </a:solidFill>
                <a:hlinkClick r:id="rId4" tooltip="http://flickr.com/photos/ryanh/53384712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684420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8698B2-0C13-4B39-A96F-1404E5369791}"/>
              </a:ext>
            </a:extLst>
          </p:cNvPr>
          <p:cNvSpPr txBox="1"/>
          <p:nvPr/>
        </p:nvSpPr>
        <p:spPr>
          <a:xfrm>
            <a:off x="135995" y="2296484"/>
            <a:ext cx="5167525" cy="4313333"/>
          </a:xfrm>
          <a:prstGeom prst="rect">
            <a:avLst/>
          </a:prstGeom>
        </p:spPr>
        <p:txBody>
          <a:bodyPr vert="horz" lIns="91440" tIns="45720" rIns="91440" bIns="45720" rtlCol="0">
            <a:normAutofit fontScale="77500" lnSpcReduction="20000"/>
          </a:bodyPr>
          <a:lstStyle/>
          <a:p>
            <a:pPr marL="285750" indent="-228600" fontAlgn="base">
              <a:lnSpc>
                <a:spcPct val="120000"/>
              </a:lnSpc>
              <a:spcAft>
                <a:spcPts val="600"/>
              </a:spcAft>
              <a:buFont typeface="Arial" panose="020B0604020202020204" pitchFamily="34" charset="0"/>
              <a:buChar char="•"/>
            </a:pPr>
            <a:r>
              <a:rPr lang="en-US" sz="2800" dirty="0">
                <a:solidFill>
                  <a:schemeClr val="bg1"/>
                </a:solidFill>
              </a:rPr>
              <a:t>How are ranchers in Wyoming good stewards of the land? </a:t>
            </a:r>
          </a:p>
          <a:p>
            <a:pPr marL="285750" indent="-228600" fontAlgn="base">
              <a:lnSpc>
                <a:spcPct val="120000"/>
              </a:lnSpc>
              <a:spcAft>
                <a:spcPts val="600"/>
              </a:spcAft>
              <a:buFont typeface="Arial" panose="020B0604020202020204" pitchFamily="34" charset="0"/>
              <a:buChar char="•"/>
            </a:pPr>
            <a:r>
              <a:rPr lang="en-US" sz="2800" dirty="0">
                <a:solidFill>
                  <a:schemeClr val="bg1"/>
                </a:solidFill>
              </a:rPr>
              <a:t>Why is Wyoming’s land important to livestock? </a:t>
            </a:r>
          </a:p>
          <a:p>
            <a:pPr marL="285750" indent="-228600" fontAlgn="base">
              <a:lnSpc>
                <a:spcPct val="120000"/>
              </a:lnSpc>
              <a:spcAft>
                <a:spcPts val="600"/>
              </a:spcAft>
              <a:buFont typeface="Arial" panose="020B0604020202020204" pitchFamily="34" charset="0"/>
              <a:buChar char="•"/>
            </a:pPr>
            <a:r>
              <a:rPr lang="en-US" sz="2800" dirty="0">
                <a:solidFill>
                  <a:schemeClr val="bg1"/>
                </a:solidFill>
              </a:rPr>
              <a:t>If Wyoming grew in population, how would it affect the land and livestock? </a:t>
            </a:r>
          </a:p>
          <a:p>
            <a:pPr marL="285750" indent="-228600" fontAlgn="base">
              <a:lnSpc>
                <a:spcPct val="120000"/>
              </a:lnSpc>
              <a:spcAft>
                <a:spcPts val="600"/>
              </a:spcAft>
              <a:buFont typeface="Arial" panose="020B0604020202020204" pitchFamily="34" charset="0"/>
              <a:buChar char="•"/>
            </a:pPr>
            <a:r>
              <a:rPr lang="en-US" sz="2800" dirty="0">
                <a:solidFill>
                  <a:schemeClr val="bg1"/>
                </a:solidFill>
              </a:rPr>
              <a:t>How is Wyoming agriculture unique? </a:t>
            </a:r>
          </a:p>
          <a:p>
            <a:pPr marL="285750" indent="-228600" fontAlgn="base">
              <a:lnSpc>
                <a:spcPct val="90000"/>
              </a:lnSpc>
              <a:spcAft>
                <a:spcPts val="600"/>
              </a:spcAft>
              <a:buFont typeface="Arial" panose="020B0604020202020204" pitchFamily="34" charset="0"/>
              <a:buChar char="•"/>
            </a:pPr>
            <a:endParaRPr lang="en-US" sz="2800" dirty="0">
              <a:solidFill>
                <a:schemeClr val="bg1"/>
              </a:solidFill>
            </a:endParaRPr>
          </a:p>
          <a:p>
            <a:pPr fontAlgn="base">
              <a:lnSpc>
                <a:spcPct val="120000"/>
              </a:lnSpc>
              <a:spcAft>
                <a:spcPts val="600"/>
              </a:spcAft>
            </a:pPr>
            <a:r>
              <a:rPr lang="en-US" sz="2800" b="1" dirty="0">
                <a:solidFill>
                  <a:schemeClr val="bg1"/>
                </a:solidFill>
              </a:rPr>
              <a:t>Defend your answer by giving evidence from our activity.</a:t>
            </a:r>
          </a:p>
          <a:p>
            <a:pPr indent="-228600">
              <a:lnSpc>
                <a:spcPct val="90000"/>
              </a:lnSpc>
              <a:spcAft>
                <a:spcPts val="600"/>
              </a:spcAft>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A523353-6E42-4B54-BF51-A61B7C2B36CD}"/>
              </a:ext>
            </a:extLst>
          </p:cNvPr>
          <p:cNvPicPr>
            <a:picLocks noChangeAspect="1"/>
          </p:cNvPicPr>
          <p:nvPr/>
        </p:nvPicPr>
        <p:blipFill>
          <a:blip r:embed="rId3"/>
          <a:stretch>
            <a:fillRect/>
          </a:stretch>
        </p:blipFill>
        <p:spPr>
          <a:xfrm>
            <a:off x="5422392" y="76106"/>
            <a:ext cx="6662032" cy="4563491"/>
          </a:xfrm>
          <a:prstGeom prst="rect">
            <a:avLst/>
          </a:prstGeom>
          <a:ln w="38100">
            <a:solidFill>
              <a:schemeClr val="tx1"/>
            </a:solidFill>
          </a:ln>
        </p:spPr>
      </p:pic>
      <p:pic>
        <p:nvPicPr>
          <p:cNvPr id="4" name="Picture 3" descr="A herd of cattle grazing on a lush green field&#10;&#10;Description automatically generated">
            <a:extLst>
              <a:ext uri="{FF2B5EF4-FFF2-40B4-BE49-F238E27FC236}">
                <a16:creationId xmlns:a16="http://schemas.microsoft.com/office/drawing/2014/main" id="{FE5EFEE2-BDFD-44D3-AC15-BB226B4D5E8D}"/>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p:blipFill>
        <p:spPr>
          <a:xfrm>
            <a:off x="5422392" y="4749971"/>
            <a:ext cx="6662032" cy="2031923"/>
          </a:xfrm>
          <a:prstGeom prst="rect">
            <a:avLst/>
          </a:prstGeom>
          <a:ln w="38100">
            <a:solidFill>
              <a:schemeClr val="tx1"/>
            </a:solidFill>
          </a:ln>
        </p:spPr>
      </p:pic>
      <p:sp>
        <p:nvSpPr>
          <p:cNvPr id="5" name="TextBox 4">
            <a:extLst>
              <a:ext uri="{FF2B5EF4-FFF2-40B4-BE49-F238E27FC236}">
                <a16:creationId xmlns:a16="http://schemas.microsoft.com/office/drawing/2014/main" id="{E0D58F6E-306C-42CE-986B-EAD0621951DC}"/>
              </a:ext>
            </a:extLst>
          </p:cNvPr>
          <p:cNvSpPr txBox="1"/>
          <p:nvPr/>
        </p:nvSpPr>
        <p:spPr>
          <a:xfrm>
            <a:off x="5616088" y="6609817"/>
            <a:ext cx="2307042" cy="200055"/>
          </a:xfrm>
          <a:prstGeom prst="rect">
            <a:avLst/>
          </a:prstGeom>
          <a:noFill/>
        </p:spPr>
        <p:txBody>
          <a:bodyPr wrap="none" rtlCol="0">
            <a:spAutoFit/>
          </a:bodyPr>
          <a:lstStyle/>
          <a:p>
            <a:pPr algn="r">
              <a:spcAft>
                <a:spcPts val="600"/>
              </a:spcAft>
            </a:pPr>
            <a:r>
              <a:rPr lang="en-US" sz="700" dirty="0">
                <a:hlinkClick r:id="rId5" tooltip="http://commons.wikimedia.org/wiki/File:Cattle_and_sheep.jpg">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6" tooltip="https://creativecommons.org/licenses/by-sa/3.0/">
                  <a:extLst>
                    <a:ext uri="{A12FA001-AC4F-418D-AE19-62706E023703}">
                      <ahyp:hlinkClr xmlns:ahyp="http://schemas.microsoft.com/office/drawing/2018/hyperlinkcolor" val="tx"/>
                    </a:ext>
                  </a:extLst>
                </a:hlinkClick>
              </a:rPr>
              <a:t>CC BY-SA</a:t>
            </a:r>
            <a:endParaRPr lang="en-US" sz="700" dirty="0"/>
          </a:p>
        </p:txBody>
      </p:sp>
      <p:sp>
        <p:nvSpPr>
          <p:cNvPr id="6" name="TextBox 5">
            <a:extLst>
              <a:ext uri="{FF2B5EF4-FFF2-40B4-BE49-F238E27FC236}">
                <a16:creationId xmlns:a16="http://schemas.microsoft.com/office/drawing/2014/main" id="{47BE9834-4ABC-4959-9F66-9FB475D66EE7}"/>
              </a:ext>
            </a:extLst>
          </p:cNvPr>
          <p:cNvSpPr txBox="1"/>
          <p:nvPr/>
        </p:nvSpPr>
        <p:spPr>
          <a:xfrm>
            <a:off x="135996" y="201642"/>
            <a:ext cx="5286396" cy="1846659"/>
          </a:xfrm>
          <a:prstGeom prst="rect">
            <a:avLst/>
          </a:prstGeom>
          <a:noFill/>
        </p:spPr>
        <p:txBody>
          <a:bodyPr wrap="square" rtlCol="0" anchor="b">
            <a:spAutoFit/>
          </a:bodyPr>
          <a:lstStyle/>
          <a:p>
            <a:r>
              <a:rPr lang="en-US" sz="3200" b="1" dirty="0">
                <a:solidFill>
                  <a:schemeClr val="bg1"/>
                </a:solidFill>
              </a:rPr>
              <a:t>Choose one of these questions to answer on your </a:t>
            </a:r>
            <a:r>
              <a:rPr lang="en-US" sz="3200" b="1" dirty="0">
                <a:solidFill>
                  <a:schemeClr val="accent2"/>
                </a:solidFill>
                <a:hlinkClick r:id="rId7">
                  <a:extLst>
                    <a:ext uri="{A12FA001-AC4F-418D-AE19-62706E023703}">
                      <ahyp:hlinkClr xmlns:ahyp="http://schemas.microsoft.com/office/drawing/2018/hyperlinkcolor" val="tx"/>
                    </a:ext>
                  </a:extLst>
                </a:hlinkClick>
              </a:rPr>
              <a:t>Response Card</a:t>
            </a:r>
            <a:r>
              <a:rPr lang="en-US" sz="3200" b="1" dirty="0">
                <a:solidFill>
                  <a:schemeClr val="bg1"/>
                </a:solidFill>
              </a:rPr>
              <a:t>:</a:t>
            </a:r>
          </a:p>
          <a:p>
            <a:endParaRPr lang="en-US" dirty="0"/>
          </a:p>
        </p:txBody>
      </p:sp>
    </p:spTree>
    <p:extLst>
      <p:ext uri="{BB962C8B-B14F-4D97-AF65-F5344CB8AC3E}">
        <p14:creationId xmlns:p14="http://schemas.microsoft.com/office/powerpoint/2010/main" val="3330236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5096188" y="345150"/>
            <a:ext cx="6268524" cy="3083850"/>
          </a:xfrm>
        </p:spPr>
        <p:txBody>
          <a:bodyPr vert="horz" lIns="91440" tIns="45720" rIns="91440" bIns="45720" rtlCol="0" anchor="t">
            <a:normAutofit/>
          </a:bodyPr>
          <a:lstStyle/>
          <a:p>
            <a:pPr marL="0" indent="0">
              <a:buNone/>
            </a:pPr>
            <a:r>
              <a:rPr lang="en-US" b="1" dirty="0"/>
              <a:t>Think back on:</a:t>
            </a:r>
          </a:p>
          <a:p>
            <a:pPr fontAlgn="base"/>
            <a:r>
              <a:rPr lang="en-US" dirty="0"/>
              <a:t>What is livestock and what is a crop</a:t>
            </a:r>
            <a:endParaRPr lang="en-US" dirty="0">
              <a:cs typeface="Arial"/>
            </a:endParaRPr>
          </a:p>
          <a:p>
            <a:pPr fontAlgn="base"/>
            <a:r>
              <a:rPr lang="en-US" dirty="0"/>
              <a:t>Different types of livestock found in Wyoming</a:t>
            </a:r>
            <a:endParaRPr lang="en-US" dirty="0">
              <a:cs typeface="Arial"/>
            </a:endParaRP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pic>
        <p:nvPicPr>
          <p:cNvPr id="8" name="Picture 7" descr="A herd of cattle standing on top of a dry grass field&#10;&#10;Description automatically generated">
            <a:extLst>
              <a:ext uri="{FF2B5EF4-FFF2-40B4-BE49-F238E27FC236}">
                <a16:creationId xmlns:a16="http://schemas.microsoft.com/office/drawing/2014/main" id="{A3822EFE-670B-4C50-9468-9B7D9B2617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1606" y="3074275"/>
            <a:ext cx="5231990" cy="3487993"/>
          </a:xfrm>
          <a:prstGeom prst="rect">
            <a:avLst/>
          </a:prstGeom>
        </p:spPr>
      </p:pic>
    </p:spTree>
    <p:extLst>
      <p:ext uri="{BB962C8B-B14F-4D97-AF65-F5344CB8AC3E}">
        <p14:creationId xmlns:p14="http://schemas.microsoft.com/office/powerpoint/2010/main" val="34504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15999" y="1073115"/>
            <a:ext cx="10330157" cy="3639767"/>
          </a:xfrm>
          <a:prstGeom prst="rect">
            <a:avLst/>
          </a:prstGeom>
        </p:spPr>
        <p:txBody>
          <a:bodyPr vert="horz" wrap="square" lIns="0" tIns="678485"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921774" marR="6773" indent="-674776" algn="ctr">
              <a:lnSpc>
                <a:spcPct val="100000"/>
              </a:lnSpc>
              <a:spcBef>
                <a:spcPts val="133"/>
              </a:spcBef>
            </a:pPr>
            <a:r>
              <a:rPr sz="9600" u="heavy" dirty="0">
                <a:solidFill>
                  <a:srgbClr val="FFC000"/>
                </a:solidFill>
                <a:latin typeface="Bree Rg" panose="02000503000000020004" pitchFamily="50" charset="0"/>
                <a:hlinkClick r:id="rId3">
                  <a:extLst>
                    <a:ext uri="{A12FA001-AC4F-418D-AE19-62706E023703}">
                      <ahyp:hlinkClr xmlns:ahyp="http://schemas.microsoft.com/office/drawing/2018/hyperlinkcolor" val="tx"/>
                    </a:ext>
                  </a:extLst>
                </a:hlinkClick>
              </a:rPr>
              <a:t>LAND FOR</a:t>
            </a:r>
            <a:r>
              <a:rPr sz="9600" u="heavy" spc="-152" dirty="0">
                <a:solidFill>
                  <a:srgbClr val="FFC000"/>
                </a:solidFill>
                <a:latin typeface="Bree Rg" panose="02000503000000020004" pitchFamily="50" charset="0"/>
                <a:hlinkClick r:id="rId3">
                  <a:extLst>
                    <a:ext uri="{A12FA001-AC4F-418D-AE19-62706E023703}">
                      <ahyp:hlinkClr xmlns:ahyp="http://schemas.microsoft.com/office/drawing/2018/hyperlinkcolor" val="tx"/>
                    </a:ext>
                  </a:extLst>
                </a:hlinkClick>
              </a:rPr>
              <a:t> </a:t>
            </a:r>
            <a:r>
              <a:rPr sz="9600" u="heavy" dirty="0">
                <a:solidFill>
                  <a:srgbClr val="FFC000"/>
                </a:solidFill>
                <a:latin typeface="Bree Rg" panose="02000503000000020004" pitchFamily="50" charset="0"/>
                <a:hlinkClick r:id="rId3">
                  <a:extLst>
                    <a:ext uri="{A12FA001-AC4F-418D-AE19-62706E023703}">
                      <ahyp:hlinkClr xmlns:ahyp="http://schemas.microsoft.com/office/drawing/2018/hyperlinkcolor" val="tx"/>
                    </a:ext>
                  </a:extLst>
                </a:hlinkClick>
              </a:rPr>
              <a:t>OUR</a:t>
            </a:r>
            <a:r>
              <a:rPr lang="en-US" sz="9600" u="heavy" dirty="0">
                <a:solidFill>
                  <a:srgbClr val="FFC000"/>
                </a:solidFill>
                <a:latin typeface="Bree Rg" panose="02000503000000020004" pitchFamily="50" charset="0"/>
                <a:hlinkClick r:id="rId3">
                  <a:extLst>
                    <a:ext uri="{A12FA001-AC4F-418D-AE19-62706E023703}">
                      <ahyp:hlinkClr xmlns:ahyp="http://schemas.microsoft.com/office/drawing/2018/hyperlinkcolor" val="tx"/>
                    </a:ext>
                  </a:extLst>
                </a:hlinkClick>
              </a:rPr>
              <a:t> </a:t>
            </a:r>
            <a:r>
              <a:rPr sz="9600" u="heavy" spc="-7" dirty="0">
                <a:solidFill>
                  <a:srgbClr val="FFC000"/>
                </a:solidFill>
                <a:latin typeface="Bree Rg" panose="02000503000000020004" pitchFamily="50" charset="0"/>
                <a:hlinkClick r:id="rId3">
                  <a:extLst>
                    <a:ext uri="{A12FA001-AC4F-418D-AE19-62706E023703}">
                      <ahyp:hlinkClr xmlns:ahyp="http://schemas.microsoft.com/office/drawing/2018/hyperlinkcolor" val="tx"/>
                    </a:ext>
                  </a:extLst>
                </a:hlinkClick>
              </a:rPr>
              <a:t>LIVESTOCK</a:t>
            </a:r>
            <a:endParaRPr sz="9600" dirty="0">
              <a:solidFill>
                <a:srgbClr val="FFC000"/>
              </a:solidFill>
              <a:latin typeface="Bree Rg" panose="02000503000000020004" pitchFamily="50" charset="0"/>
            </a:endParaRPr>
          </a:p>
        </p:txBody>
      </p:sp>
      <p:sp>
        <p:nvSpPr>
          <p:cNvPr id="3" name="Oval 2">
            <a:extLst>
              <a:ext uri="{FF2B5EF4-FFF2-40B4-BE49-F238E27FC236}">
                <a16:creationId xmlns:a16="http://schemas.microsoft.com/office/drawing/2014/main" id="{629F67D4-E934-4BC1-A61C-521EA63594F9}"/>
              </a:ext>
            </a:extLst>
          </p:cNvPr>
          <p:cNvSpPr/>
          <p:nvPr/>
        </p:nvSpPr>
        <p:spPr>
          <a:xfrm>
            <a:off x="-203200" y="4838401"/>
            <a:ext cx="2235200" cy="2235200"/>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4" name="Oval 3">
            <a:extLst>
              <a:ext uri="{FF2B5EF4-FFF2-40B4-BE49-F238E27FC236}">
                <a16:creationId xmlns:a16="http://schemas.microsoft.com/office/drawing/2014/main" id="{E1FEE533-1DDC-4B1D-9889-617C91226036}"/>
              </a:ext>
            </a:extLst>
          </p:cNvPr>
          <p:cNvSpPr/>
          <p:nvPr/>
        </p:nvSpPr>
        <p:spPr>
          <a:xfrm>
            <a:off x="10566401" y="5054601"/>
            <a:ext cx="1333799" cy="1333799"/>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sp>
        <p:nvSpPr>
          <p:cNvPr id="5" name="Oval 4">
            <a:extLst>
              <a:ext uri="{FF2B5EF4-FFF2-40B4-BE49-F238E27FC236}">
                <a16:creationId xmlns:a16="http://schemas.microsoft.com/office/drawing/2014/main" id="{75200002-C5EC-4AFF-AFB9-8D0708DAA8BA}"/>
              </a:ext>
            </a:extLst>
          </p:cNvPr>
          <p:cNvSpPr/>
          <p:nvPr/>
        </p:nvSpPr>
        <p:spPr>
          <a:xfrm>
            <a:off x="10022" y="3253565"/>
            <a:ext cx="1333799" cy="1333799"/>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sp>
        <p:nvSpPr>
          <p:cNvPr id="6" name="Oval 5">
            <a:extLst>
              <a:ext uri="{FF2B5EF4-FFF2-40B4-BE49-F238E27FC236}">
                <a16:creationId xmlns:a16="http://schemas.microsoft.com/office/drawing/2014/main" id="{EE2E8818-E584-4F96-8BC4-5C37117986A3}"/>
              </a:ext>
            </a:extLst>
          </p:cNvPr>
          <p:cNvSpPr/>
          <p:nvPr/>
        </p:nvSpPr>
        <p:spPr>
          <a:xfrm>
            <a:off x="3429300" y="5956001"/>
            <a:ext cx="685800" cy="685800"/>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pic>
        <p:nvPicPr>
          <p:cNvPr id="8" name="Picture 7">
            <a:extLst>
              <a:ext uri="{FF2B5EF4-FFF2-40B4-BE49-F238E27FC236}">
                <a16:creationId xmlns:a16="http://schemas.microsoft.com/office/drawing/2014/main" id="{CB71DF64-14AA-4458-8475-F47213DCAF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000" y="4241800"/>
            <a:ext cx="2235200" cy="2235200"/>
          </a:xfrm>
          <a:prstGeom prst="rect">
            <a:avLst/>
          </a:prstGeom>
        </p:spPr>
      </p:pic>
    </p:spTree>
    <p:extLst>
      <p:ext uri="{BB962C8B-B14F-4D97-AF65-F5344CB8AC3E}">
        <p14:creationId xmlns:p14="http://schemas.microsoft.com/office/powerpoint/2010/main" val="332757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herd of cattle standing on top of a dry grass field&#10;&#10;Description generated with very high confidence">
            <a:extLst>
              <a:ext uri="{FF2B5EF4-FFF2-40B4-BE49-F238E27FC236}">
                <a16:creationId xmlns:a16="http://schemas.microsoft.com/office/drawing/2014/main" id="{85C252B1-D6B3-4E49-B0B9-AA4C1E39A8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4345"/>
            <a:ext cx="12191973" cy="6857987"/>
          </a:xfrm>
          <a:prstGeom prst="rect">
            <a:avLst/>
          </a:prstGeom>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object 3"/>
          <p:cNvSpPr txBox="1">
            <a:spLocks noGrp="1"/>
          </p:cNvSpPr>
          <p:nvPr>
            <p:ph type="title"/>
          </p:nvPr>
        </p:nvSpPr>
        <p:spPr>
          <a:xfrm>
            <a:off x="709448" y="1913950"/>
            <a:ext cx="4204137" cy="1342754"/>
          </a:xfrm>
          <a:prstGeom prst="rect">
            <a:avLst/>
          </a:prstGeom>
        </p:spPr>
        <p:txBody>
          <a:bodyPr vert="horz" lIns="91440" tIns="45720" rIns="91440" bIns="45720" rtlCol="0"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933" algn="ctr" defTabSz="914400"/>
            <a:r>
              <a:rPr lang="en-US" sz="2800">
                <a:latin typeface="+mj-lt"/>
                <a:ea typeface="+mj-ea"/>
                <a:cs typeface="+mj-cs"/>
              </a:rPr>
              <a:t>The top two types of </a:t>
            </a:r>
            <a:r>
              <a:rPr lang="en-US" sz="2800" spc="-7">
                <a:latin typeface="+mj-lt"/>
                <a:ea typeface="+mj-ea"/>
                <a:cs typeface="+mj-cs"/>
              </a:rPr>
              <a:t>livestock </a:t>
            </a:r>
            <a:r>
              <a:rPr lang="en-US" sz="2800">
                <a:latin typeface="+mj-lt"/>
                <a:ea typeface="+mj-ea"/>
                <a:cs typeface="+mj-cs"/>
              </a:rPr>
              <a:t>in our </a:t>
            </a:r>
            <a:r>
              <a:rPr lang="en-US" sz="2800" spc="-7">
                <a:latin typeface="+mj-lt"/>
                <a:ea typeface="+mj-ea"/>
                <a:cs typeface="+mj-cs"/>
              </a:rPr>
              <a:t>state are cattle and</a:t>
            </a:r>
            <a:r>
              <a:rPr lang="en-US" sz="2800" spc="-193">
                <a:latin typeface="+mj-lt"/>
                <a:ea typeface="+mj-ea"/>
                <a:cs typeface="+mj-cs"/>
              </a:rPr>
              <a:t> </a:t>
            </a:r>
            <a:r>
              <a:rPr lang="en-US" sz="2800">
                <a:latin typeface="+mj-lt"/>
                <a:ea typeface="+mj-ea"/>
                <a:cs typeface="+mj-cs"/>
              </a:rPr>
              <a:t>sheep.</a:t>
            </a:r>
          </a:p>
        </p:txBody>
      </p:sp>
      <p:cxnSp>
        <p:nvCxnSpPr>
          <p:cNvPr id="24" name="Straight Connector 2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7" name="object 3">
            <a:extLst>
              <a:ext uri="{FF2B5EF4-FFF2-40B4-BE49-F238E27FC236}">
                <a16:creationId xmlns:a16="http://schemas.microsoft.com/office/drawing/2014/main" id="{0357CCD5-4F2B-4C07-89B0-196F68695143}"/>
              </a:ext>
            </a:extLst>
          </p:cNvPr>
          <p:cNvSpPr txBox="1">
            <a:spLocks/>
          </p:cNvSpPr>
          <p:nvPr/>
        </p:nvSpPr>
        <p:spPr>
          <a:xfrm>
            <a:off x="525516" y="3417573"/>
            <a:ext cx="4593021" cy="2619839"/>
          </a:xfrm>
          <a:prstGeom prst="rect">
            <a:avLst/>
          </a:prstGeom>
        </p:spPr>
        <p:txBody>
          <a:bodyPr vert="horz" lIns="91440" tIns="45720" rIns="91440" bIns="45720" rtlCol="0"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lnSpc>
                <a:spcPct val="90000"/>
              </a:lnSpc>
              <a:spcBef>
                <a:spcPct val="0"/>
              </a:spcBef>
              <a:spcAft>
                <a:spcPts val="600"/>
              </a:spcAft>
            </a:pPr>
            <a:r>
              <a:rPr lang="en-US" sz="1800" spc="-7" dirty="0"/>
              <a:t>Cattle is the third </a:t>
            </a:r>
            <a:r>
              <a:rPr lang="en-US" sz="1800" dirty="0"/>
              <a:t>largest money-maker </a:t>
            </a:r>
            <a:r>
              <a:rPr lang="en-US" sz="1800" spc="-7" dirty="0"/>
              <a:t>in  Wyoming. </a:t>
            </a:r>
            <a:r>
              <a:rPr lang="en-US" sz="1800" dirty="0"/>
              <a:t>75% of our </a:t>
            </a:r>
            <a:r>
              <a:rPr lang="en-US" sz="1800" spc="-7" dirty="0"/>
              <a:t>cattle are </a:t>
            </a:r>
            <a:r>
              <a:rPr lang="en-US" sz="1800" dirty="0"/>
              <a:t>sold </a:t>
            </a:r>
            <a:r>
              <a:rPr lang="en-US" sz="1800" spc="-7" dirty="0"/>
              <a:t>for beef. </a:t>
            </a:r>
            <a:r>
              <a:rPr lang="en-US" sz="1800" dirty="0"/>
              <a:t>The rest </a:t>
            </a:r>
            <a:r>
              <a:rPr lang="en-US" sz="1800" spc="-7" dirty="0"/>
              <a:t>will </a:t>
            </a:r>
            <a:r>
              <a:rPr lang="en-US" sz="1800" dirty="0"/>
              <a:t>be raised </a:t>
            </a:r>
            <a:r>
              <a:rPr lang="en-US" sz="1800" spc="-7" dirty="0"/>
              <a:t>to </a:t>
            </a:r>
            <a:r>
              <a:rPr lang="en-US" sz="1800" dirty="0"/>
              <a:t>produce</a:t>
            </a:r>
            <a:r>
              <a:rPr lang="en-US" sz="1800" spc="-147" dirty="0"/>
              <a:t> </a:t>
            </a:r>
            <a:r>
              <a:rPr lang="en-US" sz="1800" dirty="0"/>
              <a:t>more cattle.</a:t>
            </a:r>
            <a:endParaRPr lang="en-US" dirty="0"/>
          </a:p>
        </p:txBody>
      </p:sp>
      <p:sp>
        <p:nvSpPr>
          <p:cNvPr id="8" name="TextBox 7">
            <a:extLst>
              <a:ext uri="{FF2B5EF4-FFF2-40B4-BE49-F238E27FC236}">
                <a16:creationId xmlns:a16="http://schemas.microsoft.com/office/drawing/2014/main" id="{F779508D-A8AC-4F56-80E7-B11B88D1E498}"/>
              </a:ext>
            </a:extLst>
          </p:cNvPr>
          <p:cNvSpPr txBox="1"/>
          <p:nvPr/>
        </p:nvSpPr>
        <p:spPr>
          <a:xfrm>
            <a:off x="5552541" y="6529117"/>
            <a:ext cx="6502400" cy="21544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Photo by Wayne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Fahsholtz</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courtesy of the Wyoming Beef Council</a:t>
            </a:r>
          </a:p>
        </p:txBody>
      </p:sp>
    </p:spTree>
    <p:extLst>
      <p:ext uri="{BB962C8B-B14F-4D97-AF65-F5344CB8AC3E}">
        <p14:creationId xmlns:p14="http://schemas.microsoft.com/office/powerpoint/2010/main" val="404721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939AC92C-E954-4701-90D3-940EFC3BE831}"/>
              </a:ext>
            </a:extLst>
          </p:cNvPr>
          <p:cNvSpPr txBox="1"/>
          <p:nvPr/>
        </p:nvSpPr>
        <p:spPr>
          <a:xfrm>
            <a:off x="5882526" y="2468938"/>
            <a:ext cx="6024127" cy="3270641"/>
          </a:xfrm>
          <a:prstGeom prst="rect">
            <a:avLst/>
          </a:prstGeom>
        </p:spPr>
        <p:txBody>
          <a:bodyPr vert="horz" lIns="121920" tIns="60960" rIns="121920" bIns="60960" rtlCol="0" anchor="b">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933" marR="6773" indent="-4233">
              <a:lnSpc>
                <a:spcPct val="90000"/>
              </a:lnSpc>
              <a:spcBef>
                <a:spcPct val="0"/>
              </a:spcBef>
              <a:spcAft>
                <a:spcPts val="800"/>
              </a:spcAft>
            </a:pPr>
            <a:r>
              <a:rPr lang="en-US" dirty="0">
                <a:latin typeface="Open Sans" panose="020B0606030504020204" pitchFamily="34" charset="0"/>
                <a:ea typeface="Open Sans" panose="020B0606030504020204" pitchFamily="34" charset="0"/>
                <a:cs typeface="Open Sans" panose="020B0606030504020204" pitchFamily="34" charset="0"/>
              </a:rPr>
              <a:t>We also learned </a:t>
            </a:r>
            <a:r>
              <a:rPr lang="en-US" spc="-7" dirty="0">
                <a:latin typeface="Open Sans" panose="020B0606030504020204" pitchFamily="34" charset="0"/>
                <a:ea typeface="Open Sans" panose="020B0606030504020204" pitchFamily="34" charset="0"/>
                <a:cs typeface="Open Sans" panose="020B0606030504020204" pitchFamily="34" charset="0"/>
              </a:rPr>
              <a:t>Wyoming is </a:t>
            </a:r>
            <a:r>
              <a:rPr lang="en-US" dirty="0">
                <a:latin typeface="Open Sans" panose="020B0606030504020204" pitchFamily="34" charset="0"/>
                <a:ea typeface="Open Sans" panose="020B0606030504020204" pitchFamily="34" charset="0"/>
                <a:cs typeface="Open Sans" panose="020B0606030504020204" pitchFamily="34" charset="0"/>
              </a:rPr>
              <a:t>unique  because </a:t>
            </a:r>
            <a:r>
              <a:rPr lang="en-US" spc="-7" dirty="0">
                <a:latin typeface="Open Sans" panose="020B0606030504020204" pitchFamily="34" charset="0"/>
                <a:ea typeface="Open Sans" panose="020B0606030504020204" pitchFamily="34" charset="0"/>
                <a:cs typeface="Open Sans" panose="020B0606030504020204" pitchFamily="34" charset="0"/>
              </a:rPr>
              <a:t>we </a:t>
            </a:r>
            <a:r>
              <a:rPr lang="en-US" dirty="0">
                <a:latin typeface="Open Sans" panose="020B0606030504020204" pitchFamily="34" charset="0"/>
                <a:ea typeface="Open Sans" panose="020B0606030504020204" pitchFamily="34" charset="0"/>
                <a:cs typeface="Open Sans" panose="020B0606030504020204" pitchFamily="34" charset="0"/>
              </a:rPr>
              <a:t>are </a:t>
            </a:r>
            <a:r>
              <a:rPr lang="en-US" spc="-7" dirty="0">
                <a:latin typeface="Open Sans" panose="020B0606030504020204" pitchFamily="34" charset="0"/>
                <a:ea typeface="Open Sans" panose="020B0606030504020204" pitchFamily="34" charset="0"/>
                <a:cs typeface="Open Sans" panose="020B0606030504020204" pitchFamily="34" charset="0"/>
              </a:rPr>
              <a:t>the </a:t>
            </a:r>
            <a:r>
              <a:rPr lang="en-US" dirty="0">
                <a:latin typeface="Open Sans" panose="020B0606030504020204" pitchFamily="34" charset="0"/>
                <a:ea typeface="Open Sans" panose="020B0606030504020204" pitchFamily="34" charset="0"/>
                <a:cs typeface="Open Sans" panose="020B0606030504020204" pitchFamily="34" charset="0"/>
              </a:rPr>
              <a:t>fourth largest  producer of sheep </a:t>
            </a:r>
            <a:r>
              <a:rPr lang="en-US" spc="-7" dirty="0">
                <a:latin typeface="Open Sans" panose="020B0606030504020204" pitchFamily="34" charset="0"/>
                <a:ea typeface="Open Sans" panose="020B0606030504020204" pitchFamily="34" charset="0"/>
                <a:cs typeface="Open Sans" panose="020B0606030504020204" pitchFamily="34" charset="0"/>
              </a:rPr>
              <a:t>in the United</a:t>
            </a:r>
            <a:r>
              <a:rPr lang="en-US" spc="-127" dirty="0">
                <a:latin typeface="Open Sans" panose="020B0606030504020204" pitchFamily="34" charset="0"/>
                <a:ea typeface="Open Sans" panose="020B0606030504020204" pitchFamily="34" charset="0"/>
                <a:cs typeface="Open Sans" panose="020B0606030504020204" pitchFamily="34" charset="0"/>
              </a:rPr>
              <a:t> </a:t>
            </a:r>
            <a:r>
              <a:rPr lang="en-US" spc="-7" dirty="0">
                <a:latin typeface="Open Sans" panose="020B0606030504020204" pitchFamily="34" charset="0"/>
                <a:ea typeface="Open Sans" panose="020B0606030504020204" pitchFamily="34" charset="0"/>
                <a:cs typeface="Open Sans" panose="020B0606030504020204" pitchFamily="34" charset="0"/>
              </a:rPr>
              <a:t>States.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close up of a baby sheep standing in a field&#10;&#10;Description generated with high confidence">
            <a:extLst>
              <a:ext uri="{FF2B5EF4-FFF2-40B4-BE49-F238E27FC236}">
                <a16:creationId xmlns:a16="http://schemas.microsoft.com/office/drawing/2014/main" id="{107155F2-774D-4ED9-93E8-52E691A7CB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7137400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28121" y="327880"/>
            <a:ext cx="9611868" cy="4500781"/>
          </a:xfrm>
          <a:prstGeom prst="rect">
            <a:avLst/>
          </a:prstGeom>
        </p:spPr>
        <p:txBody>
          <a:bodyPr vert="horz" wrap="square" lIns="0" tIns="712785"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485016" marR="6773" indent="-284473" algn="ctr">
              <a:lnSpc>
                <a:spcPct val="114999"/>
              </a:lnSpc>
              <a:spcBef>
                <a:spcPts val="133"/>
              </a:spcBef>
            </a:pPr>
            <a:r>
              <a:rPr sz="7200" spc="-7" dirty="0">
                <a:solidFill>
                  <a:schemeClr val="bg1"/>
                </a:solidFill>
                <a:latin typeface="Bree Rg" panose="02000503000000020004" pitchFamily="50" charset="0"/>
              </a:rPr>
              <a:t>Here </a:t>
            </a:r>
            <a:r>
              <a:rPr sz="7200" spc="-13" dirty="0">
                <a:solidFill>
                  <a:schemeClr val="bg1"/>
                </a:solidFill>
                <a:latin typeface="Bree Rg" panose="02000503000000020004" pitchFamily="50" charset="0"/>
              </a:rPr>
              <a:t>are </a:t>
            </a:r>
            <a:r>
              <a:rPr sz="7200" spc="-7" dirty="0">
                <a:solidFill>
                  <a:schemeClr val="bg1"/>
                </a:solidFill>
                <a:latin typeface="Bree Rg" panose="02000503000000020004" pitchFamily="50" charset="0"/>
              </a:rPr>
              <a:t>some other </a:t>
            </a:r>
            <a:r>
              <a:rPr sz="7200" spc="-13" dirty="0">
                <a:solidFill>
                  <a:schemeClr val="bg1"/>
                </a:solidFill>
                <a:latin typeface="Bree Rg" panose="02000503000000020004" pitchFamily="50" charset="0"/>
              </a:rPr>
              <a:t>ways  </a:t>
            </a:r>
            <a:r>
              <a:rPr sz="7200" spc="-7" dirty="0">
                <a:solidFill>
                  <a:schemeClr val="bg1"/>
                </a:solidFill>
                <a:latin typeface="Bree Rg" panose="02000503000000020004" pitchFamily="50" charset="0"/>
              </a:rPr>
              <a:t>that Wyoming </a:t>
            </a:r>
            <a:r>
              <a:rPr sz="7200" dirty="0">
                <a:solidFill>
                  <a:schemeClr val="bg1"/>
                </a:solidFill>
                <a:latin typeface="Bree Rg" panose="02000503000000020004" pitchFamily="50" charset="0"/>
              </a:rPr>
              <a:t>is</a:t>
            </a:r>
            <a:r>
              <a:rPr sz="7200" spc="-53" dirty="0">
                <a:solidFill>
                  <a:schemeClr val="bg1"/>
                </a:solidFill>
                <a:latin typeface="Bree Rg" panose="02000503000000020004" pitchFamily="50" charset="0"/>
              </a:rPr>
              <a:t> </a:t>
            </a:r>
            <a:r>
              <a:rPr sz="7200" spc="-7" dirty="0">
                <a:solidFill>
                  <a:schemeClr val="bg1"/>
                </a:solidFill>
                <a:latin typeface="Bree Rg" panose="02000503000000020004" pitchFamily="50" charset="0"/>
              </a:rPr>
              <a:t>unique.</a:t>
            </a:r>
            <a:endParaRPr sz="7200" dirty="0">
              <a:solidFill>
                <a:schemeClr val="bg1"/>
              </a:solidFill>
              <a:latin typeface="Bree Rg" panose="02000503000000020004" pitchFamily="50" charset="0"/>
            </a:endParaRPr>
          </a:p>
        </p:txBody>
      </p:sp>
      <p:sp>
        <p:nvSpPr>
          <p:cNvPr id="3" name="Oval 2">
            <a:extLst>
              <a:ext uri="{FF2B5EF4-FFF2-40B4-BE49-F238E27FC236}">
                <a16:creationId xmlns:a16="http://schemas.microsoft.com/office/drawing/2014/main" id="{DACD5144-EA22-4D3F-B493-7444ED35E2F9}"/>
              </a:ext>
            </a:extLst>
          </p:cNvPr>
          <p:cNvSpPr/>
          <p:nvPr/>
        </p:nvSpPr>
        <p:spPr>
          <a:xfrm>
            <a:off x="9550400" y="4226477"/>
            <a:ext cx="2235200" cy="2235200"/>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a:p>
        </p:txBody>
      </p:sp>
      <p:sp>
        <p:nvSpPr>
          <p:cNvPr id="4" name="Oval 3">
            <a:extLst>
              <a:ext uri="{FF2B5EF4-FFF2-40B4-BE49-F238E27FC236}">
                <a16:creationId xmlns:a16="http://schemas.microsoft.com/office/drawing/2014/main" id="{4F6C4FE1-7B3A-4B23-A429-454250A72285}"/>
              </a:ext>
            </a:extLst>
          </p:cNvPr>
          <p:cNvSpPr/>
          <p:nvPr/>
        </p:nvSpPr>
        <p:spPr>
          <a:xfrm>
            <a:off x="7336650" y="5524201"/>
            <a:ext cx="1333799" cy="1333799"/>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sp>
        <p:nvSpPr>
          <p:cNvPr id="5" name="Oval 4">
            <a:extLst>
              <a:ext uri="{FF2B5EF4-FFF2-40B4-BE49-F238E27FC236}">
                <a16:creationId xmlns:a16="http://schemas.microsoft.com/office/drawing/2014/main" id="{DE8E7B6B-BA6F-45B2-B7F5-B1CCB1DB18D3}"/>
              </a:ext>
            </a:extLst>
          </p:cNvPr>
          <p:cNvSpPr/>
          <p:nvPr/>
        </p:nvSpPr>
        <p:spPr>
          <a:xfrm>
            <a:off x="101601" y="4546601"/>
            <a:ext cx="1607996" cy="1607996"/>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sp>
        <p:nvSpPr>
          <p:cNvPr id="6" name="Oval 5">
            <a:extLst>
              <a:ext uri="{FF2B5EF4-FFF2-40B4-BE49-F238E27FC236}">
                <a16:creationId xmlns:a16="http://schemas.microsoft.com/office/drawing/2014/main" id="{29B1ADB5-4B42-4338-A35C-599C32406B60}"/>
              </a:ext>
            </a:extLst>
          </p:cNvPr>
          <p:cNvSpPr/>
          <p:nvPr/>
        </p:nvSpPr>
        <p:spPr>
          <a:xfrm>
            <a:off x="2743200" y="5811696"/>
            <a:ext cx="685800" cy="685800"/>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sp>
        <p:nvSpPr>
          <p:cNvPr id="7" name="Oval 6">
            <a:extLst>
              <a:ext uri="{FF2B5EF4-FFF2-40B4-BE49-F238E27FC236}">
                <a16:creationId xmlns:a16="http://schemas.microsoft.com/office/drawing/2014/main" id="{36B9EB6F-4B14-4D60-9CCB-B28BBCD200C1}"/>
              </a:ext>
            </a:extLst>
          </p:cNvPr>
          <p:cNvSpPr/>
          <p:nvPr/>
        </p:nvSpPr>
        <p:spPr>
          <a:xfrm>
            <a:off x="4762201" y="5099484"/>
            <a:ext cx="1333799" cy="1333799"/>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3200" dirty="0"/>
          </a:p>
        </p:txBody>
      </p:sp>
    </p:spTree>
    <p:extLst>
      <p:ext uri="{BB962C8B-B14F-4D97-AF65-F5344CB8AC3E}">
        <p14:creationId xmlns:p14="http://schemas.microsoft.com/office/powerpoint/2010/main" val="237929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object 2"/>
          <p:cNvSpPr/>
          <p:nvPr/>
        </p:nvSpPr>
        <p:spPr>
          <a:xfrm>
            <a:off x="6096000" y="0"/>
            <a:ext cx="6096000" cy="6858000"/>
          </a:xfrm>
          <a:custGeom>
            <a:avLst/>
            <a:gdLst/>
            <a:ahLst/>
            <a:cxnLst/>
            <a:rect l="l" t="t" r="r" b="b"/>
            <a:pathLst>
              <a:path w="4572000" h="5143500">
                <a:moveTo>
                  <a:pt x="0" y="5143500"/>
                </a:moveTo>
                <a:lnTo>
                  <a:pt x="4572000" y="5143500"/>
                </a:lnTo>
                <a:lnTo>
                  <a:pt x="4572000" y="0"/>
                </a:lnTo>
                <a:lnTo>
                  <a:pt x="0" y="0"/>
                </a:lnTo>
                <a:lnTo>
                  <a:pt x="0" y="5143500"/>
                </a:lnTo>
                <a:close/>
              </a:path>
            </a:pathLst>
          </a:custGeom>
          <a:solidFill>
            <a:srgbClr val="EEEEEE"/>
          </a:solidFill>
        </p:spPr>
        <p:txBody>
          <a:bodyPr wrap="square" lIns="0" tIns="0" rIns="0" bIns="0" rtlCol="0"/>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sz="3200" dirty="0"/>
          </a:p>
        </p:txBody>
      </p:sp>
      <p:sp>
        <p:nvSpPr>
          <p:cNvPr id="3" name="object 3"/>
          <p:cNvSpPr txBox="1">
            <a:spLocks noGrp="1"/>
          </p:cNvSpPr>
          <p:nvPr>
            <p:ph type="title"/>
          </p:nvPr>
        </p:nvSpPr>
        <p:spPr>
          <a:xfrm>
            <a:off x="7031131" y="902000"/>
            <a:ext cx="4483947" cy="3761713"/>
          </a:xfrm>
          <a:prstGeom prst="rect">
            <a:avLst/>
          </a:prstGeom>
        </p:spPr>
        <p:txBody>
          <a:bodyPr vert="horz" wrap="square" lIns="0" tIns="16933" rIns="0" bIns="0"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6933" marR="6773" algn="ctr">
              <a:lnSpc>
                <a:spcPct val="114999"/>
              </a:lnSpc>
              <a:spcBef>
                <a:spcPts val="133"/>
              </a:spcBef>
            </a:pPr>
            <a:r>
              <a:rPr sz="5333" spc="-7">
                <a:solidFill>
                  <a:schemeClr val="tx1"/>
                </a:solidFill>
                <a:latin typeface="Bree Rg" panose="02000503000000020004" pitchFamily="50" charset="0"/>
              </a:rPr>
              <a:t>Wyoming </a:t>
            </a:r>
            <a:r>
              <a:rPr sz="5333">
                <a:solidFill>
                  <a:schemeClr val="tx1"/>
                </a:solidFill>
                <a:latin typeface="Bree Rg" panose="02000503000000020004" pitchFamily="50" charset="0"/>
              </a:rPr>
              <a:t>is</a:t>
            </a:r>
            <a:r>
              <a:rPr sz="5333" spc="-107">
                <a:solidFill>
                  <a:schemeClr val="tx1"/>
                </a:solidFill>
                <a:latin typeface="Bree Rg" panose="02000503000000020004" pitchFamily="50" charset="0"/>
              </a:rPr>
              <a:t> </a:t>
            </a:r>
            <a:r>
              <a:rPr sz="5333">
                <a:solidFill>
                  <a:schemeClr val="tx1"/>
                </a:solidFill>
                <a:latin typeface="Bree Rg" panose="02000503000000020004" pitchFamily="50" charset="0"/>
              </a:rPr>
              <a:t>the  ninth </a:t>
            </a:r>
            <a:r>
              <a:rPr sz="5333" spc="-7">
                <a:solidFill>
                  <a:schemeClr val="tx1"/>
                </a:solidFill>
                <a:latin typeface="Bree Rg" panose="02000503000000020004" pitchFamily="50" charset="0"/>
              </a:rPr>
              <a:t>largest  </a:t>
            </a:r>
            <a:r>
              <a:rPr sz="5333">
                <a:solidFill>
                  <a:schemeClr val="tx1"/>
                </a:solidFill>
                <a:latin typeface="Bree Rg" panose="02000503000000020004" pitchFamily="50" charset="0"/>
              </a:rPr>
              <a:t>state in the  </a:t>
            </a:r>
            <a:r>
              <a:rPr sz="5333" spc="-7">
                <a:solidFill>
                  <a:schemeClr val="tx1"/>
                </a:solidFill>
                <a:latin typeface="Bree Rg" panose="02000503000000020004" pitchFamily="50" charset="0"/>
              </a:rPr>
              <a:t>United</a:t>
            </a:r>
            <a:r>
              <a:rPr sz="5333" spc="-87">
                <a:solidFill>
                  <a:schemeClr val="tx1"/>
                </a:solidFill>
                <a:latin typeface="Bree Rg" panose="02000503000000020004" pitchFamily="50" charset="0"/>
              </a:rPr>
              <a:t> </a:t>
            </a:r>
            <a:r>
              <a:rPr sz="5333" spc="-7">
                <a:solidFill>
                  <a:schemeClr val="tx1"/>
                </a:solidFill>
                <a:latin typeface="Bree Rg" panose="02000503000000020004" pitchFamily="50" charset="0"/>
              </a:rPr>
              <a:t>States!</a:t>
            </a:r>
            <a:endParaRPr sz="5333" spc="-7" dirty="0">
              <a:solidFill>
                <a:schemeClr val="tx1"/>
              </a:solidFill>
              <a:latin typeface="Bree Rg" panose="02000503000000020004" pitchFamily="50" charset="0"/>
            </a:endParaRPr>
          </a:p>
        </p:txBody>
      </p:sp>
      <p:sp>
        <p:nvSpPr>
          <p:cNvPr id="4" name="object 4"/>
          <p:cNvSpPr/>
          <p:nvPr/>
        </p:nvSpPr>
        <p:spPr>
          <a:xfrm>
            <a:off x="237743" y="1204976"/>
            <a:ext cx="5673344" cy="4148645"/>
          </a:xfrm>
          <a:prstGeom prst="rect">
            <a:avLst/>
          </a:prstGeom>
          <a:blipFill>
            <a:blip r:embed="rId3" cstate="print"/>
            <a:stretch>
              <a:fillRect/>
            </a:stretch>
          </a:blipFill>
        </p:spPr>
        <p:txBody>
          <a:bodyPr wrap="square" lIns="0" tIns="0" rIns="0" bIns="0" rtlCol="0"/>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sz="3200"/>
          </a:p>
        </p:txBody>
      </p:sp>
    </p:spTree>
    <p:extLst>
      <p:ext uri="{BB962C8B-B14F-4D97-AF65-F5344CB8AC3E}">
        <p14:creationId xmlns:p14="http://schemas.microsoft.com/office/powerpoint/2010/main" val="3263388279"/>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0AD25-C7A6-4F80-8929-D08CC273DA84}"/>
</file>

<file path=customXml/itemProps2.xml><?xml version="1.0" encoding="utf-8"?>
<ds:datastoreItem xmlns:ds="http://schemas.openxmlformats.org/officeDocument/2006/customXml" ds:itemID="{40BE59CB-D746-49A6-B8E9-DE8F55DC1AE5}">
  <ds:schemaRefs>
    <ds:schemaRef ds:uri="http://schemas.microsoft.com/sharepoint/v3/contenttype/forms"/>
  </ds:schemaRefs>
</ds:datastoreItem>
</file>

<file path=customXml/itemProps3.xml><?xml version="1.0" encoding="utf-8"?>
<ds:datastoreItem xmlns:ds="http://schemas.openxmlformats.org/officeDocument/2006/customXml" ds:itemID="{363F0049-46F7-4F09-8505-758E9EB4C1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1394</Words>
  <Application>Microsoft Office PowerPoint</Application>
  <PresentationFormat>Widescreen</PresentationFormat>
  <Paragraphs>200</Paragraphs>
  <Slides>32</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Open Sans</vt:lpstr>
      <vt:lpstr>Bree Rg</vt:lpstr>
      <vt:lpstr>Arial</vt:lpstr>
      <vt:lpstr>Calibri</vt:lpstr>
      <vt:lpstr>Montserrat</vt:lpstr>
      <vt:lpstr>Patrick Hand</vt:lpstr>
      <vt:lpstr>Office Theme</vt:lpstr>
      <vt:lpstr>Acrobat Document</vt:lpstr>
      <vt:lpstr>Agriculture</vt:lpstr>
      <vt:lpstr>Today’s Challenge</vt:lpstr>
      <vt:lpstr>PowerPoint Presentation</vt:lpstr>
      <vt:lpstr>PowerPoint Presentation</vt:lpstr>
      <vt:lpstr>LAND FOR OUR LIVESTOCK</vt:lpstr>
      <vt:lpstr>The top two types of livestock in our state are cattle and sheep.</vt:lpstr>
      <vt:lpstr>PowerPoint Presentation</vt:lpstr>
      <vt:lpstr>Here are some other ways  that Wyoming is unique.</vt:lpstr>
      <vt:lpstr>Wyoming is the  ninth largest  state in the  United States!</vt:lpstr>
      <vt:lpstr>PowerPoint Presentation</vt:lpstr>
      <vt:lpstr>Since we have so much space and so few people, what do you think we use all this land for?</vt:lpstr>
      <vt:lpstr>This is a map of Wyoming that shows private and public land.</vt:lpstr>
      <vt:lpstr>We have the biggest ranches in the United States here in Wyoming. We may not have a lot of people in our big open space, but our space serves a really important purpose.  We have over one million head of cattle in our state. That means we have more cows than people!   </vt:lpstr>
      <vt:lpstr>The cattle that live in Wyoming have needs  just like us. We need food and water to  survive, and so do they. Our land helps supply  the cattle and sheep with those basic needs.</vt:lpstr>
      <vt:lpstr>Get your task card to play the Livestock Simulation Game </vt:lpstr>
      <vt:lpstr>Welcome to the __________ Ranch</vt:lpstr>
      <vt:lpstr>PowerPoint Presentation</vt:lpstr>
      <vt:lpstr>The cattle ate all the grass!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Wyoming is the  ninth largest  state in the  United States!</vt:lpstr>
      <vt:lpstr>PowerPoint Presentation</vt:lpstr>
      <vt:lpstr>PowerPoint Presentation</vt:lpstr>
      <vt:lpstr>Let’s discuss:</vt:lpstr>
      <vt:lpstr>PowerPoint Presentation</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Stephanie Russell</dc:creator>
  <cp:lastModifiedBy>Stephanie Russell</cp:lastModifiedBy>
  <cp:revision>37</cp:revision>
  <dcterms:created xsi:type="dcterms:W3CDTF">2020-11-13T16:57:01Z</dcterms:created>
  <dcterms:modified xsi:type="dcterms:W3CDTF">2021-07-21T21:52:46Z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