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89" r:id="rId5"/>
    <p:sldId id="300" r:id="rId6"/>
    <p:sldId id="257" r:id="rId7"/>
    <p:sldId id="261" r:id="rId8"/>
    <p:sldId id="263" r:id="rId9"/>
    <p:sldId id="295" r:id="rId10"/>
    <p:sldId id="296" r:id="rId11"/>
    <p:sldId id="297" r:id="rId12"/>
    <p:sldId id="298" r:id="rId13"/>
    <p:sldId id="299" r:id="rId14"/>
    <p:sldId id="301" r:id="rId15"/>
    <p:sldId id="2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33E07-81D1-4A8B-AF03-4B017A1B13FB}" v="1" dt="2021-07-21T22:07:46.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3792" autoAdjust="0"/>
  </p:normalViewPr>
  <p:slideViewPr>
    <p:cSldViewPr snapToGrid="0">
      <p:cViewPr varScale="1">
        <p:scale>
          <a:sx n="103" d="100"/>
          <a:sy n="103" d="100"/>
        </p:scale>
        <p:origin x="1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Russell" userId="f71637d8-1f63-4a52-8dcf-c8b5f3a85ec9" providerId="ADAL" clId="{D6DDC6AA-F25A-4DE7-AAFD-F5445F301C4C}"/>
    <pc:docChg chg="custSel modSld">
      <pc:chgData name="Stephanie Russell" userId="f71637d8-1f63-4a52-8dcf-c8b5f3a85ec9" providerId="ADAL" clId="{D6DDC6AA-F25A-4DE7-AAFD-F5445F301C4C}" dt="2021-02-24T21:55:14.766" v="1" actId="27636"/>
      <pc:docMkLst>
        <pc:docMk/>
      </pc:docMkLst>
      <pc:sldChg chg="modSp mod">
        <pc:chgData name="Stephanie Russell" userId="f71637d8-1f63-4a52-8dcf-c8b5f3a85ec9" providerId="ADAL" clId="{D6DDC6AA-F25A-4DE7-AAFD-F5445F301C4C}" dt="2021-02-24T21:55:14.766" v="1" actId="27636"/>
        <pc:sldMkLst>
          <pc:docMk/>
          <pc:sldMk cId="461075805" sldId="294"/>
        </pc:sldMkLst>
        <pc:spChg chg="mod">
          <ac:chgData name="Stephanie Russell" userId="f71637d8-1f63-4a52-8dcf-c8b5f3a85ec9" providerId="ADAL" clId="{D6DDC6AA-F25A-4DE7-AAFD-F5445F301C4C}" dt="2021-02-24T21:55:14.766" v="1" actId="27636"/>
          <ac:spMkLst>
            <pc:docMk/>
            <pc:sldMk cId="461075805" sldId="294"/>
            <ac:spMk id="30" creationId="{01548F5F-A308-4DA8-8F2E-7881516B4660}"/>
          </ac:spMkLst>
        </pc:spChg>
      </pc:sldChg>
    </pc:docChg>
  </pc:docChgLst>
  <pc:docChgLst>
    <pc:chgData name="Kay Mobley" userId="S::kmobley_acsd1.org#ext#@wyaitc.onmicrosoft.com::2bc411c9-e0b0-42ef-ad9e-fadd51b693a5" providerId="AD" clId="Web-{B11E5B2A-6F24-9C14-4A5A-4666F7EF5A5E}"/>
    <pc:docChg chg="modSld">
      <pc:chgData name="Kay Mobley" userId="S::kmobley_acsd1.org#ext#@wyaitc.onmicrosoft.com::2bc411c9-e0b0-42ef-ad9e-fadd51b693a5" providerId="AD" clId="Web-{B11E5B2A-6F24-9C14-4A5A-4666F7EF5A5E}" dt="2021-02-13T22:48:47.383" v="2" actId="20577"/>
      <pc:docMkLst>
        <pc:docMk/>
      </pc:docMkLst>
      <pc:sldChg chg="modSp">
        <pc:chgData name="Kay Mobley" userId="S::kmobley_acsd1.org#ext#@wyaitc.onmicrosoft.com::2bc411c9-e0b0-42ef-ad9e-fadd51b693a5" providerId="AD" clId="Web-{B11E5B2A-6F24-9C14-4A5A-4666F7EF5A5E}" dt="2021-02-13T22:48:47.383" v="2" actId="20577"/>
        <pc:sldMkLst>
          <pc:docMk/>
          <pc:sldMk cId="805351206" sldId="295"/>
        </pc:sldMkLst>
        <pc:spChg chg="mod">
          <ac:chgData name="Kay Mobley" userId="S::kmobley_acsd1.org#ext#@wyaitc.onmicrosoft.com::2bc411c9-e0b0-42ef-ad9e-fadd51b693a5" providerId="AD" clId="Web-{B11E5B2A-6F24-9C14-4A5A-4666F7EF5A5E}" dt="2021-02-13T22:48:47.383" v="2" actId="20577"/>
          <ac:spMkLst>
            <pc:docMk/>
            <pc:sldMk cId="805351206" sldId="295"/>
            <ac:spMk id="5" creationId="{55F1108C-E8C1-4FFF-A69C-6DCC31400D38}"/>
          </ac:spMkLst>
        </pc:spChg>
      </pc:sldChg>
    </pc:docChg>
  </pc:docChgLst>
  <pc:docChgLst>
    <pc:chgData name="Carolyn Jacobs" userId="56fa0885-c92e-4d3f-9e6d-a3e34eb2e861" providerId="ADAL" clId="{F30C3D82-E855-4EF9-B5EA-2576E8D6EA69}"/>
    <pc:docChg chg="custSel addSld delSld modSld">
      <pc:chgData name="Carolyn Jacobs" userId="56fa0885-c92e-4d3f-9e6d-a3e34eb2e861" providerId="ADAL" clId="{F30C3D82-E855-4EF9-B5EA-2576E8D6EA69}" dt="2021-01-27T20:03:56.419" v="81" actId="1076"/>
      <pc:docMkLst>
        <pc:docMk/>
      </pc:docMkLst>
      <pc:sldChg chg="addSp delSp modSp mod">
        <pc:chgData name="Carolyn Jacobs" userId="56fa0885-c92e-4d3f-9e6d-a3e34eb2e861" providerId="ADAL" clId="{F30C3D82-E855-4EF9-B5EA-2576E8D6EA69}" dt="2021-01-27T19:56:10.751" v="28" actId="255"/>
        <pc:sldMkLst>
          <pc:docMk/>
          <pc:sldMk cId="2023923398" sldId="261"/>
        </pc:sldMkLst>
        <pc:spChg chg="mod">
          <ac:chgData name="Carolyn Jacobs" userId="56fa0885-c92e-4d3f-9e6d-a3e34eb2e861" providerId="ADAL" clId="{F30C3D82-E855-4EF9-B5EA-2576E8D6EA69}" dt="2021-01-27T19:56:10.751" v="28" actId="255"/>
          <ac:spMkLst>
            <pc:docMk/>
            <pc:sldMk cId="2023923398" sldId="261"/>
            <ac:spMk id="3" creationId="{CB5D4B99-F188-420B-BB1C-57455B37807E}"/>
          </ac:spMkLst>
        </pc:spChg>
        <pc:spChg chg="mod">
          <ac:chgData name="Carolyn Jacobs" userId="56fa0885-c92e-4d3f-9e6d-a3e34eb2e861" providerId="ADAL" clId="{F30C3D82-E855-4EF9-B5EA-2576E8D6EA69}" dt="2021-01-27T19:55:01.293" v="20" actId="14100"/>
          <ac:spMkLst>
            <pc:docMk/>
            <pc:sldMk cId="2023923398" sldId="261"/>
            <ac:spMk id="7" creationId="{FFC1C850-2918-4EF0-83C0-85953D651695}"/>
          </ac:spMkLst>
        </pc:spChg>
        <pc:picChg chg="add del mod">
          <ac:chgData name="Carolyn Jacobs" userId="56fa0885-c92e-4d3f-9e6d-a3e34eb2e861" providerId="ADAL" clId="{F30C3D82-E855-4EF9-B5EA-2576E8D6EA69}" dt="2021-01-27T19:55:53.552" v="25" actId="478"/>
          <ac:picMkLst>
            <pc:docMk/>
            <pc:sldMk cId="2023923398" sldId="261"/>
            <ac:picMk id="4" creationId="{2974D15D-AC94-41DD-80D2-B354817C8C2B}"/>
          </ac:picMkLst>
        </pc:picChg>
      </pc:sldChg>
      <pc:sldChg chg="modSp mod">
        <pc:chgData name="Carolyn Jacobs" userId="56fa0885-c92e-4d3f-9e6d-a3e34eb2e861" providerId="ADAL" clId="{F30C3D82-E855-4EF9-B5EA-2576E8D6EA69}" dt="2021-01-27T20:03:56.419" v="81" actId="1076"/>
        <pc:sldMkLst>
          <pc:docMk/>
          <pc:sldMk cId="345049661" sldId="263"/>
        </pc:sldMkLst>
        <pc:picChg chg="mod">
          <ac:chgData name="Carolyn Jacobs" userId="56fa0885-c92e-4d3f-9e6d-a3e34eb2e861" providerId="ADAL" clId="{F30C3D82-E855-4EF9-B5EA-2576E8D6EA69}" dt="2021-01-27T20:03:56.419" v="81" actId="1076"/>
          <ac:picMkLst>
            <pc:docMk/>
            <pc:sldMk cId="345049661" sldId="263"/>
            <ac:picMk id="2" creationId="{A465ECA0-4B64-4B90-8479-B91D93A89266}"/>
          </ac:picMkLst>
        </pc:picChg>
      </pc:sldChg>
      <pc:sldChg chg="del">
        <pc:chgData name="Carolyn Jacobs" userId="56fa0885-c92e-4d3f-9e6d-a3e34eb2e861" providerId="ADAL" clId="{F30C3D82-E855-4EF9-B5EA-2576E8D6EA69}" dt="2021-01-27T20:01:54.361" v="74" actId="47"/>
        <pc:sldMkLst>
          <pc:docMk/>
          <pc:sldMk cId="877666442" sldId="264"/>
        </pc:sldMkLst>
      </pc:sldChg>
      <pc:sldChg chg="modSp">
        <pc:chgData name="Carolyn Jacobs" userId="56fa0885-c92e-4d3f-9e6d-a3e34eb2e861" providerId="ADAL" clId="{F30C3D82-E855-4EF9-B5EA-2576E8D6EA69}" dt="2021-01-27T19:52:07.235" v="0" actId="207"/>
        <pc:sldMkLst>
          <pc:docMk/>
          <pc:sldMk cId="3907273179" sldId="289"/>
        </pc:sldMkLst>
        <pc:spChg chg="mod">
          <ac:chgData name="Carolyn Jacobs" userId="56fa0885-c92e-4d3f-9e6d-a3e34eb2e861" providerId="ADAL" clId="{F30C3D82-E855-4EF9-B5EA-2576E8D6EA69}" dt="2021-01-27T19:52:07.235" v="0" actId="207"/>
          <ac:spMkLst>
            <pc:docMk/>
            <pc:sldMk cId="3907273179" sldId="289"/>
            <ac:spMk id="2" creationId="{BC1F7A39-B5B9-4529-8997-DCC5187B08CB}"/>
          </ac:spMkLst>
        </pc:spChg>
      </pc:sldChg>
      <pc:sldChg chg="del">
        <pc:chgData name="Carolyn Jacobs" userId="56fa0885-c92e-4d3f-9e6d-a3e34eb2e861" providerId="ADAL" clId="{F30C3D82-E855-4EF9-B5EA-2576E8D6EA69}" dt="2021-01-27T19:53:13.840" v="3" actId="47"/>
        <pc:sldMkLst>
          <pc:docMk/>
          <pc:sldMk cId="1394143609" sldId="290"/>
        </pc:sldMkLst>
      </pc:sldChg>
      <pc:sldChg chg="modSp mod">
        <pc:chgData name="Carolyn Jacobs" userId="56fa0885-c92e-4d3f-9e6d-a3e34eb2e861" providerId="ADAL" clId="{F30C3D82-E855-4EF9-B5EA-2576E8D6EA69}" dt="2021-01-27T20:02:26.671" v="80" actId="1440"/>
        <pc:sldMkLst>
          <pc:docMk/>
          <pc:sldMk cId="461075805" sldId="294"/>
        </pc:sldMkLst>
        <pc:spChg chg="mod">
          <ac:chgData name="Carolyn Jacobs" userId="56fa0885-c92e-4d3f-9e6d-a3e34eb2e861" providerId="ADAL" clId="{F30C3D82-E855-4EF9-B5EA-2576E8D6EA69}" dt="2021-01-27T20:02:07.165" v="76" actId="14100"/>
          <ac:spMkLst>
            <pc:docMk/>
            <pc:sldMk cId="461075805" sldId="294"/>
            <ac:spMk id="30" creationId="{01548F5F-A308-4DA8-8F2E-7881516B4660}"/>
          </ac:spMkLst>
        </pc:spChg>
        <pc:picChg chg="mod">
          <ac:chgData name="Carolyn Jacobs" userId="56fa0885-c92e-4d3f-9e6d-a3e34eb2e861" providerId="ADAL" clId="{F30C3D82-E855-4EF9-B5EA-2576E8D6EA69}" dt="2021-01-27T20:02:26.671" v="80" actId="1440"/>
          <ac:picMkLst>
            <pc:docMk/>
            <pc:sldMk cId="461075805" sldId="294"/>
            <ac:picMk id="5" creationId="{B6DA5BDA-2CC5-4F50-AD8C-C69DDD070B1B}"/>
          </ac:picMkLst>
        </pc:picChg>
        <pc:picChg chg="mod">
          <ac:chgData name="Carolyn Jacobs" userId="56fa0885-c92e-4d3f-9e6d-a3e34eb2e861" providerId="ADAL" clId="{F30C3D82-E855-4EF9-B5EA-2576E8D6EA69}" dt="2021-01-27T20:02:14.061" v="78" actId="1076"/>
          <ac:picMkLst>
            <pc:docMk/>
            <pc:sldMk cId="461075805" sldId="294"/>
            <ac:picMk id="16" creationId="{975C785A-454F-417F-B65F-A19615C37B27}"/>
          </ac:picMkLst>
        </pc:picChg>
      </pc:sldChg>
      <pc:sldChg chg="modSp mod">
        <pc:chgData name="Carolyn Jacobs" userId="56fa0885-c92e-4d3f-9e6d-a3e34eb2e861" providerId="ADAL" clId="{F30C3D82-E855-4EF9-B5EA-2576E8D6EA69}" dt="2021-01-27T19:55:31.109" v="24" actId="12"/>
        <pc:sldMkLst>
          <pc:docMk/>
          <pc:sldMk cId="805351206" sldId="295"/>
        </pc:sldMkLst>
        <pc:spChg chg="mod">
          <ac:chgData name="Carolyn Jacobs" userId="56fa0885-c92e-4d3f-9e6d-a3e34eb2e861" providerId="ADAL" clId="{F30C3D82-E855-4EF9-B5EA-2576E8D6EA69}" dt="2021-01-27T19:55:31.109" v="24" actId="12"/>
          <ac:spMkLst>
            <pc:docMk/>
            <pc:sldMk cId="805351206" sldId="295"/>
            <ac:spMk id="5" creationId="{55F1108C-E8C1-4FFF-A69C-6DCC31400D38}"/>
          </ac:spMkLst>
        </pc:spChg>
      </pc:sldChg>
      <pc:sldChg chg="modSp mod setBg">
        <pc:chgData name="Carolyn Jacobs" userId="56fa0885-c92e-4d3f-9e6d-a3e34eb2e861" providerId="ADAL" clId="{F30C3D82-E855-4EF9-B5EA-2576E8D6EA69}" dt="2021-01-27T19:59:54.912" v="62" actId="1076"/>
        <pc:sldMkLst>
          <pc:docMk/>
          <pc:sldMk cId="71273645" sldId="296"/>
        </pc:sldMkLst>
        <pc:spChg chg="mod">
          <ac:chgData name="Carolyn Jacobs" userId="56fa0885-c92e-4d3f-9e6d-a3e34eb2e861" providerId="ADAL" clId="{F30C3D82-E855-4EF9-B5EA-2576E8D6EA69}" dt="2021-01-27T19:56:55.209" v="32" actId="1076"/>
          <ac:spMkLst>
            <pc:docMk/>
            <pc:sldMk cId="71273645" sldId="296"/>
            <ac:spMk id="2" creationId="{10B3E4FC-4C36-4454-892F-5F1B70BAC137}"/>
          </ac:spMkLst>
        </pc:spChg>
        <pc:spChg chg="mod">
          <ac:chgData name="Carolyn Jacobs" userId="56fa0885-c92e-4d3f-9e6d-a3e34eb2e861" providerId="ADAL" clId="{F30C3D82-E855-4EF9-B5EA-2576E8D6EA69}" dt="2021-01-27T19:58:54.403" v="49" actId="1076"/>
          <ac:spMkLst>
            <pc:docMk/>
            <pc:sldMk cId="71273645" sldId="296"/>
            <ac:spMk id="3" creationId="{AE695418-3FC6-414B-8AD7-4860A605E951}"/>
          </ac:spMkLst>
        </pc:spChg>
        <pc:spChg chg="mod">
          <ac:chgData name="Carolyn Jacobs" userId="56fa0885-c92e-4d3f-9e6d-a3e34eb2e861" providerId="ADAL" clId="{F30C3D82-E855-4EF9-B5EA-2576E8D6EA69}" dt="2021-01-27T19:59:17.391" v="54" actId="1076"/>
          <ac:spMkLst>
            <pc:docMk/>
            <pc:sldMk cId="71273645" sldId="296"/>
            <ac:spMk id="6" creationId="{AEED7433-02AC-4156-B25F-FA5634C09CBD}"/>
          </ac:spMkLst>
        </pc:spChg>
        <pc:spChg chg="mod">
          <ac:chgData name="Carolyn Jacobs" userId="56fa0885-c92e-4d3f-9e6d-a3e34eb2e861" providerId="ADAL" clId="{F30C3D82-E855-4EF9-B5EA-2576E8D6EA69}" dt="2021-01-27T19:59:54.912" v="62" actId="1076"/>
          <ac:spMkLst>
            <pc:docMk/>
            <pc:sldMk cId="71273645" sldId="296"/>
            <ac:spMk id="7" creationId="{639A6FFB-B0D6-4C1B-8498-D562B9DC58E5}"/>
          </ac:spMkLst>
        </pc:spChg>
        <pc:spChg chg="mod">
          <ac:chgData name="Carolyn Jacobs" userId="56fa0885-c92e-4d3f-9e6d-a3e34eb2e861" providerId="ADAL" clId="{F30C3D82-E855-4EF9-B5EA-2576E8D6EA69}" dt="2021-01-27T19:59:48.065" v="61" actId="1076"/>
          <ac:spMkLst>
            <pc:docMk/>
            <pc:sldMk cId="71273645" sldId="296"/>
            <ac:spMk id="8" creationId="{DFA66C7E-AB20-4F66-9646-021BA1B0B088}"/>
          </ac:spMkLst>
        </pc:spChg>
        <pc:spChg chg="mod">
          <ac:chgData name="Carolyn Jacobs" userId="56fa0885-c92e-4d3f-9e6d-a3e34eb2e861" providerId="ADAL" clId="{F30C3D82-E855-4EF9-B5EA-2576E8D6EA69}" dt="2021-01-27T19:59:43.096" v="60" actId="1076"/>
          <ac:spMkLst>
            <pc:docMk/>
            <pc:sldMk cId="71273645" sldId="296"/>
            <ac:spMk id="9" creationId="{27EE4585-94FE-4A55-A7EE-1361066F7E12}"/>
          </ac:spMkLst>
        </pc:spChg>
        <pc:spChg chg="mod">
          <ac:chgData name="Carolyn Jacobs" userId="56fa0885-c92e-4d3f-9e6d-a3e34eb2e861" providerId="ADAL" clId="{F30C3D82-E855-4EF9-B5EA-2576E8D6EA69}" dt="2021-01-27T19:59:03.020" v="51" actId="1076"/>
          <ac:spMkLst>
            <pc:docMk/>
            <pc:sldMk cId="71273645" sldId="296"/>
            <ac:spMk id="10" creationId="{AB7C7F4E-D12E-42F6-B66C-7632DC012BF3}"/>
          </ac:spMkLst>
        </pc:spChg>
        <pc:spChg chg="mod">
          <ac:chgData name="Carolyn Jacobs" userId="56fa0885-c92e-4d3f-9e6d-a3e34eb2e861" providerId="ADAL" clId="{F30C3D82-E855-4EF9-B5EA-2576E8D6EA69}" dt="2021-01-27T19:59:06.806" v="52" actId="1076"/>
          <ac:spMkLst>
            <pc:docMk/>
            <pc:sldMk cId="71273645" sldId="296"/>
            <ac:spMk id="12" creationId="{7F363E7A-41AD-43AE-ADCE-9E1B010BC9BD}"/>
          </ac:spMkLst>
        </pc:spChg>
        <pc:spChg chg="mod">
          <ac:chgData name="Carolyn Jacobs" userId="56fa0885-c92e-4d3f-9e6d-a3e34eb2e861" providerId="ADAL" clId="{F30C3D82-E855-4EF9-B5EA-2576E8D6EA69}" dt="2021-01-27T19:59:11.348" v="53" actId="1076"/>
          <ac:spMkLst>
            <pc:docMk/>
            <pc:sldMk cId="71273645" sldId="296"/>
            <ac:spMk id="13" creationId="{39AEE2E8-84D0-4713-8710-81A2798932A8}"/>
          </ac:spMkLst>
        </pc:spChg>
        <pc:spChg chg="mod">
          <ac:chgData name="Carolyn Jacobs" userId="56fa0885-c92e-4d3f-9e6d-a3e34eb2e861" providerId="ADAL" clId="{F30C3D82-E855-4EF9-B5EA-2576E8D6EA69}" dt="2021-01-27T19:59:38.768" v="59" actId="1076"/>
          <ac:spMkLst>
            <pc:docMk/>
            <pc:sldMk cId="71273645" sldId="296"/>
            <ac:spMk id="14" creationId="{CCF7A6E2-5DE1-4800-A0E7-E73F33525247}"/>
          </ac:spMkLst>
        </pc:spChg>
        <pc:spChg chg="mod">
          <ac:chgData name="Carolyn Jacobs" userId="56fa0885-c92e-4d3f-9e6d-a3e34eb2e861" providerId="ADAL" clId="{F30C3D82-E855-4EF9-B5EA-2576E8D6EA69}" dt="2021-01-27T19:59:27.002" v="57" actId="1076"/>
          <ac:spMkLst>
            <pc:docMk/>
            <pc:sldMk cId="71273645" sldId="296"/>
            <ac:spMk id="15" creationId="{60702B43-DBC2-4387-A70D-77AF3B2099E0}"/>
          </ac:spMkLst>
        </pc:spChg>
        <pc:spChg chg="mod">
          <ac:chgData name="Carolyn Jacobs" userId="56fa0885-c92e-4d3f-9e6d-a3e34eb2e861" providerId="ADAL" clId="{F30C3D82-E855-4EF9-B5EA-2576E8D6EA69}" dt="2021-01-27T19:59:35.747" v="58" actId="1076"/>
          <ac:spMkLst>
            <pc:docMk/>
            <pc:sldMk cId="71273645" sldId="296"/>
            <ac:spMk id="16" creationId="{43C6E78E-8CE3-46AA-8331-C3F5F430A64B}"/>
          </ac:spMkLst>
        </pc:spChg>
        <pc:spChg chg="mod">
          <ac:chgData name="Carolyn Jacobs" userId="56fa0885-c92e-4d3f-9e6d-a3e34eb2e861" providerId="ADAL" clId="{F30C3D82-E855-4EF9-B5EA-2576E8D6EA69}" dt="2021-01-27T19:59:21.045" v="55" actId="1076"/>
          <ac:spMkLst>
            <pc:docMk/>
            <pc:sldMk cId="71273645" sldId="296"/>
            <ac:spMk id="17" creationId="{45A20E01-C686-4A21-A1E9-AC5F8EA315CA}"/>
          </ac:spMkLst>
        </pc:spChg>
        <pc:picChg chg="mod">
          <ac:chgData name="Carolyn Jacobs" userId="56fa0885-c92e-4d3f-9e6d-a3e34eb2e861" providerId="ADAL" clId="{F30C3D82-E855-4EF9-B5EA-2576E8D6EA69}" dt="2021-01-27T19:56:37.882" v="30" actId="14100"/>
          <ac:picMkLst>
            <pc:docMk/>
            <pc:sldMk cId="71273645" sldId="296"/>
            <ac:picMk id="19" creationId="{76A522A3-8BC2-47AF-A9B7-4FD985B1A940}"/>
          </ac:picMkLst>
        </pc:picChg>
      </pc:sldChg>
      <pc:sldChg chg="modSp mod setBg">
        <pc:chgData name="Carolyn Jacobs" userId="56fa0885-c92e-4d3f-9e6d-a3e34eb2e861" providerId="ADAL" clId="{F30C3D82-E855-4EF9-B5EA-2576E8D6EA69}" dt="2021-01-27T20:01:15.338" v="71"/>
        <pc:sldMkLst>
          <pc:docMk/>
          <pc:sldMk cId="2119876013" sldId="297"/>
        </pc:sldMkLst>
        <pc:spChg chg="mod">
          <ac:chgData name="Carolyn Jacobs" userId="56fa0885-c92e-4d3f-9e6d-a3e34eb2e861" providerId="ADAL" clId="{F30C3D82-E855-4EF9-B5EA-2576E8D6EA69}" dt="2021-01-27T20:00:59.833" v="69" actId="14100"/>
          <ac:spMkLst>
            <pc:docMk/>
            <pc:sldMk cId="2119876013" sldId="297"/>
            <ac:spMk id="2" creationId="{06D65F09-3500-4E76-9807-9CCCD94D20E3}"/>
          </ac:spMkLst>
        </pc:spChg>
      </pc:sldChg>
      <pc:sldChg chg="add">
        <pc:chgData name="Carolyn Jacobs" userId="56fa0885-c92e-4d3f-9e6d-a3e34eb2e861" providerId="ADAL" clId="{F30C3D82-E855-4EF9-B5EA-2576E8D6EA69}" dt="2021-01-27T19:53:07.670" v="2"/>
        <pc:sldMkLst>
          <pc:docMk/>
          <pc:sldMk cId="240157104" sldId="300"/>
        </pc:sldMkLst>
      </pc:sldChg>
      <pc:sldChg chg="add">
        <pc:chgData name="Carolyn Jacobs" userId="56fa0885-c92e-4d3f-9e6d-a3e34eb2e861" providerId="ADAL" clId="{F30C3D82-E855-4EF9-B5EA-2576E8D6EA69}" dt="2021-01-27T20:01:42.638" v="73"/>
        <pc:sldMkLst>
          <pc:docMk/>
          <pc:sldMk cId="3972807154" sldId="301"/>
        </pc:sldMkLst>
      </pc:sldChg>
    </pc:docChg>
  </pc:docChgLst>
  <pc:docChgLst>
    <pc:chgData name="Stephanie Russell" userId="f71637d8-1f63-4a52-8dcf-c8b5f3a85ec9" providerId="ADAL" clId="{DDFA4CCD-D186-4604-8485-0A3D5AB78879}"/>
    <pc:docChg chg="undo custSel mod delSld modSld">
      <pc:chgData name="Stephanie Russell" userId="f71637d8-1f63-4a52-8dcf-c8b5f3a85ec9" providerId="ADAL" clId="{DDFA4CCD-D186-4604-8485-0A3D5AB78879}" dt="2021-02-08T22:16:02.992" v="55"/>
      <pc:docMkLst>
        <pc:docMk/>
      </pc:docMkLst>
      <pc:sldChg chg="addSp delSp modSp mod">
        <pc:chgData name="Stephanie Russell" userId="f71637d8-1f63-4a52-8dcf-c8b5f3a85ec9" providerId="ADAL" clId="{DDFA4CCD-D186-4604-8485-0A3D5AB78879}" dt="2021-02-08T22:11:21.281" v="5" actId="1076"/>
        <pc:sldMkLst>
          <pc:docMk/>
          <pc:sldMk cId="628440327" sldId="257"/>
        </pc:sldMkLst>
        <pc:spChg chg="del">
          <ac:chgData name="Stephanie Russell" userId="f71637d8-1f63-4a52-8dcf-c8b5f3a85ec9" providerId="ADAL" clId="{DDFA4CCD-D186-4604-8485-0A3D5AB78879}" dt="2021-02-08T22:10:24.794" v="1" actId="478"/>
          <ac:spMkLst>
            <pc:docMk/>
            <pc:sldMk cId="628440327" sldId="257"/>
            <ac:spMk id="6" creationId="{C0B4EC76-A148-4B67-BEE6-5363C2CDE133}"/>
          </ac:spMkLst>
        </pc:spChg>
        <pc:picChg chg="del">
          <ac:chgData name="Stephanie Russell" userId="f71637d8-1f63-4a52-8dcf-c8b5f3a85ec9" providerId="ADAL" clId="{DDFA4CCD-D186-4604-8485-0A3D5AB78879}" dt="2021-02-08T22:10:24.794" v="1" actId="478"/>
          <ac:picMkLst>
            <pc:docMk/>
            <pc:sldMk cId="628440327" sldId="257"/>
            <ac:picMk id="5" creationId="{B685C6C3-BDF0-4D0B-8023-8B1673A7FB0F}"/>
          </ac:picMkLst>
        </pc:picChg>
        <pc:picChg chg="add mod">
          <ac:chgData name="Stephanie Russell" userId="f71637d8-1f63-4a52-8dcf-c8b5f3a85ec9" providerId="ADAL" clId="{DDFA4CCD-D186-4604-8485-0A3D5AB78879}" dt="2021-02-08T22:11:21.281" v="5" actId="1076"/>
          <ac:picMkLst>
            <pc:docMk/>
            <pc:sldMk cId="628440327" sldId="257"/>
            <ac:picMk id="7" creationId="{F6DAE4C9-9550-43B1-83B3-08C8F6424F5C}"/>
          </ac:picMkLst>
        </pc:picChg>
      </pc:sldChg>
      <pc:sldChg chg="modSp mod">
        <pc:chgData name="Stephanie Russell" userId="f71637d8-1f63-4a52-8dcf-c8b5f3a85ec9" providerId="ADAL" clId="{DDFA4CCD-D186-4604-8485-0A3D5AB78879}" dt="2021-02-08T22:12:29.785" v="24" actId="1076"/>
        <pc:sldMkLst>
          <pc:docMk/>
          <pc:sldMk cId="345049661" sldId="263"/>
        </pc:sldMkLst>
        <pc:spChg chg="mod">
          <ac:chgData name="Stephanie Russell" userId="f71637d8-1f63-4a52-8dcf-c8b5f3a85ec9" providerId="ADAL" clId="{DDFA4CCD-D186-4604-8485-0A3D5AB78879}" dt="2021-02-08T22:12:29.785" v="24" actId="1076"/>
          <ac:spMkLst>
            <pc:docMk/>
            <pc:sldMk cId="345049661" sldId="263"/>
            <ac:spMk id="6" creationId="{B4D26ADF-7A79-456C-80D8-B58866F421C6}"/>
          </ac:spMkLst>
        </pc:spChg>
        <pc:spChg chg="mod">
          <ac:chgData name="Stephanie Russell" userId="f71637d8-1f63-4a52-8dcf-c8b5f3a85ec9" providerId="ADAL" clId="{DDFA4CCD-D186-4604-8485-0A3D5AB78879}" dt="2021-02-08T22:11:39.914" v="8" actId="1076"/>
          <ac:spMkLst>
            <pc:docMk/>
            <pc:sldMk cId="345049661" sldId="263"/>
            <ac:spMk id="9" creationId="{7BCD30BD-9546-4078-B67F-C8A0B8C96CE4}"/>
          </ac:spMkLst>
        </pc:spChg>
        <pc:picChg chg="mod">
          <ac:chgData name="Stephanie Russell" userId="f71637d8-1f63-4a52-8dcf-c8b5f3a85ec9" providerId="ADAL" clId="{DDFA4CCD-D186-4604-8485-0A3D5AB78879}" dt="2021-02-08T22:12:22.142" v="22" actId="1076"/>
          <ac:picMkLst>
            <pc:docMk/>
            <pc:sldMk cId="345049661" sldId="263"/>
            <ac:picMk id="2" creationId="{A465ECA0-4B64-4B90-8479-B91D93A89266}"/>
          </ac:picMkLst>
        </pc:picChg>
        <pc:picChg chg="mod">
          <ac:chgData name="Stephanie Russell" userId="f71637d8-1f63-4a52-8dcf-c8b5f3a85ec9" providerId="ADAL" clId="{DDFA4CCD-D186-4604-8485-0A3D5AB78879}" dt="2021-02-08T22:12:19.236" v="21" actId="1076"/>
          <ac:picMkLst>
            <pc:docMk/>
            <pc:sldMk cId="345049661" sldId="263"/>
            <ac:picMk id="4" creationId="{40CD1F00-72C9-4641-90F8-7797D9CC6288}"/>
          </ac:picMkLst>
        </pc:picChg>
      </pc:sldChg>
      <pc:sldChg chg="modNotesTx">
        <pc:chgData name="Stephanie Russell" userId="f71637d8-1f63-4a52-8dcf-c8b5f3a85ec9" providerId="ADAL" clId="{DDFA4CCD-D186-4604-8485-0A3D5AB78879}" dt="2021-02-08T22:10:06.523" v="0" actId="20577"/>
        <pc:sldMkLst>
          <pc:docMk/>
          <pc:sldMk cId="3907273179" sldId="289"/>
        </pc:sldMkLst>
      </pc:sldChg>
      <pc:sldChg chg="del">
        <pc:chgData name="Stephanie Russell" userId="f71637d8-1f63-4a52-8dcf-c8b5f3a85ec9" providerId="ADAL" clId="{DDFA4CCD-D186-4604-8485-0A3D5AB78879}" dt="2021-02-08T22:15:21.362" v="54" actId="2696"/>
        <pc:sldMkLst>
          <pc:docMk/>
          <pc:sldMk cId="2874502932" sldId="291"/>
        </pc:sldMkLst>
      </pc:sldChg>
      <pc:sldChg chg="setBg">
        <pc:chgData name="Stephanie Russell" userId="f71637d8-1f63-4a52-8dcf-c8b5f3a85ec9" providerId="ADAL" clId="{DDFA4CCD-D186-4604-8485-0A3D5AB78879}" dt="2021-02-08T22:16:02.992" v="55"/>
        <pc:sldMkLst>
          <pc:docMk/>
          <pc:sldMk cId="461075805" sldId="294"/>
        </pc:sldMkLst>
      </pc:sldChg>
      <pc:sldChg chg="addSp delSp modSp mod setBg setClrOvrMap">
        <pc:chgData name="Stephanie Russell" userId="f71637d8-1f63-4a52-8dcf-c8b5f3a85ec9" providerId="ADAL" clId="{DDFA4CCD-D186-4604-8485-0A3D5AB78879}" dt="2021-02-08T22:15:14.939" v="53" actId="26606"/>
        <pc:sldMkLst>
          <pc:docMk/>
          <pc:sldMk cId="1085132417" sldId="299"/>
        </pc:sldMkLst>
        <pc:spChg chg="del">
          <ac:chgData name="Stephanie Russell" userId="f71637d8-1f63-4a52-8dcf-c8b5f3a85ec9" providerId="ADAL" clId="{DDFA4CCD-D186-4604-8485-0A3D5AB78879}" dt="2021-02-08T22:13:01.758" v="25" actId="478"/>
          <ac:spMkLst>
            <pc:docMk/>
            <pc:sldMk cId="1085132417" sldId="299"/>
            <ac:spMk id="4" creationId="{FBC9B3E5-9B42-445F-8C76-377A424FF7CC}"/>
          </ac:spMkLst>
        </pc:spChg>
        <pc:spChg chg="mod ord">
          <ac:chgData name="Stephanie Russell" userId="f71637d8-1f63-4a52-8dcf-c8b5f3a85ec9" providerId="ADAL" clId="{DDFA4CCD-D186-4604-8485-0A3D5AB78879}" dt="2021-02-08T22:15:14.939" v="53" actId="26606"/>
          <ac:spMkLst>
            <pc:docMk/>
            <pc:sldMk cId="1085132417" sldId="299"/>
            <ac:spMk id="5" creationId="{0CD947E6-20E6-4E15-85F8-5772408424D9}"/>
          </ac:spMkLst>
        </pc:spChg>
        <pc:spChg chg="del">
          <ac:chgData name="Stephanie Russell" userId="f71637d8-1f63-4a52-8dcf-c8b5f3a85ec9" providerId="ADAL" clId="{DDFA4CCD-D186-4604-8485-0A3D5AB78879}" dt="2021-02-08T22:15:14.939" v="53" actId="26606"/>
          <ac:spMkLst>
            <pc:docMk/>
            <pc:sldMk cId="1085132417" sldId="299"/>
            <ac:spMk id="14" creationId="{37C89E4B-3C9F-44B9-8B86-D9E3D112D8EC}"/>
          </ac:spMkLst>
        </pc:spChg>
        <pc:spChg chg="add">
          <ac:chgData name="Stephanie Russell" userId="f71637d8-1f63-4a52-8dcf-c8b5f3a85ec9" providerId="ADAL" clId="{DDFA4CCD-D186-4604-8485-0A3D5AB78879}" dt="2021-02-08T22:15:14.939" v="53" actId="26606"/>
          <ac:spMkLst>
            <pc:docMk/>
            <pc:sldMk cId="1085132417" sldId="299"/>
            <ac:spMk id="23" creationId="{71B2258F-86CA-4D4D-8270-BC05FCDEBFB3}"/>
          </ac:spMkLst>
        </pc:spChg>
        <pc:picChg chg="del">
          <ac:chgData name="Stephanie Russell" userId="f71637d8-1f63-4a52-8dcf-c8b5f3a85ec9" providerId="ADAL" clId="{DDFA4CCD-D186-4604-8485-0A3D5AB78879}" dt="2021-02-08T22:13:01.758" v="25" actId="478"/>
          <ac:picMkLst>
            <pc:docMk/>
            <pc:sldMk cId="1085132417" sldId="299"/>
            <ac:picMk id="3" creationId="{999C6551-898E-4622-8A76-E91760AC68BE}"/>
          </ac:picMkLst>
        </pc:picChg>
        <pc:picChg chg="add del mod modCrop">
          <ac:chgData name="Stephanie Russell" userId="f71637d8-1f63-4a52-8dcf-c8b5f3a85ec9" providerId="ADAL" clId="{DDFA4CCD-D186-4604-8485-0A3D5AB78879}" dt="2021-02-08T22:14:38.784" v="42" actId="478"/>
          <ac:picMkLst>
            <pc:docMk/>
            <pc:sldMk cId="1085132417" sldId="299"/>
            <ac:picMk id="6" creationId="{E25B90B8-CF2D-4431-82A8-A311AA678254}"/>
          </ac:picMkLst>
        </pc:picChg>
        <pc:picChg chg="add mod ord modCrop">
          <ac:chgData name="Stephanie Russell" userId="f71637d8-1f63-4a52-8dcf-c8b5f3a85ec9" providerId="ADAL" clId="{DDFA4CCD-D186-4604-8485-0A3D5AB78879}" dt="2021-02-08T22:15:14.939" v="53" actId="26606"/>
          <ac:picMkLst>
            <pc:docMk/>
            <pc:sldMk cId="1085132417" sldId="299"/>
            <ac:picMk id="8" creationId="{66EEDE06-6063-408D-801A-D6B451423297}"/>
          </ac:picMkLst>
        </pc:picChg>
        <pc:cxnChg chg="del">
          <ac:chgData name="Stephanie Russell" userId="f71637d8-1f63-4a52-8dcf-c8b5f3a85ec9" providerId="ADAL" clId="{DDFA4CCD-D186-4604-8485-0A3D5AB78879}" dt="2021-02-08T22:15:14.939" v="53" actId="26606"/>
          <ac:cxnSpMkLst>
            <pc:docMk/>
            <pc:sldMk cId="1085132417" sldId="299"/>
            <ac:cxnSpMk id="16" creationId="{AA2EAA10-076F-46BD-8F0F-B9A2FB77A85C}"/>
          </ac:cxnSpMkLst>
        </pc:cxnChg>
        <pc:cxnChg chg="del">
          <ac:chgData name="Stephanie Russell" userId="f71637d8-1f63-4a52-8dcf-c8b5f3a85ec9" providerId="ADAL" clId="{DDFA4CCD-D186-4604-8485-0A3D5AB78879}" dt="2021-02-08T22:15:14.939" v="53" actId="26606"/>
          <ac:cxnSpMkLst>
            <pc:docMk/>
            <pc:sldMk cId="1085132417" sldId="299"/>
            <ac:cxnSpMk id="18" creationId="{D891E407-403B-4764-86C9-33A56D3BCAA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name of the lesson is a link to the Wyoming Agriculture in the Classroom website where the lesson can be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340273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the students an opportunity to explain their learning.</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11</a:t>
            </a:fld>
            <a:endParaRPr lang="en-US"/>
          </a:p>
        </p:txBody>
      </p:sp>
    </p:spTree>
    <p:extLst>
      <p:ext uri="{BB962C8B-B14F-4D97-AF65-F5344CB8AC3E}">
        <p14:creationId xmlns:p14="http://schemas.microsoft.com/office/powerpoint/2010/main" val="424204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chance to share the Essential Question for this unit.</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a:p>
        </p:txBody>
      </p:sp>
    </p:spTree>
    <p:extLst>
      <p:ext uri="{BB962C8B-B14F-4D97-AF65-F5344CB8AC3E}">
        <p14:creationId xmlns:p14="http://schemas.microsoft.com/office/powerpoint/2010/main" val="141346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focus of today’s lesson.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400583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new vocabulary words for this lesson.  You may need to adjust this list according to the needs of your students.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196988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back on the previous lesson and review the key ideas.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5</a:t>
            </a:fld>
            <a:endParaRPr lang="en-US"/>
          </a:p>
        </p:txBody>
      </p:sp>
    </p:spTree>
    <p:extLst>
      <p:ext uri="{BB962C8B-B14F-4D97-AF65-F5344CB8AC3E}">
        <p14:creationId xmlns:p14="http://schemas.microsoft.com/office/powerpoint/2010/main" val="2475387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a:t>
            </a:r>
          </a:p>
          <a:p>
            <a:r>
              <a:rPr lang="en-US" dirty="0"/>
              <a:t>Spend time reviewing the concepts and ideas of the last 7 lessons. </a:t>
            </a:r>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a:p>
        </p:txBody>
      </p:sp>
    </p:spTree>
    <p:extLst>
      <p:ext uri="{BB962C8B-B14F-4D97-AF65-F5344CB8AC3E}">
        <p14:creationId xmlns:p14="http://schemas.microsoft.com/office/powerpoint/2010/main" val="307154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Discuss with students how they can be stewards of Wyoming’s energy. You will be modeling what an acrostic poem is. The poem will be the evidence of your learning for the unit. </a:t>
            </a:r>
          </a:p>
        </p:txBody>
      </p:sp>
      <p:sp>
        <p:nvSpPr>
          <p:cNvPr id="4" name="Slide Number Placeholder 3"/>
          <p:cNvSpPr>
            <a:spLocks noGrp="1"/>
          </p:cNvSpPr>
          <p:nvPr>
            <p:ph type="sldNum" sz="quarter" idx="5"/>
          </p:nvPr>
        </p:nvSpPr>
        <p:spPr/>
        <p:txBody>
          <a:bodyPr/>
          <a:lstStyle/>
          <a:p>
            <a:fld id="{053E9396-F393-4B24-AF69-59B36568AAFD}" type="slidenum">
              <a:rPr lang="en-US" smtClean="0"/>
              <a:t>7</a:t>
            </a:fld>
            <a:endParaRPr lang="en-US"/>
          </a:p>
        </p:txBody>
      </p:sp>
    </p:spTree>
    <p:extLst>
      <p:ext uri="{BB962C8B-B14F-4D97-AF65-F5344CB8AC3E}">
        <p14:creationId xmlns:p14="http://schemas.microsoft.com/office/powerpoint/2010/main" val="256679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a:t>
            </a:r>
          </a:p>
          <a:p>
            <a:r>
              <a:rPr lang="en-US" dirty="0"/>
              <a:t>Give the students 10-20 minutes to create their poem. You may have students work with partners or independently.</a:t>
            </a:r>
          </a:p>
        </p:txBody>
      </p:sp>
      <p:sp>
        <p:nvSpPr>
          <p:cNvPr id="4" name="Slide Number Placeholder 3"/>
          <p:cNvSpPr>
            <a:spLocks noGrp="1"/>
          </p:cNvSpPr>
          <p:nvPr>
            <p:ph type="sldNum" sz="quarter" idx="5"/>
          </p:nvPr>
        </p:nvSpPr>
        <p:spPr/>
        <p:txBody>
          <a:bodyPr/>
          <a:lstStyle/>
          <a:p>
            <a:fld id="{053E9396-F393-4B24-AF69-59B36568AAFD}" type="slidenum">
              <a:rPr lang="en-US" smtClean="0"/>
              <a:t>8</a:t>
            </a:fld>
            <a:endParaRPr lang="en-US"/>
          </a:p>
        </p:txBody>
      </p:sp>
    </p:spTree>
    <p:extLst>
      <p:ext uri="{BB962C8B-B14F-4D97-AF65-F5344CB8AC3E}">
        <p14:creationId xmlns:p14="http://schemas.microsoft.com/office/powerpoint/2010/main" val="392678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 </a:t>
            </a:r>
          </a:p>
          <a:p>
            <a:r>
              <a:rPr lang="en-US" dirty="0"/>
              <a:t>You will provide the students that are comfortable sharing their poems the opportunity to share their poems. Collect the poems for assessing or for display. </a:t>
            </a:r>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a:p>
        </p:txBody>
      </p:sp>
    </p:spTree>
    <p:extLst>
      <p:ext uri="{BB962C8B-B14F-4D97-AF65-F5344CB8AC3E}">
        <p14:creationId xmlns:p14="http://schemas.microsoft.com/office/powerpoint/2010/main" val="160257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3713B-5B5C-4120-8C47-043A680D3A04}"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3713B-5B5C-4120-8C47-043A680D3A04}"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yaitc.org/lesson/lesson-eight-you-the-missing-piece-for-wyomings-futur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yaitc.org/curriculum/feedback-survey" TargetMode="Externa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reativecommons.org/licenses/by-sa/3.0/"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en.wikipedia.org/wiki/Buffalo_Bill_Dam"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7A39-B5B9-4529-8997-DCC5187B08CB}"/>
              </a:ext>
            </a:extLst>
          </p:cNvPr>
          <p:cNvSpPr>
            <a:spLocks noGrp="1"/>
          </p:cNvSpPr>
          <p:nvPr>
            <p:ph type="title"/>
          </p:nvPr>
        </p:nvSpPr>
        <p:spPr>
          <a:xfrm>
            <a:off x="6906906" y="3815710"/>
            <a:ext cx="5163503" cy="3550031"/>
          </a:xfrm>
        </p:spPr>
        <p:txBody>
          <a:bodyPr vert="horz" lIns="91440" tIns="45720" rIns="91440" bIns="45720" rtlCol="0" anchor="ctr">
            <a:normAutofit fontScale="90000"/>
          </a:bodyPr>
          <a:lstStyle/>
          <a:p>
            <a:pPr algn="ctr"/>
            <a:r>
              <a:rPr lang="en-US" sz="4900" b="1" dirty="0">
                <a:latin typeface="Arial" panose="020B0604020202020204" pitchFamily="34" charset="0"/>
                <a:cs typeface="Arial" panose="020B0604020202020204" pitchFamily="34" charset="0"/>
              </a:rPr>
              <a:t>Minerals &amp; Energy</a:t>
            </a:r>
            <a:br>
              <a:rPr lang="en-US" sz="54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3rd Grade</a:t>
            </a:r>
            <a:br>
              <a:rPr lang="en-US" sz="3600" b="1" dirty="0">
                <a:solidFill>
                  <a:schemeClr val="accent2"/>
                </a:solidFill>
                <a:latin typeface="Arial" panose="020B0604020202020204" pitchFamily="34" charset="0"/>
                <a:cs typeface="Arial" panose="020B0604020202020204" pitchFamily="34" charset="0"/>
              </a:rPr>
            </a:br>
            <a:r>
              <a:rPr lang="en-US" sz="3600" b="1" dirty="0">
                <a:solidFill>
                  <a:schemeClr val="accent2"/>
                </a:solidFill>
                <a:latin typeface="Arial" panose="020B0604020202020204" pitchFamily="34" charset="0"/>
                <a:cs typeface="Arial" panose="020B0604020202020204" pitchFamily="34" charset="0"/>
              </a:rPr>
              <a:t>Lesson 8: </a:t>
            </a:r>
            <a:br>
              <a:rPr lang="en-US" sz="3600" b="1" dirty="0">
                <a:solidFill>
                  <a:schemeClr val="accent2"/>
                </a:solidFill>
                <a:latin typeface="Arial" panose="020B0604020202020204" pitchFamily="34" charset="0"/>
                <a:cs typeface="Arial" panose="020B0604020202020204" pitchFamily="34" charset="0"/>
              </a:rPr>
            </a:br>
            <a:r>
              <a:rPr lang="en-US" sz="3600" b="1"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You-The Missing Piece for Wyoming’s Future</a:t>
            </a:r>
            <a:br>
              <a:rPr lang="en-US" sz="5400" b="1" dirty="0">
                <a:latin typeface="Arial" panose="020B0604020202020204" pitchFamily="34" charset="0"/>
                <a:cs typeface="Arial" panose="020B0604020202020204" pitchFamily="34" charset="0"/>
              </a:rPr>
            </a:br>
            <a:endParaRPr lang="en-US" sz="5400" dirty="0"/>
          </a:p>
        </p:txBody>
      </p:sp>
      <p:sp>
        <p:nvSpPr>
          <p:cNvPr id="20" name="Freeform: Shape 1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smoke, outdoor, sky, steam&#10;&#10;Description automatically generated">
            <a:extLst>
              <a:ext uri="{FF2B5EF4-FFF2-40B4-BE49-F238E27FC236}">
                <a16:creationId xmlns:a16="http://schemas.microsoft.com/office/drawing/2014/main" id="{D2B1D867-FF87-4D5A-BC68-C49A5E634A1B}"/>
              </a:ext>
            </a:extLst>
          </p:cNvPr>
          <p:cNvPicPr>
            <a:picLocks noGrp="1" noChangeAspect="1"/>
          </p:cNvPicPr>
          <p:nvPr>
            <p:ph idx="1"/>
          </p:nvPr>
        </p:nvPicPr>
        <p:blipFill rotWithShape="1">
          <a:blip r:embed="rId4">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Oval 5">
            <a:extLst>
              <a:ext uri="{FF2B5EF4-FFF2-40B4-BE49-F238E27FC236}">
                <a16:creationId xmlns:a16="http://schemas.microsoft.com/office/drawing/2014/main" id="{036AE7A7-B05C-47FC-8373-614E596DB7D7}"/>
              </a:ext>
            </a:extLst>
          </p:cNvPr>
          <p:cNvSpPr/>
          <p:nvPr/>
        </p:nvSpPr>
        <p:spPr>
          <a:xfrm>
            <a:off x="7498080" y="98475"/>
            <a:ext cx="3981157" cy="37751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40AE2788-4E38-4DED-B3D2-32E4D8EF10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9897" y="98475"/>
            <a:ext cx="3357519" cy="3357519"/>
          </a:xfrm>
          <a:prstGeom prst="rect">
            <a:avLst/>
          </a:prstGeom>
        </p:spPr>
      </p:pic>
    </p:spTree>
    <p:extLst>
      <p:ext uri="{BB962C8B-B14F-4D97-AF65-F5344CB8AC3E}">
        <p14:creationId xmlns:p14="http://schemas.microsoft.com/office/powerpoint/2010/main" val="39072731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toy, doll&#10;&#10;Description automatically generated">
            <a:extLst>
              <a:ext uri="{FF2B5EF4-FFF2-40B4-BE49-F238E27FC236}">
                <a16:creationId xmlns:a16="http://schemas.microsoft.com/office/drawing/2014/main" id="{66EEDE06-6063-408D-801A-D6B451423297}"/>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5" name="TextBox 4">
            <a:extLst>
              <a:ext uri="{FF2B5EF4-FFF2-40B4-BE49-F238E27FC236}">
                <a16:creationId xmlns:a16="http://schemas.microsoft.com/office/drawing/2014/main" id="{0CD947E6-20E6-4E15-85F8-5772408424D9}"/>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a:solidFill>
                  <a:srgbClr val="FFFFFF"/>
                </a:solidFill>
                <a:latin typeface="+mj-lt"/>
                <a:ea typeface="+mj-ea"/>
                <a:cs typeface="+mj-cs"/>
              </a:rPr>
              <a:t>Congratulations on the growing and learning that you have done!</a:t>
            </a:r>
          </a:p>
        </p:txBody>
      </p:sp>
    </p:spTree>
    <p:extLst>
      <p:ext uri="{BB962C8B-B14F-4D97-AF65-F5344CB8AC3E}">
        <p14:creationId xmlns:p14="http://schemas.microsoft.com/office/powerpoint/2010/main" val="108513241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8714948" y="986824"/>
            <a:ext cx="3213101" cy="1685206"/>
          </a:xfrm>
        </p:spPr>
        <p:txBody>
          <a:bodyPr>
            <a:normAutofit fontScale="90000"/>
          </a:bodyPr>
          <a:lstStyle/>
          <a:p>
            <a:pPr algn="l"/>
            <a:r>
              <a:rPr lang="en-US" sz="3700" dirty="0">
                <a:solidFill>
                  <a:schemeClr val="bg1"/>
                </a:solidFill>
                <a:latin typeface="Arial" panose="020B0604020202020204" pitchFamily="34" charset="0"/>
                <a:cs typeface="Arial" panose="020B0604020202020204" pitchFamily="34" charset="0"/>
              </a:rPr>
              <a:t>What did we learn from today’s challenge?</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a:extLst>
              <a:ext uri="{FF2B5EF4-FFF2-40B4-BE49-F238E27FC236}">
                <a16:creationId xmlns:a16="http://schemas.microsoft.com/office/drawing/2014/main" id="{5D93F493-1EAD-403D-A037-51C8F7D4451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331A5EAE-371D-4539-A506-F95C62E027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0527" y="3637147"/>
            <a:ext cx="2743200" cy="2743200"/>
          </a:xfrm>
          <a:prstGeom prst="rect">
            <a:avLst/>
          </a:prstGeom>
        </p:spPr>
      </p:pic>
    </p:spTree>
    <p:extLst>
      <p:ext uri="{BB962C8B-B14F-4D97-AF65-F5344CB8AC3E}">
        <p14:creationId xmlns:p14="http://schemas.microsoft.com/office/powerpoint/2010/main" val="397280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F042EE-7C41-43A5-A59D-AD63C47302FE}"/>
              </a:ext>
            </a:extLst>
          </p:cNvPr>
          <p:cNvSpPr txBox="1"/>
          <p:nvPr/>
        </p:nvSpPr>
        <p:spPr>
          <a:xfrm>
            <a:off x="5352836" y="201394"/>
            <a:ext cx="6431621" cy="939038"/>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4000" dirty="0">
                <a:solidFill>
                  <a:schemeClr val="bg1"/>
                </a:solidFill>
                <a:latin typeface="+mj-lt"/>
                <a:ea typeface="+mj-ea"/>
                <a:cs typeface="+mj-cs"/>
              </a:rPr>
              <a:t>We need your help!</a:t>
            </a:r>
          </a:p>
        </p:txBody>
      </p:sp>
      <p:sp>
        <p:nvSpPr>
          <p:cNvPr id="30" name="Content Placeholder 2">
            <a:extLst>
              <a:ext uri="{FF2B5EF4-FFF2-40B4-BE49-F238E27FC236}">
                <a16:creationId xmlns:a16="http://schemas.microsoft.com/office/drawing/2014/main" id="{01548F5F-A308-4DA8-8F2E-7881516B4660}"/>
              </a:ext>
            </a:extLst>
          </p:cNvPr>
          <p:cNvSpPr txBox="1">
            <a:spLocks/>
          </p:cNvSpPr>
          <p:nvPr/>
        </p:nvSpPr>
        <p:spPr>
          <a:xfrm>
            <a:off x="5352836" y="1195994"/>
            <a:ext cx="6431621" cy="5400962"/>
          </a:xfrm>
          <a:prstGeom prst="rect">
            <a:avLst/>
          </a:prstGeom>
          <a:solidFill>
            <a:schemeClr val="bg1"/>
          </a:solidFill>
          <a:ln w="76200">
            <a:noFill/>
          </a:ln>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300" dirty="0"/>
              <a:t>Wyoming Ag in the Classroom is a non-profit organization. Through the generosity of donors and grant providers, we can provide our programs free of charge. For us to continue, we need data from you that we can share with our donors and grant providers. </a:t>
            </a:r>
          </a:p>
          <a:p>
            <a:pPr marL="0" indent="0">
              <a:lnSpc>
                <a:spcPct val="120000"/>
              </a:lnSpc>
              <a:buNone/>
            </a:pPr>
            <a:endParaRPr lang="en-US" sz="2400" dirty="0"/>
          </a:p>
          <a:p>
            <a:pPr marL="0" indent="0">
              <a:lnSpc>
                <a:spcPct val="120000"/>
              </a:lnSpc>
              <a:buNone/>
            </a:pPr>
            <a:r>
              <a:rPr lang="en-US" sz="2200" b="1" dirty="0">
                <a:solidFill>
                  <a:schemeClr val="accent5"/>
                </a:solidFill>
              </a:rPr>
              <a:t>How you can help:</a:t>
            </a:r>
          </a:p>
          <a:p>
            <a:pPr fontAlgn="base"/>
            <a:r>
              <a:rPr lang="en-US" sz="2200" dirty="0"/>
              <a:t>After completing a unit, please complete our questionnaire:</a:t>
            </a:r>
          </a:p>
          <a:p>
            <a:pPr lvl="1" fontAlgn="base"/>
            <a:r>
              <a:rPr lang="en-US" u="sng">
                <a:solidFill>
                  <a:srgbClr val="0070C0"/>
                </a:solidFill>
                <a:hlinkClick r:id="rId2">
                  <a:extLst>
                    <a:ext uri="{A12FA001-AC4F-418D-AE19-62706E023703}">
                      <ahyp:hlinkClr xmlns:ahyp="http://schemas.microsoft.com/office/drawing/2018/hyperlinkcolor" val="tx"/>
                    </a:ext>
                  </a:extLst>
                </a:hlinkClick>
              </a:rPr>
              <a:t>Feedback Questionnaire</a:t>
            </a:r>
            <a:endParaRPr lang="en-US">
              <a:solidFill>
                <a:srgbClr val="0070C0"/>
              </a:solidFill>
            </a:endParaRPr>
          </a:p>
          <a:p>
            <a:pPr marL="0" indent="-114300">
              <a:buNone/>
            </a:pPr>
            <a:endParaRPr lang="en-US" sz="2200" dirty="0">
              <a:solidFill>
                <a:schemeClr val="accent3">
                  <a:lumMod val="75000"/>
                </a:schemeClr>
              </a:solidFill>
            </a:endParaRPr>
          </a:p>
          <a:p>
            <a:pPr marL="0" indent="-114300">
              <a:lnSpc>
                <a:spcPct val="120000"/>
              </a:lnSpc>
              <a:buNone/>
            </a:pPr>
            <a:r>
              <a:rPr lang="en-US" sz="2200" b="1" dirty="0">
                <a:solidFill>
                  <a:schemeClr val="accent5"/>
                </a:solidFill>
              </a:rPr>
              <a:t>Our way to say thanks:</a:t>
            </a:r>
          </a:p>
          <a:p>
            <a:pPr>
              <a:lnSpc>
                <a:spcPct val="120000"/>
              </a:lnSpc>
            </a:pPr>
            <a:r>
              <a:rPr lang="en-US" sz="2200" dirty="0"/>
              <a:t>Once </a:t>
            </a:r>
            <a:r>
              <a:rPr lang="en-US" sz="2200" b="1" dirty="0"/>
              <a:t>you and your students </a:t>
            </a:r>
            <a:r>
              <a:rPr lang="en-US" sz="2200" dirty="0"/>
              <a:t>complete the questionnaire, you will be sent a package with a fun reward for your class.</a:t>
            </a:r>
          </a:p>
        </p:txBody>
      </p:sp>
      <p:pic>
        <p:nvPicPr>
          <p:cNvPr id="16" name="Picture 15" descr="A close up of a sign&#10;&#10;Description automatically generated">
            <a:extLst>
              <a:ext uri="{FF2B5EF4-FFF2-40B4-BE49-F238E27FC236}">
                <a16:creationId xmlns:a16="http://schemas.microsoft.com/office/drawing/2014/main" id="{975C785A-454F-417F-B65F-A19615C37B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383" y="160524"/>
            <a:ext cx="3425384" cy="3425384"/>
          </a:xfrm>
          <a:prstGeom prst="rect">
            <a:avLst/>
          </a:prstGeom>
        </p:spPr>
      </p:pic>
      <p:pic>
        <p:nvPicPr>
          <p:cNvPr id="5" name="Picture 4" descr="A picture containing indoor, spectacles, goggles, sunglasses&#10;&#10;Description automatically generated">
            <a:extLst>
              <a:ext uri="{FF2B5EF4-FFF2-40B4-BE49-F238E27FC236}">
                <a16:creationId xmlns:a16="http://schemas.microsoft.com/office/drawing/2014/main" id="{B6DA5BDA-2CC5-4F50-AD8C-C69DDD070B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3249" y="3896475"/>
            <a:ext cx="3081652" cy="2553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6107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34" name="Rectangle 3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Reclaimed mine-cows-745x496.jpg">
            <a:extLst>
              <a:ext uri="{FF2B5EF4-FFF2-40B4-BE49-F238E27FC236}">
                <a16:creationId xmlns:a16="http://schemas.microsoft.com/office/drawing/2014/main" id="{9DD2ECCC-9BB3-4A22-8BB3-DE73B3292E3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128638" y="101791"/>
            <a:ext cx="7858016" cy="62051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22B7CB35-DA6A-45F8-AFB8-029EED607168}"/>
              </a:ext>
            </a:extLst>
          </p:cNvPr>
          <p:cNvSpPr/>
          <p:nvPr/>
        </p:nvSpPr>
        <p:spPr>
          <a:xfrm>
            <a:off x="7750348" y="1047449"/>
            <a:ext cx="4205343" cy="3540265"/>
          </a:xfrm>
          <a:prstGeom prst="rect">
            <a:avLst/>
          </a:prstGeom>
        </p:spPr>
        <p:txBody>
          <a:bodyPr vert="horz" lIns="91440" tIns="45720" rIns="91440" bIns="45720" rtlCol="0">
            <a:noAutofit/>
          </a:bodyPr>
          <a:lstStyle/>
          <a:p>
            <a:pPr defTabSz="914400">
              <a:lnSpc>
                <a:spcPct val="90000"/>
              </a:lnSpc>
              <a:spcBef>
                <a:spcPct val="0"/>
              </a:spcBef>
              <a:spcAft>
                <a:spcPts val="600"/>
              </a:spcAft>
            </a:pPr>
            <a:r>
              <a:rPr lang="en-US" sz="3600" dirty="0">
                <a:solidFill>
                  <a:schemeClr val="bg1"/>
                </a:solidFill>
              </a:rPr>
              <a:t>Essential Question:</a:t>
            </a:r>
          </a:p>
          <a:p>
            <a:pPr indent="-228600" defTabSz="914400">
              <a:lnSpc>
                <a:spcPct val="90000"/>
              </a:lnSpc>
              <a:spcBef>
                <a:spcPct val="0"/>
              </a:spcBef>
              <a:spcAft>
                <a:spcPts val="600"/>
              </a:spcAft>
              <a:buFont typeface="Arial" panose="020B0604020202020204" pitchFamily="34" charset="0"/>
              <a:buChar char="•"/>
            </a:pPr>
            <a:endParaRPr lang="en-US" sz="2800" dirty="0">
              <a:solidFill>
                <a:schemeClr val="bg1"/>
              </a:solidFill>
            </a:endParaRPr>
          </a:p>
          <a:p>
            <a:pPr lvl="1" defTabSz="914400">
              <a:lnSpc>
                <a:spcPct val="90000"/>
              </a:lnSpc>
              <a:spcBef>
                <a:spcPct val="0"/>
              </a:spcBef>
              <a:spcAft>
                <a:spcPts val="600"/>
              </a:spcAft>
            </a:pPr>
            <a:r>
              <a:rPr lang="en-US" sz="2800" dirty="0">
                <a:solidFill>
                  <a:schemeClr val="bg1"/>
                </a:solidFill>
              </a:rPr>
              <a:t>How can we be stewards of Wyoming’s mineral and energy resources to benefit current and future generations?</a:t>
            </a:r>
          </a:p>
        </p:txBody>
      </p:sp>
      <p:sp>
        <p:nvSpPr>
          <p:cNvPr id="33" name="Rectangle 3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5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1169125" y="2920878"/>
            <a:ext cx="5853227" cy="2992576"/>
          </a:xfrm>
        </p:spPr>
        <p:txBody>
          <a:bodyPr vert="horz" lIns="91440" tIns="45720" rIns="91440" bIns="45720" rtlCol="0" anchor="t">
            <a:normAutofit/>
          </a:bodyPr>
          <a:lstStyle/>
          <a:p>
            <a:r>
              <a:rPr lang="en-US" sz="4800">
                <a:solidFill>
                  <a:srgbClr val="FFFFFF"/>
                </a:solidFill>
              </a:rPr>
              <a:t>Today’s Challenge</a:t>
            </a:r>
          </a:p>
        </p:txBody>
      </p:sp>
      <p:sp>
        <p:nvSpPr>
          <p:cNvPr id="3" name="TextBox 2">
            <a:extLst>
              <a:ext uri="{FF2B5EF4-FFF2-40B4-BE49-F238E27FC236}">
                <a16:creationId xmlns:a16="http://schemas.microsoft.com/office/drawing/2014/main" id="{C3170804-D68D-411B-A4A7-362333056480}"/>
              </a:ext>
            </a:extLst>
          </p:cNvPr>
          <p:cNvSpPr txBox="1"/>
          <p:nvPr/>
        </p:nvSpPr>
        <p:spPr>
          <a:xfrm>
            <a:off x="8240751" y="602166"/>
            <a:ext cx="3939656" cy="1815882"/>
          </a:xfrm>
          <a:prstGeom prst="rect">
            <a:avLst/>
          </a:prstGeom>
          <a:noFill/>
        </p:spPr>
        <p:txBody>
          <a:bodyPr wrap="square" rtlCol="0">
            <a:spAutoFit/>
          </a:bodyPr>
          <a:lstStyle/>
          <a:p>
            <a:r>
              <a:rPr lang="en-US" sz="2800" b="1" dirty="0"/>
              <a:t>Students will </a:t>
            </a:r>
            <a:r>
              <a:rPr lang="en-US" sz="2800" dirty="0"/>
              <a:t>create an acrostic poem using one of the vocabulary words from the unit.</a:t>
            </a:r>
          </a:p>
        </p:txBody>
      </p:sp>
      <p:pic>
        <p:nvPicPr>
          <p:cNvPr id="7" name="Picture 6">
            <a:extLst>
              <a:ext uri="{FF2B5EF4-FFF2-40B4-BE49-F238E27FC236}">
                <a16:creationId xmlns:a16="http://schemas.microsoft.com/office/drawing/2014/main" id="{F6DAE4C9-9550-43B1-83B3-08C8F6424F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7543" y="3020212"/>
            <a:ext cx="2522148" cy="3428127"/>
          </a:xfrm>
          <a:prstGeom prst="rect">
            <a:avLst/>
          </a:prstGeom>
        </p:spPr>
      </p:pic>
    </p:spTree>
    <p:extLst>
      <p:ext uri="{BB962C8B-B14F-4D97-AF65-F5344CB8AC3E}">
        <p14:creationId xmlns:p14="http://schemas.microsoft.com/office/powerpoint/2010/main" val="62844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466722" y="586856"/>
            <a:ext cx="2763366" cy="3213250"/>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4000" kern="1200" dirty="0">
                <a:solidFill>
                  <a:srgbClr val="FFFFFF"/>
                </a:solidFill>
                <a:latin typeface="+mj-lt"/>
                <a:ea typeface="+mj-ea"/>
                <a:cs typeface="+mj-cs"/>
              </a:rPr>
              <a:t>Vocabulary</a:t>
            </a:r>
          </a:p>
        </p:txBody>
      </p:sp>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698858" y="1413421"/>
            <a:ext cx="6555347" cy="4476739"/>
          </a:xfrm>
          <a:solidFill>
            <a:schemeClr val="bg1"/>
          </a:solidFill>
        </p:spPr>
        <p:txBody>
          <a:bodyPr vert="horz" lIns="91440" tIns="45720" rIns="91440" bIns="45720" rtlCol="0" anchor="ctr">
            <a:normAutofit/>
          </a:bodyPr>
          <a:lstStyle/>
          <a:p>
            <a:r>
              <a:rPr lang="en-US" sz="2800" b="1" dirty="0"/>
              <a:t>Efficiency</a:t>
            </a:r>
            <a:r>
              <a:rPr lang="en-US" sz="2800" dirty="0"/>
              <a:t>- not wasting materials or time</a:t>
            </a:r>
            <a:endParaRPr lang="en-US" sz="2800" b="1" dirty="0"/>
          </a:p>
          <a:p>
            <a:endParaRPr lang="en-US" sz="2800" b="1" dirty="0"/>
          </a:p>
          <a:p>
            <a:r>
              <a:rPr lang="en-US" sz="2800" b="1" dirty="0"/>
              <a:t>Stewardship-</a:t>
            </a:r>
            <a:r>
              <a:rPr lang="en-US" sz="2800" dirty="0"/>
              <a:t> As Wyoming citizens, we are stewards entrusted with the responsible development, care, and use of our resources to benefit current and future generations. </a:t>
            </a:r>
            <a:endParaRPr lang="en-US" sz="2800" b="1" dirty="0"/>
          </a:p>
        </p:txBody>
      </p:sp>
    </p:spTree>
    <p:extLst>
      <p:ext uri="{BB962C8B-B14F-4D97-AF65-F5344CB8AC3E}">
        <p14:creationId xmlns:p14="http://schemas.microsoft.com/office/powerpoint/2010/main" val="202392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C1C850-2918-4EF0-83C0-85953D651695}"/>
              </a:ext>
            </a:extLst>
          </p:cNvPr>
          <p:cNvSpPr txBox="1"/>
          <p:nvPr/>
        </p:nvSpPr>
        <p:spPr>
          <a:xfrm>
            <a:off x="395523" y="517025"/>
            <a:ext cx="4202917" cy="561648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kern="1200" dirty="0">
                <a:latin typeface="+mj-lt"/>
                <a:ea typeface="+mj-ea"/>
                <a:cs typeface="+mj-cs"/>
              </a:rPr>
              <a:t>Highlights from our last lesson:</a:t>
            </a:r>
          </a:p>
          <a:p>
            <a:pPr defTabSz="914400">
              <a:lnSpc>
                <a:spcPct val="90000"/>
              </a:lnSpc>
              <a:spcBef>
                <a:spcPct val="0"/>
              </a:spcBef>
              <a:spcAft>
                <a:spcPts val="600"/>
              </a:spcAft>
            </a:pPr>
            <a:endParaRPr lang="en-US" sz="3200" dirty="0">
              <a:solidFill>
                <a:schemeClr val="accent2"/>
              </a:solidFill>
            </a:endParaRPr>
          </a:p>
          <a:p>
            <a:pPr defTabSz="914400">
              <a:lnSpc>
                <a:spcPct val="90000"/>
              </a:lnSpc>
              <a:spcBef>
                <a:spcPct val="0"/>
              </a:spcBef>
              <a:spcAft>
                <a:spcPts val="600"/>
              </a:spcAft>
            </a:pPr>
            <a:r>
              <a:rPr lang="en-US" sz="3200" dirty="0">
                <a:solidFill>
                  <a:schemeClr val="accent2"/>
                </a:solidFill>
              </a:rPr>
              <a:t>What did you learn from yesterday’s challenge?</a:t>
            </a:r>
          </a:p>
          <a:p>
            <a:pPr defTabSz="914400">
              <a:lnSpc>
                <a:spcPct val="90000"/>
              </a:lnSpc>
              <a:spcBef>
                <a:spcPct val="0"/>
              </a:spcBef>
              <a:spcAft>
                <a:spcPts val="600"/>
              </a:spcAft>
            </a:pPr>
            <a:endParaRPr lang="en-US" sz="4800" kern="1200" dirty="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
            <a:extLst>
              <a:ext uri="{FF2B5EF4-FFF2-40B4-BE49-F238E27FC236}">
                <a16:creationId xmlns:a16="http://schemas.microsoft.com/office/drawing/2014/main" id="{A465ECA0-4B64-4B90-8479-B91D93A8926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872554" y="199760"/>
            <a:ext cx="2640311" cy="1778905"/>
          </a:xfrm>
          <a:prstGeom prst="rect">
            <a:avLst/>
          </a:prstGeom>
        </p:spPr>
      </p:pic>
      <p:pic>
        <p:nvPicPr>
          <p:cNvPr id="4" name="Picture 3">
            <a:extLst>
              <a:ext uri="{FF2B5EF4-FFF2-40B4-BE49-F238E27FC236}">
                <a16:creationId xmlns:a16="http://schemas.microsoft.com/office/drawing/2014/main" id="{40CD1F00-72C9-4641-90F8-7797D9CC6288}"/>
              </a:ext>
            </a:extLst>
          </p:cNvPr>
          <p:cNvPicPr>
            <a:picLocks noChangeAspect="1"/>
          </p:cNvPicPr>
          <p:nvPr/>
        </p:nvPicPr>
        <p:blipFill>
          <a:blip r:embed="rId4"/>
          <a:stretch>
            <a:fillRect/>
          </a:stretch>
        </p:blipFill>
        <p:spPr>
          <a:xfrm>
            <a:off x="6942082" y="3385607"/>
            <a:ext cx="4011516" cy="2712955"/>
          </a:xfrm>
          <a:prstGeom prst="rect">
            <a:avLst/>
          </a:prstGeom>
        </p:spPr>
      </p:pic>
      <p:pic>
        <p:nvPicPr>
          <p:cNvPr id="8" name="Picture 7" descr="A picture containing outdoor, valley, nature, rock&#10;&#10;Description automatically generated">
            <a:extLst>
              <a:ext uri="{FF2B5EF4-FFF2-40B4-BE49-F238E27FC236}">
                <a16:creationId xmlns:a16="http://schemas.microsoft.com/office/drawing/2014/main" id="{3D390DF1-8847-4ECD-9EC8-D05E5205E678}"/>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9030753" y="190611"/>
            <a:ext cx="2640311" cy="1794306"/>
          </a:xfrm>
          <a:prstGeom prst="rect">
            <a:avLst/>
          </a:prstGeom>
        </p:spPr>
      </p:pic>
      <p:sp>
        <p:nvSpPr>
          <p:cNvPr id="9" name="TextBox 8">
            <a:extLst>
              <a:ext uri="{FF2B5EF4-FFF2-40B4-BE49-F238E27FC236}">
                <a16:creationId xmlns:a16="http://schemas.microsoft.com/office/drawing/2014/main" id="{7BCD30BD-9546-4078-B67F-C8A0B8C96CE4}"/>
              </a:ext>
            </a:extLst>
          </p:cNvPr>
          <p:cNvSpPr txBox="1"/>
          <p:nvPr/>
        </p:nvSpPr>
        <p:spPr>
          <a:xfrm>
            <a:off x="9127333" y="1778610"/>
            <a:ext cx="2543731"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6" tooltip="https://en.wikipedia.org/wiki/Buffalo_Bill_Da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6" name="TextBox 5">
            <a:extLst>
              <a:ext uri="{FF2B5EF4-FFF2-40B4-BE49-F238E27FC236}">
                <a16:creationId xmlns:a16="http://schemas.microsoft.com/office/drawing/2014/main" id="{B4D26ADF-7A79-456C-80D8-B58866F421C6}"/>
              </a:ext>
            </a:extLst>
          </p:cNvPr>
          <p:cNvSpPr txBox="1"/>
          <p:nvPr/>
        </p:nvSpPr>
        <p:spPr>
          <a:xfrm>
            <a:off x="6166550" y="2389748"/>
            <a:ext cx="5045410" cy="584775"/>
          </a:xfrm>
          <a:prstGeom prst="rect">
            <a:avLst/>
          </a:prstGeom>
          <a:noFill/>
        </p:spPr>
        <p:txBody>
          <a:bodyPr wrap="square" rtlCol="0">
            <a:spAutoFit/>
          </a:bodyPr>
          <a:lstStyle/>
          <a:p>
            <a:pPr algn="ctr"/>
            <a:r>
              <a:rPr lang="en-US" sz="3200" dirty="0">
                <a:solidFill>
                  <a:schemeClr val="bg1"/>
                </a:solidFill>
              </a:rPr>
              <a:t>Hydro | Solar | Geothermal</a:t>
            </a:r>
          </a:p>
        </p:txBody>
      </p:sp>
    </p:spTree>
    <p:extLst>
      <p:ext uri="{BB962C8B-B14F-4D97-AF65-F5344CB8AC3E}">
        <p14:creationId xmlns:p14="http://schemas.microsoft.com/office/powerpoint/2010/main" val="34504966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78A61D1-D154-480E-86AA-CAE0595235CF}"/>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Let’s Review</a:t>
            </a:r>
          </a:p>
        </p:txBody>
      </p:sp>
      <p:sp>
        <p:nvSpPr>
          <p:cNvPr id="5" name="TextBox 4">
            <a:extLst>
              <a:ext uri="{FF2B5EF4-FFF2-40B4-BE49-F238E27FC236}">
                <a16:creationId xmlns:a16="http://schemas.microsoft.com/office/drawing/2014/main" id="{55F1108C-E8C1-4FFF-A69C-6DCC31400D38}"/>
              </a:ext>
            </a:extLst>
          </p:cNvPr>
          <p:cNvSpPr txBox="1"/>
          <p:nvPr/>
        </p:nvSpPr>
        <p:spPr>
          <a:xfrm>
            <a:off x="1424904" y="2378076"/>
            <a:ext cx="4367601" cy="3679533"/>
          </a:xfrm>
          <a:prstGeom prst="rect">
            <a:avLst/>
          </a:prstGeom>
        </p:spPr>
        <p:txBody>
          <a:bodyPr vert="horz" lIns="91440" tIns="45720" rIns="91440" bIns="45720" rtlCol="0" anchor="t">
            <a:noAutofit/>
          </a:bodyPr>
          <a:lstStyle/>
          <a:p>
            <a:pPr marL="342900" indent="-342900" defTabSz="914400">
              <a:lnSpc>
                <a:spcPct val="90000"/>
              </a:lnSpc>
              <a:spcAft>
                <a:spcPts val="600"/>
              </a:spcAft>
              <a:buFont typeface="Arial" panose="020B0604020202020204" pitchFamily="34" charset="0"/>
              <a:buChar char="•"/>
            </a:pPr>
            <a:r>
              <a:rPr lang="en-US" sz="2400" dirty="0"/>
              <a:t>What is Stewardship?</a:t>
            </a:r>
          </a:p>
          <a:p>
            <a:pPr indent="-228600" defTabSz="914400">
              <a:lnSpc>
                <a:spcPct val="90000"/>
              </a:lnSpc>
              <a:spcAft>
                <a:spcPts val="600"/>
              </a:spcAft>
              <a:buFont typeface="Arial" panose="020B0604020202020204" pitchFamily="34" charset="0"/>
              <a:buChar char="•"/>
            </a:pPr>
            <a:endParaRPr lang="en-US" sz="2400" dirty="0"/>
          </a:p>
          <a:p>
            <a:pPr marL="342900" indent="-342900" defTabSz="914400">
              <a:lnSpc>
                <a:spcPct val="90000"/>
              </a:lnSpc>
              <a:spcAft>
                <a:spcPts val="600"/>
              </a:spcAft>
              <a:buFont typeface="Arial" panose="020B0604020202020204" pitchFamily="34" charset="0"/>
              <a:buChar char="•"/>
            </a:pPr>
            <a:r>
              <a:rPr lang="en-US" sz="2400" dirty="0"/>
              <a:t>What are the nonrenewable and renewable energy resources found in Wyoming?</a:t>
            </a:r>
          </a:p>
          <a:p>
            <a:pPr indent="-228600" defTabSz="914400">
              <a:lnSpc>
                <a:spcPct val="90000"/>
              </a:lnSpc>
              <a:spcAft>
                <a:spcPts val="600"/>
              </a:spcAft>
              <a:buFont typeface="Arial" panose="020B0604020202020204" pitchFamily="34" charset="0"/>
              <a:buChar char="•"/>
            </a:pPr>
            <a:endParaRPr lang="en-US" sz="2400" dirty="0"/>
          </a:p>
          <a:p>
            <a:pPr marL="342900" indent="-342900" defTabSz="914400">
              <a:lnSpc>
                <a:spcPct val="90000"/>
              </a:lnSpc>
              <a:spcAft>
                <a:spcPts val="600"/>
              </a:spcAft>
              <a:buFont typeface="Arial" panose="020B0604020202020204" pitchFamily="34" charset="0"/>
              <a:buChar char="•"/>
            </a:pPr>
            <a:r>
              <a:rPr lang="en-US" sz="2400" dirty="0"/>
              <a:t>How can you be a good steward of these nonrenewable and renewable resources? </a:t>
            </a:r>
          </a:p>
        </p:txBody>
      </p:sp>
      <p:pic>
        <p:nvPicPr>
          <p:cNvPr id="4" name="Picture 3">
            <a:extLst>
              <a:ext uri="{FF2B5EF4-FFF2-40B4-BE49-F238E27FC236}">
                <a16:creationId xmlns:a16="http://schemas.microsoft.com/office/drawing/2014/main" id="{35EBDF23-726D-4D76-9E30-565E73E203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8892" y="2492376"/>
            <a:ext cx="4802404" cy="3563372"/>
          </a:xfrm>
          <a:prstGeom prst="rect">
            <a:avLst/>
          </a:prstGeom>
        </p:spPr>
      </p:pic>
    </p:spTree>
    <p:extLst>
      <p:ext uri="{BB962C8B-B14F-4D97-AF65-F5344CB8AC3E}">
        <p14:creationId xmlns:p14="http://schemas.microsoft.com/office/powerpoint/2010/main" val="80535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E4FC-4C36-4454-892F-5F1B70BAC137}"/>
              </a:ext>
            </a:extLst>
          </p:cNvPr>
          <p:cNvSpPr>
            <a:spLocks noGrp="1"/>
          </p:cNvSpPr>
          <p:nvPr>
            <p:ph type="title"/>
          </p:nvPr>
        </p:nvSpPr>
        <p:spPr>
          <a:xfrm>
            <a:off x="838200" y="293155"/>
            <a:ext cx="10515600" cy="1116690"/>
          </a:xfrm>
        </p:spPr>
        <p:txBody>
          <a:bodyPr/>
          <a:lstStyle/>
          <a:p>
            <a:pPr algn="ctr"/>
            <a:r>
              <a:rPr lang="en-US" b="1" dirty="0">
                <a:ln w="22225">
                  <a:solidFill>
                    <a:schemeClr val="accent2"/>
                  </a:solidFill>
                  <a:prstDash val="solid"/>
                </a:ln>
                <a:solidFill>
                  <a:schemeClr val="accent2">
                    <a:lumMod val="40000"/>
                    <a:lumOff val="60000"/>
                  </a:schemeClr>
                </a:solidFill>
              </a:rPr>
              <a:t>Stewards of Wyoming’s Energy</a:t>
            </a:r>
          </a:p>
        </p:txBody>
      </p:sp>
      <p:sp>
        <p:nvSpPr>
          <p:cNvPr id="3" name="Rectangle 2">
            <a:extLst>
              <a:ext uri="{FF2B5EF4-FFF2-40B4-BE49-F238E27FC236}">
                <a16:creationId xmlns:a16="http://schemas.microsoft.com/office/drawing/2014/main" id="{AE695418-3FC6-414B-8AD7-4860A605E951}"/>
              </a:ext>
            </a:extLst>
          </p:cNvPr>
          <p:cNvSpPr/>
          <p:nvPr/>
        </p:nvSpPr>
        <p:spPr>
          <a:xfrm>
            <a:off x="722697" y="1288455"/>
            <a:ext cx="1125354"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p>
        </p:txBody>
      </p:sp>
      <p:sp>
        <p:nvSpPr>
          <p:cNvPr id="4" name="Rectangle 3">
            <a:extLst>
              <a:ext uri="{FF2B5EF4-FFF2-40B4-BE49-F238E27FC236}">
                <a16:creationId xmlns:a16="http://schemas.microsoft.com/office/drawing/2014/main" id="{DADD5FF4-8F39-4D11-8249-8CF7E66A7D48}"/>
              </a:ext>
            </a:extLst>
          </p:cNvPr>
          <p:cNvSpPr/>
          <p:nvPr/>
        </p:nvSpPr>
        <p:spPr>
          <a:xfrm>
            <a:off x="838200" y="1978597"/>
            <a:ext cx="1125354"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p>
        </p:txBody>
      </p:sp>
      <p:sp>
        <p:nvSpPr>
          <p:cNvPr id="6" name="Rectangle 5">
            <a:extLst>
              <a:ext uri="{FF2B5EF4-FFF2-40B4-BE49-F238E27FC236}">
                <a16:creationId xmlns:a16="http://schemas.microsoft.com/office/drawing/2014/main" id="{AEED7433-02AC-4156-B25F-FA5634C09CBD}"/>
              </a:ext>
            </a:extLst>
          </p:cNvPr>
          <p:cNvSpPr/>
          <p:nvPr/>
        </p:nvSpPr>
        <p:spPr>
          <a:xfrm rot="10800000" flipV="1">
            <a:off x="722697" y="2712478"/>
            <a:ext cx="1540039"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a:t>
            </a:r>
          </a:p>
        </p:txBody>
      </p:sp>
      <p:sp>
        <p:nvSpPr>
          <p:cNvPr id="7" name="TextBox 6">
            <a:extLst>
              <a:ext uri="{FF2B5EF4-FFF2-40B4-BE49-F238E27FC236}">
                <a16:creationId xmlns:a16="http://schemas.microsoft.com/office/drawing/2014/main" id="{639A6FFB-B0D6-4C1B-8498-D562B9DC58E5}"/>
              </a:ext>
            </a:extLst>
          </p:cNvPr>
          <p:cNvSpPr txBox="1"/>
          <p:nvPr/>
        </p:nvSpPr>
        <p:spPr>
          <a:xfrm>
            <a:off x="1848051" y="1622467"/>
            <a:ext cx="4629752" cy="461665"/>
          </a:xfrm>
          <a:prstGeom prst="rect">
            <a:avLst/>
          </a:prstGeom>
          <a:noFill/>
        </p:spPr>
        <p:txBody>
          <a:bodyPr wrap="square" rtlCol="0">
            <a:spAutoFit/>
          </a:bodyPr>
          <a:lstStyle/>
          <a:p>
            <a:r>
              <a:rPr lang="en-US" sz="2400" b="1" dirty="0">
                <a:solidFill>
                  <a:schemeClr val="bg1"/>
                </a:solidFill>
              </a:rPr>
              <a:t>Students can be stewards</a:t>
            </a:r>
          </a:p>
        </p:txBody>
      </p:sp>
      <p:sp>
        <p:nvSpPr>
          <p:cNvPr id="8" name="TextBox 7">
            <a:extLst>
              <a:ext uri="{FF2B5EF4-FFF2-40B4-BE49-F238E27FC236}">
                <a16:creationId xmlns:a16="http://schemas.microsoft.com/office/drawing/2014/main" id="{DFA66C7E-AB20-4F66-9646-021BA1B0B088}"/>
              </a:ext>
            </a:extLst>
          </p:cNvPr>
          <p:cNvSpPr txBox="1"/>
          <p:nvPr/>
        </p:nvSpPr>
        <p:spPr>
          <a:xfrm>
            <a:off x="1649548" y="2297152"/>
            <a:ext cx="3456271" cy="461665"/>
          </a:xfrm>
          <a:prstGeom prst="rect">
            <a:avLst/>
          </a:prstGeom>
          <a:noFill/>
        </p:spPr>
        <p:txBody>
          <a:bodyPr wrap="square" rtlCol="0">
            <a:spAutoFit/>
          </a:bodyPr>
          <a:lstStyle/>
          <a:p>
            <a:r>
              <a:rPr lang="en-US" sz="2400" b="1" dirty="0">
                <a:solidFill>
                  <a:schemeClr val="bg1"/>
                </a:solidFill>
              </a:rPr>
              <a:t>Trusted</a:t>
            </a:r>
          </a:p>
        </p:txBody>
      </p:sp>
      <p:sp>
        <p:nvSpPr>
          <p:cNvPr id="9" name="TextBox 8">
            <a:extLst>
              <a:ext uri="{FF2B5EF4-FFF2-40B4-BE49-F238E27FC236}">
                <a16:creationId xmlns:a16="http://schemas.microsoft.com/office/drawing/2014/main" id="{27EE4585-94FE-4A55-A7EE-1361066F7E12}"/>
              </a:ext>
            </a:extLst>
          </p:cNvPr>
          <p:cNvSpPr txBox="1"/>
          <p:nvPr/>
        </p:nvSpPr>
        <p:spPr>
          <a:xfrm>
            <a:off x="1963554" y="3019119"/>
            <a:ext cx="3735405" cy="461665"/>
          </a:xfrm>
          <a:prstGeom prst="rect">
            <a:avLst/>
          </a:prstGeom>
          <a:noFill/>
        </p:spPr>
        <p:txBody>
          <a:bodyPr wrap="square" rtlCol="0">
            <a:spAutoFit/>
          </a:bodyPr>
          <a:lstStyle/>
          <a:p>
            <a:r>
              <a:rPr lang="en-US" sz="2400" b="1" dirty="0">
                <a:solidFill>
                  <a:schemeClr val="bg1"/>
                </a:solidFill>
              </a:rPr>
              <a:t>Efficient</a:t>
            </a:r>
          </a:p>
        </p:txBody>
      </p:sp>
      <p:sp>
        <p:nvSpPr>
          <p:cNvPr id="10" name="Rectangle 9">
            <a:extLst>
              <a:ext uri="{FF2B5EF4-FFF2-40B4-BE49-F238E27FC236}">
                <a16:creationId xmlns:a16="http://schemas.microsoft.com/office/drawing/2014/main" id="{AB7C7F4E-D12E-42F6-B66C-7632DC012BF3}"/>
              </a:ext>
            </a:extLst>
          </p:cNvPr>
          <p:cNvSpPr/>
          <p:nvPr/>
        </p:nvSpPr>
        <p:spPr>
          <a:xfrm rot="10800000" flipH="1" flipV="1">
            <a:off x="437951" y="3436650"/>
            <a:ext cx="1713293"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t>
            </a:r>
          </a:p>
        </p:txBody>
      </p:sp>
      <p:sp>
        <p:nvSpPr>
          <p:cNvPr id="11" name="Rectangle 10">
            <a:extLst>
              <a:ext uri="{FF2B5EF4-FFF2-40B4-BE49-F238E27FC236}">
                <a16:creationId xmlns:a16="http://schemas.microsoft.com/office/drawing/2014/main" id="{994C6784-E0A3-4D6D-ADD2-C97F48C276E4}"/>
              </a:ext>
            </a:extLst>
          </p:cNvPr>
          <p:cNvSpPr/>
          <p:nvPr/>
        </p:nvSpPr>
        <p:spPr>
          <a:xfrm rot="10800000" flipH="1" flipV="1">
            <a:off x="702643" y="4125106"/>
            <a:ext cx="1260911"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p:txBody>
      </p:sp>
      <p:sp>
        <p:nvSpPr>
          <p:cNvPr id="12" name="Rectangle 11">
            <a:extLst>
              <a:ext uri="{FF2B5EF4-FFF2-40B4-BE49-F238E27FC236}">
                <a16:creationId xmlns:a16="http://schemas.microsoft.com/office/drawing/2014/main" id="{7F363E7A-41AD-43AE-ADCE-9E1B010BC9BD}"/>
              </a:ext>
            </a:extLst>
          </p:cNvPr>
          <p:cNvSpPr/>
          <p:nvPr/>
        </p:nvSpPr>
        <p:spPr>
          <a:xfrm rot="10800000" flipV="1">
            <a:off x="690666" y="4766535"/>
            <a:ext cx="1530417"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a:t>
            </a:r>
          </a:p>
        </p:txBody>
      </p:sp>
      <p:sp>
        <p:nvSpPr>
          <p:cNvPr id="13" name="Rectangle 12">
            <a:extLst>
              <a:ext uri="{FF2B5EF4-FFF2-40B4-BE49-F238E27FC236}">
                <a16:creationId xmlns:a16="http://schemas.microsoft.com/office/drawing/2014/main" id="{39AEE2E8-84D0-4713-8710-81A2798932A8}"/>
              </a:ext>
            </a:extLst>
          </p:cNvPr>
          <p:cNvSpPr/>
          <p:nvPr/>
        </p:nvSpPr>
        <p:spPr>
          <a:xfrm rot="10800000" flipH="1" flipV="1">
            <a:off x="-275656" y="5486399"/>
            <a:ext cx="3282216"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a:t>
            </a:r>
          </a:p>
        </p:txBody>
      </p:sp>
      <p:sp>
        <p:nvSpPr>
          <p:cNvPr id="14" name="TextBox 13">
            <a:extLst>
              <a:ext uri="{FF2B5EF4-FFF2-40B4-BE49-F238E27FC236}">
                <a16:creationId xmlns:a16="http://schemas.microsoft.com/office/drawing/2014/main" id="{CCF7A6E2-5DE1-4800-A0E7-E73F33525247}"/>
              </a:ext>
            </a:extLst>
          </p:cNvPr>
          <p:cNvSpPr txBox="1"/>
          <p:nvPr/>
        </p:nvSpPr>
        <p:spPr>
          <a:xfrm>
            <a:off x="1796202" y="3667482"/>
            <a:ext cx="1581482" cy="461665"/>
          </a:xfrm>
          <a:prstGeom prst="rect">
            <a:avLst/>
          </a:prstGeom>
          <a:noFill/>
        </p:spPr>
        <p:txBody>
          <a:bodyPr wrap="square" rtlCol="0">
            <a:spAutoFit/>
          </a:bodyPr>
          <a:lstStyle/>
          <a:p>
            <a:r>
              <a:rPr lang="en-US" sz="2400" b="1" dirty="0">
                <a:solidFill>
                  <a:schemeClr val="bg1"/>
                </a:solidFill>
              </a:rPr>
              <a:t>Wyoming</a:t>
            </a:r>
          </a:p>
        </p:txBody>
      </p:sp>
      <p:sp>
        <p:nvSpPr>
          <p:cNvPr id="15" name="TextBox 14">
            <a:extLst>
              <a:ext uri="{FF2B5EF4-FFF2-40B4-BE49-F238E27FC236}">
                <a16:creationId xmlns:a16="http://schemas.microsoft.com/office/drawing/2014/main" id="{60702B43-DBC2-4387-A70D-77AF3B2099E0}"/>
              </a:ext>
            </a:extLst>
          </p:cNvPr>
          <p:cNvSpPr txBox="1"/>
          <p:nvPr/>
        </p:nvSpPr>
        <p:spPr>
          <a:xfrm flipH="1">
            <a:off x="1893763" y="4380412"/>
            <a:ext cx="1846200" cy="461665"/>
          </a:xfrm>
          <a:prstGeom prst="rect">
            <a:avLst/>
          </a:prstGeom>
          <a:noFill/>
        </p:spPr>
        <p:txBody>
          <a:bodyPr wrap="square" rtlCol="0">
            <a:spAutoFit/>
          </a:bodyPr>
          <a:lstStyle/>
          <a:p>
            <a:r>
              <a:rPr lang="en-US" sz="2400" b="1" dirty="0">
                <a:solidFill>
                  <a:schemeClr val="bg1"/>
                </a:solidFill>
              </a:rPr>
              <a:t>Aware </a:t>
            </a:r>
          </a:p>
        </p:txBody>
      </p:sp>
      <p:sp>
        <p:nvSpPr>
          <p:cNvPr id="16" name="TextBox 15">
            <a:extLst>
              <a:ext uri="{FF2B5EF4-FFF2-40B4-BE49-F238E27FC236}">
                <a16:creationId xmlns:a16="http://schemas.microsoft.com/office/drawing/2014/main" id="{43C6E78E-8CE3-46AA-8331-C3F5F430A64B}"/>
              </a:ext>
            </a:extLst>
          </p:cNvPr>
          <p:cNvSpPr txBox="1"/>
          <p:nvPr/>
        </p:nvSpPr>
        <p:spPr>
          <a:xfrm>
            <a:off x="2151244" y="4974894"/>
            <a:ext cx="3821230" cy="461665"/>
          </a:xfrm>
          <a:prstGeom prst="rect">
            <a:avLst/>
          </a:prstGeom>
          <a:noFill/>
        </p:spPr>
        <p:txBody>
          <a:bodyPr wrap="square" rtlCol="0">
            <a:spAutoFit/>
          </a:bodyPr>
          <a:lstStyle/>
          <a:p>
            <a:r>
              <a:rPr lang="en-US" sz="2400" b="1" dirty="0">
                <a:solidFill>
                  <a:schemeClr val="bg1"/>
                </a:solidFill>
              </a:rPr>
              <a:t>Responsible</a:t>
            </a:r>
          </a:p>
        </p:txBody>
      </p:sp>
      <p:sp>
        <p:nvSpPr>
          <p:cNvPr id="17" name="TextBox 16">
            <a:extLst>
              <a:ext uri="{FF2B5EF4-FFF2-40B4-BE49-F238E27FC236}">
                <a16:creationId xmlns:a16="http://schemas.microsoft.com/office/drawing/2014/main" id="{45A20E01-C686-4A21-A1E9-AC5F8EA315CA}"/>
              </a:ext>
            </a:extLst>
          </p:cNvPr>
          <p:cNvSpPr txBox="1"/>
          <p:nvPr/>
        </p:nvSpPr>
        <p:spPr>
          <a:xfrm>
            <a:off x="1880846" y="5789545"/>
            <a:ext cx="1944304" cy="461665"/>
          </a:xfrm>
          <a:prstGeom prst="rect">
            <a:avLst/>
          </a:prstGeom>
          <a:noFill/>
        </p:spPr>
        <p:txBody>
          <a:bodyPr wrap="square" rtlCol="0">
            <a:spAutoFit/>
          </a:bodyPr>
          <a:lstStyle/>
          <a:p>
            <a:r>
              <a:rPr lang="en-US" sz="2400" b="1" dirty="0">
                <a:solidFill>
                  <a:schemeClr val="bg1"/>
                </a:solidFill>
              </a:rPr>
              <a:t>Direction</a:t>
            </a:r>
          </a:p>
        </p:txBody>
      </p:sp>
      <p:pic>
        <p:nvPicPr>
          <p:cNvPr id="19" name="Picture 18" descr="A picture containing text, toy, doll, vector graphics&#10;&#10;Description automatically generated">
            <a:extLst>
              <a:ext uri="{FF2B5EF4-FFF2-40B4-BE49-F238E27FC236}">
                <a16:creationId xmlns:a16="http://schemas.microsoft.com/office/drawing/2014/main" id="{76A522A3-8BC2-47AF-A9B7-4FD985B1A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5762056" y="2351315"/>
            <a:ext cx="5046522" cy="3338550"/>
          </a:xfrm>
          <a:prstGeom prst="rect">
            <a:avLst/>
          </a:prstGeom>
        </p:spPr>
      </p:pic>
    </p:spTree>
    <p:extLst>
      <p:ext uri="{BB962C8B-B14F-4D97-AF65-F5344CB8AC3E}">
        <p14:creationId xmlns:p14="http://schemas.microsoft.com/office/powerpoint/2010/main" val="7127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5F09-3500-4E76-9807-9CCCD94D20E3}"/>
              </a:ext>
            </a:extLst>
          </p:cNvPr>
          <p:cNvSpPr>
            <a:spLocks noGrp="1"/>
          </p:cNvSpPr>
          <p:nvPr>
            <p:ph type="title"/>
          </p:nvPr>
        </p:nvSpPr>
        <p:spPr>
          <a:xfrm>
            <a:off x="838200" y="320528"/>
            <a:ext cx="8224525" cy="1021188"/>
          </a:xfrm>
          <a:prstGeom prst="wave">
            <a:avLst>
              <a:gd name="adj1" fmla="val 10323"/>
              <a:gd name="adj2" fmla="val -1034"/>
            </a:avLst>
          </a:prstGeo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dirty="0"/>
              <a:t>Creating your Poems</a:t>
            </a:r>
          </a:p>
        </p:txBody>
      </p:sp>
      <p:sp>
        <p:nvSpPr>
          <p:cNvPr id="3" name="TextBox 2">
            <a:extLst>
              <a:ext uri="{FF2B5EF4-FFF2-40B4-BE49-F238E27FC236}">
                <a16:creationId xmlns:a16="http://schemas.microsoft.com/office/drawing/2014/main" id="{63F2BA0F-A9C4-4564-8760-0089C1293220}"/>
              </a:ext>
            </a:extLst>
          </p:cNvPr>
          <p:cNvSpPr txBox="1"/>
          <p:nvPr/>
        </p:nvSpPr>
        <p:spPr>
          <a:xfrm>
            <a:off x="1443789" y="1530242"/>
            <a:ext cx="1078030" cy="523220"/>
          </a:xfrm>
          <a:prstGeom prst="rect">
            <a:avLst/>
          </a:prstGeom>
          <a:noFill/>
        </p:spPr>
        <p:txBody>
          <a:bodyPr wrap="square" rtlCol="0">
            <a:spAutoFit/>
          </a:bodyPr>
          <a:lstStyle/>
          <a:p>
            <a:r>
              <a:rPr lang="en-US" sz="2800" dirty="0">
                <a:effectLst>
                  <a:glow rad="228600">
                    <a:schemeClr val="accent2">
                      <a:satMod val="175000"/>
                      <a:alpha val="40000"/>
                    </a:schemeClr>
                  </a:glow>
                </a:effectLst>
              </a:rPr>
              <a:t>Coal</a:t>
            </a:r>
          </a:p>
        </p:txBody>
      </p:sp>
      <p:sp>
        <p:nvSpPr>
          <p:cNvPr id="5" name="TextBox 4">
            <a:extLst>
              <a:ext uri="{FF2B5EF4-FFF2-40B4-BE49-F238E27FC236}">
                <a16:creationId xmlns:a16="http://schemas.microsoft.com/office/drawing/2014/main" id="{93E7E693-21D9-480D-9BFA-B0A5A46C1998}"/>
              </a:ext>
            </a:extLst>
          </p:cNvPr>
          <p:cNvSpPr txBox="1"/>
          <p:nvPr/>
        </p:nvSpPr>
        <p:spPr>
          <a:xfrm>
            <a:off x="4100362" y="3429000"/>
            <a:ext cx="1995638" cy="461665"/>
          </a:xfrm>
          <a:prstGeom prst="rect">
            <a:avLst/>
          </a:prstGeom>
          <a:noFill/>
        </p:spPr>
        <p:txBody>
          <a:bodyPr wrap="square" rtlCol="0">
            <a:spAutoFit/>
          </a:bodyPr>
          <a:lstStyle/>
          <a:p>
            <a:r>
              <a:rPr lang="en-US" sz="2400" dirty="0">
                <a:ln w="0"/>
                <a:solidFill>
                  <a:schemeClr val="accent1"/>
                </a:solidFill>
                <a:effectLst>
                  <a:outerShdw blurRad="38100" dist="25400" dir="5400000" algn="ctr" rotWithShape="0">
                    <a:srgbClr val="6E747A">
                      <a:alpha val="43000"/>
                    </a:srgbClr>
                  </a:outerShdw>
                </a:effectLst>
              </a:rPr>
              <a:t>Constraint</a:t>
            </a:r>
          </a:p>
        </p:txBody>
      </p:sp>
      <p:sp>
        <p:nvSpPr>
          <p:cNvPr id="6" name="Rectangle 5">
            <a:extLst>
              <a:ext uri="{FF2B5EF4-FFF2-40B4-BE49-F238E27FC236}">
                <a16:creationId xmlns:a16="http://schemas.microsoft.com/office/drawing/2014/main" id="{276EC10B-BD5F-41E6-98D6-0BF14A5727EB}"/>
              </a:ext>
            </a:extLst>
          </p:cNvPr>
          <p:cNvSpPr/>
          <p:nvPr/>
        </p:nvSpPr>
        <p:spPr>
          <a:xfrm rot="1628322">
            <a:off x="5060789" y="2627802"/>
            <a:ext cx="3444571"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Energy</a:t>
            </a:r>
          </a:p>
        </p:txBody>
      </p:sp>
      <p:sp>
        <p:nvSpPr>
          <p:cNvPr id="7" name="TextBox 6">
            <a:extLst>
              <a:ext uri="{FF2B5EF4-FFF2-40B4-BE49-F238E27FC236}">
                <a16:creationId xmlns:a16="http://schemas.microsoft.com/office/drawing/2014/main" id="{7BA9DE53-F636-4A99-8C6A-B831D8922757}"/>
              </a:ext>
            </a:extLst>
          </p:cNvPr>
          <p:cNvSpPr txBox="1"/>
          <p:nvPr/>
        </p:nvSpPr>
        <p:spPr>
          <a:xfrm>
            <a:off x="8526332" y="2271561"/>
            <a:ext cx="1503192" cy="523220"/>
          </a:xfrm>
          <a:prstGeom prst="rect">
            <a:avLst/>
          </a:prstGeom>
          <a:noFill/>
        </p:spPr>
        <p:txBody>
          <a:bodyPr wrap="square" rtlCol="0">
            <a:spAutoFit/>
          </a:bodyPr>
          <a:lstStyle/>
          <a:p>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Motion</a:t>
            </a:r>
          </a:p>
        </p:txBody>
      </p:sp>
      <p:sp>
        <p:nvSpPr>
          <p:cNvPr id="8" name="TextBox 7">
            <a:extLst>
              <a:ext uri="{FF2B5EF4-FFF2-40B4-BE49-F238E27FC236}">
                <a16:creationId xmlns:a16="http://schemas.microsoft.com/office/drawing/2014/main" id="{BC2A665E-2FAD-4256-992E-E44D12A7EE85}"/>
              </a:ext>
            </a:extLst>
          </p:cNvPr>
          <p:cNvSpPr txBox="1"/>
          <p:nvPr/>
        </p:nvSpPr>
        <p:spPr>
          <a:xfrm rot="18908750">
            <a:off x="631400" y="4680401"/>
            <a:ext cx="1669038" cy="830997"/>
          </a:xfrm>
          <a:prstGeom prst="rect">
            <a:avLst/>
          </a:prstGeom>
          <a:noFill/>
        </p:spPr>
        <p:txBody>
          <a:bodyPr wrap="square" rtlCol="0">
            <a:spAutoFit/>
          </a:bodyPr>
          <a:lstStyle/>
          <a:p>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Oil</a:t>
            </a:r>
          </a:p>
        </p:txBody>
      </p:sp>
      <p:sp>
        <p:nvSpPr>
          <p:cNvPr id="9" name="TextBox 8">
            <a:extLst>
              <a:ext uri="{FF2B5EF4-FFF2-40B4-BE49-F238E27FC236}">
                <a16:creationId xmlns:a16="http://schemas.microsoft.com/office/drawing/2014/main" id="{FF16A738-5FAC-43BE-A371-C5288CD9A5EF}"/>
              </a:ext>
            </a:extLst>
          </p:cNvPr>
          <p:cNvSpPr txBox="1"/>
          <p:nvPr/>
        </p:nvSpPr>
        <p:spPr>
          <a:xfrm rot="982198">
            <a:off x="9072416" y="5463059"/>
            <a:ext cx="2409681" cy="461665"/>
          </a:xfrm>
          <a:prstGeom prst="rect">
            <a:avLst/>
          </a:prstGeom>
          <a:noFill/>
        </p:spPr>
        <p:txBody>
          <a:bodyPr wrap="square" rtlCol="0">
            <a:spAutoFit/>
          </a:bodyPr>
          <a:lstStyle/>
          <a:p>
            <a:r>
              <a:rPr lang="en-US" sz="2400" b="1" dirty="0">
                <a:ln w="22225">
                  <a:solidFill>
                    <a:schemeClr val="accent2"/>
                  </a:solidFill>
                  <a:prstDash val="solid"/>
                </a:ln>
                <a:solidFill>
                  <a:schemeClr val="accent2">
                    <a:lumMod val="40000"/>
                    <a:lumOff val="60000"/>
                  </a:schemeClr>
                </a:solidFill>
              </a:rPr>
              <a:t>Hydropower</a:t>
            </a:r>
          </a:p>
        </p:txBody>
      </p:sp>
      <p:sp>
        <p:nvSpPr>
          <p:cNvPr id="10" name="TextBox 9">
            <a:extLst>
              <a:ext uri="{FF2B5EF4-FFF2-40B4-BE49-F238E27FC236}">
                <a16:creationId xmlns:a16="http://schemas.microsoft.com/office/drawing/2014/main" id="{41029F2B-31C9-48F3-9146-17659D5F882F}"/>
              </a:ext>
            </a:extLst>
          </p:cNvPr>
          <p:cNvSpPr txBox="1"/>
          <p:nvPr/>
        </p:nvSpPr>
        <p:spPr>
          <a:xfrm rot="976715">
            <a:off x="514636" y="3312499"/>
            <a:ext cx="3182372" cy="461665"/>
          </a:xfrm>
          <a:prstGeom prst="rect">
            <a:avLst/>
          </a:prstGeom>
          <a:noFill/>
        </p:spPr>
        <p:txBody>
          <a:bodyPr wrap="square" rtlCol="0">
            <a:spAutoFit/>
          </a:bodyPr>
          <a:lstStyle/>
          <a:p>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Electrical Energy</a:t>
            </a:r>
          </a:p>
        </p:txBody>
      </p:sp>
      <p:sp>
        <p:nvSpPr>
          <p:cNvPr id="11" name="TextBox 10">
            <a:extLst>
              <a:ext uri="{FF2B5EF4-FFF2-40B4-BE49-F238E27FC236}">
                <a16:creationId xmlns:a16="http://schemas.microsoft.com/office/drawing/2014/main" id="{D43C1456-177A-420D-8CDA-03EA58CACAB3}"/>
              </a:ext>
            </a:extLst>
          </p:cNvPr>
          <p:cNvSpPr txBox="1"/>
          <p:nvPr/>
        </p:nvSpPr>
        <p:spPr>
          <a:xfrm rot="1845439">
            <a:off x="2725266" y="5177011"/>
            <a:ext cx="1218410" cy="461665"/>
          </a:xfrm>
          <a:prstGeom prst="rect">
            <a:avLst/>
          </a:prstGeom>
          <a:noFill/>
        </p:spPr>
        <p:txBody>
          <a:bodyPr wrap="square" rtlCol="0">
            <a:spAutoFit/>
          </a:bodyPr>
          <a:lstStyle/>
          <a:p>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Force</a:t>
            </a:r>
          </a:p>
        </p:txBody>
      </p:sp>
      <p:sp>
        <p:nvSpPr>
          <p:cNvPr id="12" name="TextBox 11">
            <a:extLst>
              <a:ext uri="{FF2B5EF4-FFF2-40B4-BE49-F238E27FC236}">
                <a16:creationId xmlns:a16="http://schemas.microsoft.com/office/drawing/2014/main" id="{AFA23F17-8E13-4AE9-A38E-8ABAEA58AC78}"/>
              </a:ext>
            </a:extLst>
          </p:cNvPr>
          <p:cNvSpPr txBox="1"/>
          <p:nvPr/>
        </p:nvSpPr>
        <p:spPr>
          <a:xfrm rot="20315239">
            <a:off x="8835379" y="3262964"/>
            <a:ext cx="3178767" cy="461665"/>
          </a:xfrm>
          <a:prstGeom prst="rect">
            <a:avLst/>
          </a:prstGeom>
          <a:noFill/>
        </p:spPr>
        <p:txBody>
          <a:bodyPr wrap="square" rtlCol="0">
            <a:spAutoFit/>
          </a:bodyPr>
          <a:lstStyle/>
          <a:p>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Geothermal Energy</a:t>
            </a:r>
          </a:p>
        </p:txBody>
      </p:sp>
      <p:sp>
        <p:nvSpPr>
          <p:cNvPr id="14" name="TextBox 13">
            <a:extLst>
              <a:ext uri="{FF2B5EF4-FFF2-40B4-BE49-F238E27FC236}">
                <a16:creationId xmlns:a16="http://schemas.microsoft.com/office/drawing/2014/main" id="{75586FF2-16F7-48C3-802A-D520C195AF67}"/>
              </a:ext>
            </a:extLst>
          </p:cNvPr>
          <p:cNvSpPr txBox="1"/>
          <p:nvPr/>
        </p:nvSpPr>
        <p:spPr>
          <a:xfrm rot="19024198">
            <a:off x="4908884" y="4649002"/>
            <a:ext cx="2268354" cy="461665"/>
          </a:xfrm>
          <a:prstGeom prst="rect">
            <a:avLst/>
          </a:prstGeom>
          <a:noFill/>
        </p:spPr>
        <p:txBody>
          <a:bodyPr wrap="square" rtlCol="0">
            <a:spAutoFit/>
          </a:bodyPr>
          <a:lstStyle/>
          <a:p>
            <a:r>
              <a:rPr lang="en-US" sz="2400" dirty="0">
                <a:ln w="0"/>
                <a:solidFill>
                  <a:schemeClr val="accent1"/>
                </a:solidFill>
                <a:effectLst>
                  <a:outerShdw blurRad="38100" dist="25400" dir="5400000" algn="ctr" rotWithShape="0">
                    <a:srgbClr val="6E747A">
                      <a:alpha val="43000"/>
                    </a:srgbClr>
                  </a:outerShdw>
                </a:effectLst>
              </a:rPr>
              <a:t>Turbine</a:t>
            </a:r>
          </a:p>
        </p:txBody>
      </p:sp>
      <p:sp>
        <p:nvSpPr>
          <p:cNvPr id="17" name="TextBox 16">
            <a:extLst>
              <a:ext uri="{FF2B5EF4-FFF2-40B4-BE49-F238E27FC236}">
                <a16:creationId xmlns:a16="http://schemas.microsoft.com/office/drawing/2014/main" id="{4C015990-8701-4870-8CE5-99AED7FD8042}"/>
              </a:ext>
            </a:extLst>
          </p:cNvPr>
          <p:cNvSpPr txBox="1"/>
          <p:nvPr/>
        </p:nvSpPr>
        <p:spPr>
          <a:xfrm>
            <a:off x="7177238" y="4338990"/>
            <a:ext cx="2714324" cy="461665"/>
          </a:xfrm>
          <a:prstGeom prst="rect">
            <a:avLst/>
          </a:prstGeom>
          <a:noFill/>
        </p:spPr>
        <p:txBody>
          <a:bodyPr wrap="square" rtlCol="0">
            <a:spAutoFit/>
          </a:bodyPr>
          <a:lstStyle/>
          <a:p>
            <a:r>
              <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Natural Resource</a:t>
            </a:r>
          </a:p>
        </p:txBody>
      </p:sp>
      <p:sp>
        <p:nvSpPr>
          <p:cNvPr id="19" name="TextBox 18">
            <a:extLst>
              <a:ext uri="{FF2B5EF4-FFF2-40B4-BE49-F238E27FC236}">
                <a16:creationId xmlns:a16="http://schemas.microsoft.com/office/drawing/2014/main" id="{15F1F5F7-024B-4E27-AED5-EDF83DC5F754}"/>
              </a:ext>
            </a:extLst>
          </p:cNvPr>
          <p:cNvSpPr txBox="1"/>
          <p:nvPr/>
        </p:nvSpPr>
        <p:spPr>
          <a:xfrm>
            <a:off x="3869357" y="1529932"/>
            <a:ext cx="5014762" cy="461665"/>
          </a:xfrm>
          <a:prstGeom prst="rect">
            <a:avLst/>
          </a:prstGeom>
          <a:noFill/>
        </p:spPr>
        <p:txBody>
          <a:bodyPr wrap="square" rtlCol="0">
            <a:spAutoFit/>
          </a:bodyPr>
          <a:lstStyle/>
          <a:p>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Nonrenewable Resources</a:t>
            </a:r>
          </a:p>
        </p:txBody>
      </p:sp>
      <p:sp>
        <p:nvSpPr>
          <p:cNvPr id="22" name="Rectangle 21">
            <a:extLst>
              <a:ext uri="{FF2B5EF4-FFF2-40B4-BE49-F238E27FC236}">
                <a16:creationId xmlns:a16="http://schemas.microsoft.com/office/drawing/2014/main" id="{5C951D60-F024-4443-91BB-00F79ACA8AD2}"/>
              </a:ext>
            </a:extLst>
          </p:cNvPr>
          <p:cNvSpPr/>
          <p:nvPr/>
        </p:nvSpPr>
        <p:spPr>
          <a:xfrm>
            <a:off x="838201" y="2175429"/>
            <a:ext cx="4888832"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Stewardship</a:t>
            </a:r>
          </a:p>
        </p:txBody>
      </p:sp>
      <p:sp>
        <p:nvSpPr>
          <p:cNvPr id="23" name="Rectangle 22">
            <a:extLst>
              <a:ext uri="{FF2B5EF4-FFF2-40B4-BE49-F238E27FC236}">
                <a16:creationId xmlns:a16="http://schemas.microsoft.com/office/drawing/2014/main" id="{E1213CE5-95D8-4F16-9B71-48C4306FDC9F}"/>
              </a:ext>
            </a:extLst>
          </p:cNvPr>
          <p:cNvSpPr/>
          <p:nvPr/>
        </p:nvSpPr>
        <p:spPr>
          <a:xfrm rot="13125038" flipV="1">
            <a:off x="9339328" y="1159493"/>
            <a:ext cx="2817765"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Variable</a:t>
            </a:r>
          </a:p>
        </p:txBody>
      </p:sp>
      <p:sp>
        <p:nvSpPr>
          <p:cNvPr id="24" name="Rectangle 23">
            <a:extLst>
              <a:ext uri="{FF2B5EF4-FFF2-40B4-BE49-F238E27FC236}">
                <a16:creationId xmlns:a16="http://schemas.microsoft.com/office/drawing/2014/main" id="{8F8079B1-AA42-4A04-8607-BD2F49D2056E}"/>
              </a:ext>
            </a:extLst>
          </p:cNvPr>
          <p:cNvSpPr/>
          <p:nvPr/>
        </p:nvSpPr>
        <p:spPr>
          <a:xfrm>
            <a:off x="308009" y="4000194"/>
            <a:ext cx="6942218" cy="769441"/>
          </a:xfrm>
          <a:prstGeom prst="rect">
            <a:avLst/>
          </a:prstGeom>
          <a:noFill/>
        </p:spPr>
        <p:txBody>
          <a:bodyPr wrap="square" lIns="91440" tIns="45720" rIns="91440" bIns="45720">
            <a:spAutoFit/>
          </a:bodyPr>
          <a:lstStyle/>
          <a:p>
            <a:pPr algn="ctr"/>
            <a:r>
              <a:rPr lang="en-US" sz="4400" b="1" cap="none" spc="50" dirty="0">
                <a:ln w="0"/>
                <a:solidFill>
                  <a:schemeClr val="bg2"/>
                </a:solidFill>
                <a:effectLst>
                  <a:innerShdw blurRad="63500" dist="50800" dir="13500000">
                    <a:srgbClr val="000000">
                      <a:alpha val="50000"/>
                    </a:srgbClr>
                  </a:innerShdw>
                </a:effectLst>
              </a:rPr>
              <a:t>Renewable Resources</a:t>
            </a:r>
          </a:p>
        </p:txBody>
      </p:sp>
    </p:spTree>
    <p:extLst>
      <p:ext uri="{BB962C8B-B14F-4D97-AF65-F5344CB8AC3E}">
        <p14:creationId xmlns:p14="http://schemas.microsoft.com/office/powerpoint/2010/main" val="211987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oy, doll, vector graphics&#10;&#10;Description automatically generated">
            <a:extLst>
              <a:ext uri="{FF2B5EF4-FFF2-40B4-BE49-F238E27FC236}">
                <a16:creationId xmlns:a16="http://schemas.microsoft.com/office/drawing/2014/main" id="{723CD196-B294-4F95-B41E-A25CE628EA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A4727-AE33-4416-8F40-F577980D3225}"/>
              </a:ext>
            </a:extLst>
          </p:cNvPr>
          <p:cNvSpPr>
            <a:spLocks noGrp="1"/>
          </p:cNvSpPr>
          <p:nvPr>
            <p:ph type="title"/>
          </p:nvPr>
        </p:nvSpPr>
        <p:spPr>
          <a:xfrm>
            <a:off x="5274644" y="0"/>
            <a:ext cx="5881036" cy="1212783"/>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t>Time to Share</a:t>
            </a:r>
          </a:p>
        </p:txBody>
      </p:sp>
    </p:spTree>
    <p:extLst>
      <p:ext uri="{BB962C8B-B14F-4D97-AF65-F5344CB8AC3E}">
        <p14:creationId xmlns:p14="http://schemas.microsoft.com/office/powerpoint/2010/main" val="1382983725"/>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00F1F9-CF8E-483F-AA2F-8DF63CD5A072}"/>
</file>

<file path=customXml/itemProps3.xml><?xml version="1.0" encoding="utf-8"?>
<ds:datastoreItem xmlns:ds="http://schemas.openxmlformats.org/officeDocument/2006/customXml" ds:itemID="{7F74175D-F474-4775-BB9E-A79AE2F82F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527</Words>
  <Application>Microsoft Office PowerPoint</Application>
  <PresentationFormat>Widescreen</PresentationFormat>
  <Paragraphs>88</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Rockwell</vt:lpstr>
      <vt:lpstr>Office Theme</vt:lpstr>
      <vt:lpstr>Minerals &amp; Energy 3rd Grade Lesson 8:  You-The Missing Piece for Wyoming’s Future </vt:lpstr>
      <vt:lpstr>PowerPoint Presentation</vt:lpstr>
      <vt:lpstr>Today’s Challenge</vt:lpstr>
      <vt:lpstr>PowerPoint Presentation</vt:lpstr>
      <vt:lpstr>PowerPoint Presentation</vt:lpstr>
      <vt:lpstr>Let’s Review</vt:lpstr>
      <vt:lpstr>Stewards of Wyoming’s Energy</vt:lpstr>
      <vt:lpstr>Creating your Poems</vt:lpstr>
      <vt:lpstr>Time to Share</vt:lpstr>
      <vt:lpstr>PowerPoint Presentation</vt:lpstr>
      <vt:lpstr>What did we learn from today’s 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Minerals &amp; Energy 3rd Grade Lesson 8:  You-The Missing Piece for Wyoming’s Future </dc:title>
  <dc:creator>Stephanie Russell</dc:creator>
  <cp:lastModifiedBy>Stephanie Russell</cp:lastModifiedBy>
  <cp:revision>3</cp:revision>
  <dcterms:created xsi:type="dcterms:W3CDTF">2021-02-08T22:15:14Z</dcterms:created>
  <dcterms:modified xsi:type="dcterms:W3CDTF">2021-07-21T22:07:58Z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