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fntdata" ContentType="application/x-fontdata"/>
  <Default Extension="xml" ContentType="application/xml"/>
  <Default Extension="tiff" ContentType="image/tif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28"/>
  </p:notesMasterIdLst>
  <p:sldIdLst>
    <p:sldId id="258" r:id="rId5"/>
    <p:sldId id="257" r:id="rId6"/>
    <p:sldId id="259" r:id="rId7"/>
    <p:sldId id="260" r:id="rId8"/>
    <p:sldId id="267" r:id="rId9"/>
    <p:sldId id="268" r:id="rId10"/>
    <p:sldId id="269" r:id="rId11"/>
    <p:sldId id="270" r:id="rId12"/>
    <p:sldId id="271" r:id="rId13"/>
    <p:sldId id="272" r:id="rId14"/>
    <p:sldId id="273" r:id="rId15"/>
    <p:sldId id="275" r:id="rId16"/>
    <p:sldId id="274" r:id="rId17"/>
    <p:sldId id="276" r:id="rId18"/>
    <p:sldId id="280" r:id="rId19"/>
    <p:sldId id="281" r:id="rId20"/>
    <p:sldId id="282" r:id="rId21"/>
    <p:sldId id="277" r:id="rId22"/>
    <p:sldId id="278" r:id="rId23"/>
    <p:sldId id="279" r:id="rId24"/>
    <p:sldId id="283" r:id="rId25"/>
    <p:sldId id="284" r:id="rId26"/>
    <p:sldId id="264" r:id="rId27"/>
  </p:sldIdLst>
  <p:sldSz cx="12192000" cy="6858000"/>
  <p:notesSz cx="6858000" cy="9144000"/>
  <p:embeddedFontLst>
    <p:embeddedFont>
      <p:font typeface="Bree Rg" panose="02000503000000020004" pitchFamily="50" charset="0"/>
      <p:regular r:id="rId29"/>
      <p:bold r:id="rId30"/>
      <p:italic r:id="rId31"/>
      <p:boldItalic r:id="rId32"/>
    </p:embeddedFont>
    <p:embeddedFont>
      <p:font typeface="Calibri" panose="020F0502020204030204" pitchFamily="34" charset="0"/>
      <p:regular r:id="rId33"/>
      <p:bold r:id="rId34"/>
      <p:italic r:id="rId35"/>
      <p:boldItalic r:id="rId3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arolyn Jacobs" initials="CJ" lastIdx="1" clrIdx="0">
    <p:extLst>
      <p:ext uri="{19B8F6BF-5375-455C-9EA6-DF929625EA0E}">
        <p15:presenceInfo xmlns:p15="http://schemas.microsoft.com/office/powerpoint/2012/main" userId="S::cjacobs@wyaitc.org::56fa0885-c92e-4d3f-9e6d-a3e34eb2e861" providerId="AD"/>
      </p:ext>
    </p:extLst>
  </p:cmAuthor>
  <p:cmAuthor id="2" name="Kay Mobley" initials="KM" lastIdx="1" clrIdx="1">
    <p:extLst>
      <p:ext uri="{19B8F6BF-5375-455C-9EA6-DF929625EA0E}">
        <p15:presenceInfo xmlns:p15="http://schemas.microsoft.com/office/powerpoint/2012/main" userId="S::kmobley_acsd1.org#ext#@wyaitc.onmicrosoft.com::2bc411c9-e0b0-42ef-ad9e-fadd51b693a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90837B"/>
    <a:srgbClr val="E3F1F9"/>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62FC9F6-6AAE-44B2-B43D-1966585AB1E6}" v="1" dt="2021-07-21T22:23:42.13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99" autoAdjust="0"/>
    <p:restoredTop sz="89425" autoAdjust="0"/>
  </p:normalViewPr>
  <p:slideViewPr>
    <p:cSldViewPr snapToGrid="0">
      <p:cViewPr varScale="1">
        <p:scale>
          <a:sx n="98" d="100"/>
          <a:sy n="98" d="100"/>
        </p:scale>
        <p:origin x="456" y="90"/>
      </p:cViewPr>
      <p:guideLst/>
    </p:cSldViewPr>
  </p:slideViewPr>
  <p:notesTextViewPr>
    <p:cViewPr>
      <p:scale>
        <a:sx n="1" d="1"/>
        <a:sy n="1" d="1"/>
      </p:scale>
      <p:origin x="0" y="0"/>
    </p:cViewPr>
  </p:notesTextViewPr>
  <p:notesViewPr>
    <p:cSldViewPr snapToGrid="0">
      <p:cViewPr varScale="1">
        <p:scale>
          <a:sx n="55" d="100"/>
          <a:sy n="55" d="100"/>
        </p:scale>
        <p:origin x="822" y="7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font" Target="fonts/font6.fntdata"/><Relationship Id="rId42"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5.fntdata"/><Relationship Id="rId38"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1.fntdata"/><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4.fntdata"/><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36" Type="http://schemas.openxmlformats.org/officeDocument/2006/relationships/font" Target="fonts/font8.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3.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font" Target="fonts/font2.fntdata"/><Relationship Id="rId35" Type="http://schemas.openxmlformats.org/officeDocument/2006/relationships/font" Target="fonts/font7.fntdata"/><Relationship Id="rId43"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y Mobley" userId="S::kmobley_acsd1.org#ext#@wyaitc.onmicrosoft.com::2bc411c9-e0b0-42ef-ad9e-fadd51b693a5" providerId="AD" clId="Web-{4A0EEA85-141A-5238-49CC-BF599132085F}"/>
    <pc:docChg chg="modSld">
      <pc:chgData name="Kay Mobley" userId="S::kmobley_acsd1.org#ext#@wyaitc.onmicrosoft.com::2bc411c9-e0b0-42ef-ad9e-fadd51b693a5" providerId="AD" clId="Web-{4A0EEA85-141A-5238-49CC-BF599132085F}" dt="2021-01-17T21:36:19.515" v="20" actId="20577"/>
      <pc:docMkLst>
        <pc:docMk/>
      </pc:docMkLst>
      <pc:sldChg chg="modSp">
        <pc:chgData name="Kay Mobley" userId="S::kmobley_acsd1.org#ext#@wyaitc.onmicrosoft.com::2bc411c9-e0b0-42ef-ad9e-fadd51b693a5" providerId="AD" clId="Web-{4A0EEA85-141A-5238-49CC-BF599132085F}" dt="2021-01-17T21:32:19.578" v="0" actId="20577"/>
        <pc:sldMkLst>
          <pc:docMk/>
          <pc:sldMk cId="3698192087" sldId="259"/>
        </pc:sldMkLst>
        <pc:spChg chg="mod">
          <ac:chgData name="Kay Mobley" userId="S::kmobley_acsd1.org#ext#@wyaitc.onmicrosoft.com::2bc411c9-e0b0-42ef-ad9e-fadd51b693a5" providerId="AD" clId="Web-{4A0EEA85-141A-5238-49CC-BF599132085F}" dt="2021-01-17T21:32:19.578" v="0" actId="20577"/>
          <ac:spMkLst>
            <pc:docMk/>
            <pc:sldMk cId="3698192087" sldId="259"/>
            <ac:spMk id="4" creationId="{5681343D-BE22-4F8E-A703-B00DE2EB280B}"/>
          </ac:spMkLst>
        </pc:spChg>
      </pc:sldChg>
      <pc:sldChg chg="modSp addCm modCm">
        <pc:chgData name="Kay Mobley" userId="S::kmobley_acsd1.org#ext#@wyaitc.onmicrosoft.com::2bc411c9-e0b0-42ef-ad9e-fadd51b693a5" providerId="AD" clId="Web-{4A0EEA85-141A-5238-49CC-BF599132085F}" dt="2021-01-17T21:36:19.515" v="20" actId="20577"/>
        <pc:sldMkLst>
          <pc:docMk/>
          <pc:sldMk cId="1411483202" sldId="260"/>
        </pc:sldMkLst>
        <pc:spChg chg="mod">
          <ac:chgData name="Kay Mobley" userId="S::kmobley_acsd1.org#ext#@wyaitc.onmicrosoft.com::2bc411c9-e0b0-42ef-ad9e-fadd51b693a5" providerId="AD" clId="Web-{4A0EEA85-141A-5238-49CC-BF599132085F}" dt="2021-01-17T21:36:19.515" v="20" actId="20577"/>
          <ac:spMkLst>
            <pc:docMk/>
            <pc:sldMk cId="1411483202" sldId="260"/>
            <ac:spMk id="4" creationId="{16DCCEEA-D21C-4097-BDAA-CF9462E4881A}"/>
          </ac:spMkLst>
        </pc:spChg>
      </pc:sldChg>
    </pc:docChg>
  </pc:docChgLst>
  <pc:docChgLst>
    <pc:chgData name="Janet Wragge" userId="9c17e57b-05dc-4c19-abae-85023c845f31" providerId="ADAL" clId="{309E84EE-17ED-4226-98AB-DC1179343E23}"/>
    <pc:docChg chg="undo modSld">
      <pc:chgData name="Janet Wragge" userId="9c17e57b-05dc-4c19-abae-85023c845f31" providerId="ADAL" clId="{309E84EE-17ED-4226-98AB-DC1179343E23}" dt="2020-12-14T21:29:10.238" v="11" actId="732"/>
      <pc:docMkLst>
        <pc:docMk/>
      </pc:docMkLst>
      <pc:sldChg chg="modNotesTx">
        <pc:chgData name="Janet Wragge" userId="9c17e57b-05dc-4c19-abae-85023c845f31" providerId="ADAL" clId="{309E84EE-17ED-4226-98AB-DC1179343E23}" dt="2020-12-14T21:26:12.087" v="0" actId="20577"/>
        <pc:sldMkLst>
          <pc:docMk/>
          <pc:sldMk cId="2906892088" sldId="272"/>
        </pc:sldMkLst>
      </pc:sldChg>
      <pc:sldChg chg="modSp">
        <pc:chgData name="Janet Wragge" userId="9c17e57b-05dc-4c19-abae-85023c845f31" providerId="ADAL" clId="{309E84EE-17ED-4226-98AB-DC1179343E23}" dt="2020-12-14T21:29:10.238" v="11" actId="732"/>
        <pc:sldMkLst>
          <pc:docMk/>
          <pc:sldMk cId="3901092896" sldId="278"/>
        </pc:sldMkLst>
        <pc:picChg chg="mod modCrop">
          <ac:chgData name="Janet Wragge" userId="9c17e57b-05dc-4c19-abae-85023c845f31" providerId="ADAL" clId="{309E84EE-17ED-4226-98AB-DC1179343E23}" dt="2020-12-14T21:29:10.238" v="11" actId="732"/>
          <ac:picMkLst>
            <pc:docMk/>
            <pc:sldMk cId="3901092896" sldId="278"/>
            <ac:picMk id="12" creationId="{86E57539-179E-4C1B-919E-A7D3CABCD79A}"/>
          </ac:picMkLst>
        </pc:picChg>
      </pc:sldChg>
      <pc:sldChg chg="modNotesTx">
        <pc:chgData name="Janet Wragge" userId="9c17e57b-05dc-4c19-abae-85023c845f31" providerId="ADAL" clId="{309E84EE-17ED-4226-98AB-DC1179343E23}" dt="2020-12-14T21:28:14.406" v="6" actId="20577"/>
        <pc:sldMkLst>
          <pc:docMk/>
          <pc:sldMk cId="1641522191" sldId="280"/>
        </pc:sldMkLst>
      </pc:sldChg>
    </pc:docChg>
  </pc:docChgLst>
  <pc:docChgLst>
    <pc:chgData name="Carolyn Jacobs" userId="56fa0885-c92e-4d3f-9e6d-a3e34eb2e861" providerId="ADAL" clId="{46EF1451-E306-42CB-8C5D-F9CAD1842BF9}"/>
    <pc:docChg chg="modSld">
      <pc:chgData name="Carolyn Jacobs" userId="56fa0885-c92e-4d3f-9e6d-a3e34eb2e861" providerId="ADAL" clId="{46EF1451-E306-42CB-8C5D-F9CAD1842BF9}" dt="2020-12-15T16:40:07.590" v="99" actId="207"/>
      <pc:docMkLst>
        <pc:docMk/>
      </pc:docMkLst>
      <pc:sldChg chg="addSp modSp">
        <pc:chgData name="Carolyn Jacobs" userId="56fa0885-c92e-4d3f-9e6d-a3e34eb2e861" providerId="ADAL" clId="{46EF1451-E306-42CB-8C5D-F9CAD1842BF9}" dt="2020-12-15T16:38:11.418" v="35" actId="1076"/>
        <pc:sldMkLst>
          <pc:docMk/>
          <pc:sldMk cId="570330115" sldId="277"/>
        </pc:sldMkLst>
        <pc:spChg chg="add mod">
          <ac:chgData name="Carolyn Jacobs" userId="56fa0885-c92e-4d3f-9e6d-a3e34eb2e861" providerId="ADAL" clId="{46EF1451-E306-42CB-8C5D-F9CAD1842BF9}" dt="2020-12-15T16:38:11.418" v="35" actId="1076"/>
          <ac:spMkLst>
            <pc:docMk/>
            <pc:sldMk cId="570330115" sldId="277"/>
            <ac:spMk id="2" creationId="{87934F8D-6A22-4158-8DFA-2B9BA397B73A}"/>
          </ac:spMkLst>
        </pc:spChg>
      </pc:sldChg>
      <pc:sldChg chg="addSp modSp">
        <pc:chgData name="Carolyn Jacobs" userId="56fa0885-c92e-4d3f-9e6d-a3e34eb2e861" providerId="ADAL" clId="{46EF1451-E306-42CB-8C5D-F9CAD1842BF9}" dt="2020-12-15T16:39:01.263" v="64" actId="207"/>
        <pc:sldMkLst>
          <pc:docMk/>
          <pc:sldMk cId="3901092896" sldId="278"/>
        </pc:sldMkLst>
        <pc:spChg chg="add mod">
          <ac:chgData name="Carolyn Jacobs" userId="56fa0885-c92e-4d3f-9e6d-a3e34eb2e861" providerId="ADAL" clId="{46EF1451-E306-42CB-8C5D-F9CAD1842BF9}" dt="2020-12-15T16:39:01.263" v="64" actId="207"/>
          <ac:spMkLst>
            <pc:docMk/>
            <pc:sldMk cId="3901092896" sldId="278"/>
            <ac:spMk id="2" creationId="{A8B0AA97-E8A6-472F-944C-B6D80CFFE5C9}"/>
          </ac:spMkLst>
        </pc:spChg>
      </pc:sldChg>
      <pc:sldChg chg="addSp delSp modSp">
        <pc:chgData name="Carolyn Jacobs" userId="56fa0885-c92e-4d3f-9e6d-a3e34eb2e861" providerId="ADAL" clId="{46EF1451-E306-42CB-8C5D-F9CAD1842BF9}" dt="2020-12-15T16:40:07.590" v="99" actId="207"/>
        <pc:sldMkLst>
          <pc:docMk/>
          <pc:sldMk cId="4060115458" sldId="279"/>
        </pc:sldMkLst>
        <pc:spChg chg="add del mod">
          <ac:chgData name="Carolyn Jacobs" userId="56fa0885-c92e-4d3f-9e6d-a3e34eb2e861" providerId="ADAL" clId="{46EF1451-E306-42CB-8C5D-F9CAD1842BF9}" dt="2020-12-15T16:39:28.865" v="66" actId="767"/>
          <ac:spMkLst>
            <pc:docMk/>
            <pc:sldMk cId="4060115458" sldId="279"/>
            <ac:spMk id="2" creationId="{E2338F21-B0B3-4714-AD6A-18896BD88FCA}"/>
          </ac:spMkLst>
        </pc:spChg>
        <pc:spChg chg="add mod">
          <ac:chgData name="Carolyn Jacobs" userId="56fa0885-c92e-4d3f-9e6d-a3e34eb2e861" providerId="ADAL" clId="{46EF1451-E306-42CB-8C5D-F9CAD1842BF9}" dt="2020-12-15T16:40:07.590" v="99" actId="207"/>
          <ac:spMkLst>
            <pc:docMk/>
            <pc:sldMk cId="4060115458" sldId="279"/>
            <ac:spMk id="3" creationId="{258F59AE-248F-4E57-A805-FE1F801B252C}"/>
          </ac:spMkLst>
        </pc:spChg>
      </pc:sldChg>
    </pc:docChg>
  </pc:docChgLst>
  <pc:docChgLst>
    <pc:chgData name="Stephanie Russell" userId="f71637d8-1f63-4a52-8dcf-c8b5f3a85ec9" providerId="ADAL" clId="{B4847F29-74C0-4016-888E-A755EC846DCF}"/>
    <pc:docChg chg="custSel modSld">
      <pc:chgData name="Stephanie Russell" userId="f71637d8-1f63-4a52-8dcf-c8b5f3a85ec9" providerId="ADAL" clId="{B4847F29-74C0-4016-888E-A755EC846DCF}" dt="2021-02-01T21:46:32.782" v="2" actId="20577"/>
      <pc:docMkLst>
        <pc:docMk/>
      </pc:docMkLst>
      <pc:sldChg chg="modSp mod modNotesTx">
        <pc:chgData name="Stephanie Russell" userId="f71637d8-1f63-4a52-8dcf-c8b5f3a85ec9" providerId="ADAL" clId="{B4847F29-74C0-4016-888E-A755EC846DCF}" dt="2021-02-01T21:46:32.782" v="2" actId="20577"/>
        <pc:sldMkLst>
          <pc:docMk/>
          <pc:sldMk cId="832255523" sldId="258"/>
        </pc:sldMkLst>
        <pc:spChg chg="mod">
          <ac:chgData name="Stephanie Russell" userId="f71637d8-1f63-4a52-8dcf-c8b5f3a85ec9" providerId="ADAL" clId="{B4847F29-74C0-4016-888E-A755EC846DCF}" dt="2021-02-01T21:46:20.320" v="1" actId="20577"/>
          <ac:spMkLst>
            <pc:docMk/>
            <pc:sldMk cId="832255523" sldId="258"/>
            <ac:spMk id="3" creationId="{61688B93-C7BD-4E6E-9256-C09F7D96D809}"/>
          </ac:spMkLst>
        </pc:spChg>
      </pc:sldChg>
      <pc:sldChg chg="delCm">
        <pc:chgData name="Stephanie Russell" userId="f71637d8-1f63-4a52-8dcf-c8b5f3a85ec9" providerId="ADAL" clId="{B4847F29-74C0-4016-888E-A755EC846DCF}" dt="2021-01-26T22:14:44.312" v="0" actId="1592"/>
        <pc:sldMkLst>
          <pc:docMk/>
          <pc:sldMk cId="1411483202" sldId="260"/>
        </pc:sldMkLst>
      </pc:sldChg>
    </pc:docChg>
  </pc:docChgLst>
  <pc:docChgLst>
    <pc:chgData name="Stephanie Russell" userId="f71637d8-1f63-4a52-8dcf-c8b5f3a85ec9" providerId="ADAL" clId="{31155112-B47B-47E5-899E-2238EEA30A07}"/>
    <pc:docChg chg="undo custSel mod delSld modSld delMainMaster">
      <pc:chgData name="Stephanie Russell" userId="f71637d8-1f63-4a52-8dcf-c8b5f3a85ec9" providerId="ADAL" clId="{31155112-B47B-47E5-899E-2238EEA30A07}" dt="2021-01-12T22:57:47.121" v="332" actId="20577"/>
      <pc:docMkLst>
        <pc:docMk/>
      </pc:docMkLst>
      <pc:sldChg chg="setBg">
        <pc:chgData name="Stephanie Russell" userId="f71637d8-1f63-4a52-8dcf-c8b5f3a85ec9" providerId="ADAL" clId="{31155112-B47B-47E5-899E-2238EEA30A07}" dt="2021-01-12T22:33:01.995" v="1"/>
        <pc:sldMkLst>
          <pc:docMk/>
          <pc:sldMk cId="2908486464" sldId="257"/>
        </pc:sldMkLst>
      </pc:sldChg>
      <pc:sldChg chg="setBg modNotesTx">
        <pc:chgData name="Stephanie Russell" userId="f71637d8-1f63-4a52-8dcf-c8b5f3a85ec9" providerId="ADAL" clId="{31155112-B47B-47E5-899E-2238EEA30A07}" dt="2021-01-12T22:57:47.121" v="332" actId="20577"/>
        <pc:sldMkLst>
          <pc:docMk/>
          <pc:sldMk cId="832255523" sldId="258"/>
        </pc:sldMkLst>
      </pc:sldChg>
      <pc:sldChg chg="setBg">
        <pc:chgData name="Stephanie Russell" userId="f71637d8-1f63-4a52-8dcf-c8b5f3a85ec9" providerId="ADAL" clId="{31155112-B47B-47E5-899E-2238EEA30A07}" dt="2021-01-12T22:33:09.525" v="3"/>
        <pc:sldMkLst>
          <pc:docMk/>
          <pc:sldMk cId="3698192087" sldId="259"/>
        </pc:sldMkLst>
      </pc:sldChg>
      <pc:sldChg chg="setBg">
        <pc:chgData name="Stephanie Russell" userId="f71637d8-1f63-4a52-8dcf-c8b5f3a85ec9" providerId="ADAL" clId="{31155112-B47B-47E5-899E-2238EEA30A07}" dt="2021-01-12T22:33:15.603" v="4"/>
        <pc:sldMkLst>
          <pc:docMk/>
          <pc:sldMk cId="1411483202" sldId="260"/>
        </pc:sldMkLst>
      </pc:sldChg>
      <pc:sldChg chg="setBg">
        <pc:chgData name="Stephanie Russell" userId="f71637d8-1f63-4a52-8dcf-c8b5f3a85ec9" providerId="ADAL" clId="{31155112-B47B-47E5-899E-2238EEA30A07}" dt="2021-01-12T22:50:28.066" v="178"/>
        <pc:sldMkLst>
          <pc:docMk/>
          <pc:sldMk cId="2210155177" sldId="264"/>
        </pc:sldMkLst>
      </pc:sldChg>
      <pc:sldChg chg="del">
        <pc:chgData name="Stephanie Russell" userId="f71637d8-1f63-4a52-8dcf-c8b5f3a85ec9" providerId="ADAL" clId="{31155112-B47B-47E5-899E-2238EEA30A07}" dt="2021-01-12T22:50:23.311" v="173" actId="2696"/>
        <pc:sldMkLst>
          <pc:docMk/>
          <pc:sldMk cId="2874502932" sldId="265"/>
        </pc:sldMkLst>
      </pc:sldChg>
      <pc:sldChg chg="modSp setBg">
        <pc:chgData name="Stephanie Russell" userId="f71637d8-1f63-4a52-8dcf-c8b5f3a85ec9" providerId="ADAL" clId="{31155112-B47B-47E5-899E-2238EEA30A07}" dt="2021-01-12T22:34:02.050" v="12" actId="14100"/>
        <pc:sldMkLst>
          <pc:docMk/>
          <pc:sldMk cId="2588704183" sldId="267"/>
        </pc:sldMkLst>
        <pc:picChg chg="mod modCrop">
          <ac:chgData name="Stephanie Russell" userId="f71637d8-1f63-4a52-8dcf-c8b5f3a85ec9" providerId="ADAL" clId="{31155112-B47B-47E5-899E-2238EEA30A07}" dt="2021-01-12T22:34:02.050" v="12" actId="14100"/>
          <ac:picMkLst>
            <pc:docMk/>
            <pc:sldMk cId="2588704183" sldId="267"/>
            <ac:picMk id="6" creationId="{D90B20DD-A900-4175-86F3-7634724C2156}"/>
          </ac:picMkLst>
        </pc:picChg>
        <pc:picChg chg="mod modCrop">
          <ac:chgData name="Stephanie Russell" userId="f71637d8-1f63-4a52-8dcf-c8b5f3a85ec9" providerId="ADAL" clId="{31155112-B47B-47E5-899E-2238EEA30A07}" dt="2021-01-12T22:33:58.498" v="11" actId="732"/>
          <ac:picMkLst>
            <pc:docMk/>
            <pc:sldMk cId="2588704183" sldId="267"/>
            <ac:picMk id="8" creationId="{9D631F01-33A6-497C-8CB7-130882AC4F85}"/>
          </ac:picMkLst>
        </pc:picChg>
      </pc:sldChg>
      <pc:sldChg chg="modSp">
        <pc:chgData name="Stephanie Russell" userId="f71637d8-1f63-4a52-8dcf-c8b5f3a85ec9" providerId="ADAL" clId="{31155112-B47B-47E5-899E-2238EEA30A07}" dt="2021-01-12T22:34:21.222" v="13" actId="732"/>
        <pc:sldMkLst>
          <pc:docMk/>
          <pc:sldMk cId="3595667290" sldId="268"/>
        </pc:sldMkLst>
        <pc:picChg chg="mod modCrop">
          <ac:chgData name="Stephanie Russell" userId="f71637d8-1f63-4a52-8dcf-c8b5f3a85ec9" providerId="ADAL" clId="{31155112-B47B-47E5-899E-2238EEA30A07}" dt="2021-01-12T22:34:21.222" v="13" actId="732"/>
          <ac:picMkLst>
            <pc:docMk/>
            <pc:sldMk cId="3595667290" sldId="268"/>
            <ac:picMk id="7" creationId="{4A34349F-4B05-43A9-ACBE-0AB2F4B0461B}"/>
          </ac:picMkLst>
        </pc:picChg>
      </pc:sldChg>
      <pc:sldChg chg="modSp">
        <pc:chgData name="Stephanie Russell" userId="f71637d8-1f63-4a52-8dcf-c8b5f3a85ec9" providerId="ADAL" clId="{31155112-B47B-47E5-899E-2238EEA30A07}" dt="2021-01-12T22:35:12.159" v="19" actId="1076"/>
        <pc:sldMkLst>
          <pc:docMk/>
          <pc:sldMk cId="2165207310" sldId="273"/>
        </pc:sldMkLst>
        <pc:spChg chg="mod">
          <ac:chgData name="Stephanie Russell" userId="f71637d8-1f63-4a52-8dcf-c8b5f3a85ec9" providerId="ADAL" clId="{31155112-B47B-47E5-899E-2238EEA30A07}" dt="2021-01-12T22:35:12.159" v="19" actId="1076"/>
          <ac:spMkLst>
            <pc:docMk/>
            <pc:sldMk cId="2165207310" sldId="273"/>
            <ac:spMk id="2" creationId="{E8987253-3D88-4CB2-BAC7-64A8C908DCF7}"/>
          </ac:spMkLst>
        </pc:spChg>
        <pc:spChg chg="mod">
          <ac:chgData name="Stephanie Russell" userId="f71637d8-1f63-4a52-8dcf-c8b5f3a85ec9" providerId="ADAL" clId="{31155112-B47B-47E5-899E-2238EEA30A07}" dt="2021-01-12T22:34:41.220" v="14" actId="255"/>
          <ac:spMkLst>
            <pc:docMk/>
            <pc:sldMk cId="2165207310" sldId="273"/>
            <ac:spMk id="9" creationId="{D7F8C3F6-68C6-455D-8F1B-4341A62B021D}"/>
          </ac:spMkLst>
        </pc:spChg>
        <pc:picChg chg="mod modCrop">
          <ac:chgData name="Stephanie Russell" userId="f71637d8-1f63-4a52-8dcf-c8b5f3a85ec9" providerId="ADAL" clId="{31155112-B47B-47E5-899E-2238EEA30A07}" dt="2021-01-12T22:35:04.940" v="18" actId="732"/>
          <ac:picMkLst>
            <pc:docMk/>
            <pc:sldMk cId="2165207310" sldId="273"/>
            <ac:picMk id="6" creationId="{8BD52926-D717-45C5-9F93-C08B8212738F}"/>
          </ac:picMkLst>
        </pc:picChg>
      </pc:sldChg>
      <pc:sldChg chg="modSp">
        <pc:chgData name="Stephanie Russell" userId="f71637d8-1f63-4a52-8dcf-c8b5f3a85ec9" providerId="ADAL" clId="{31155112-B47B-47E5-899E-2238EEA30A07}" dt="2021-01-12T22:36:05.417" v="27" actId="207"/>
        <pc:sldMkLst>
          <pc:docMk/>
          <pc:sldMk cId="1073152955" sldId="274"/>
        </pc:sldMkLst>
        <pc:spChg chg="mod">
          <ac:chgData name="Stephanie Russell" userId="f71637d8-1f63-4a52-8dcf-c8b5f3a85ec9" providerId="ADAL" clId="{31155112-B47B-47E5-899E-2238EEA30A07}" dt="2021-01-12T22:36:05.417" v="27" actId="207"/>
          <ac:spMkLst>
            <pc:docMk/>
            <pc:sldMk cId="1073152955" sldId="274"/>
            <ac:spMk id="2" creationId="{67018BC2-FD8E-4638-88E4-3811406A575E}"/>
          </ac:spMkLst>
        </pc:spChg>
        <pc:spChg chg="mod">
          <ac:chgData name="Stephanie Russell" userId="f71637d8-1f63-4a52-8dcf-c8b5f3a85ec9" providerId="ADAL" clId="{31155112-B47B-47E5-899E-2238EEA30A07}" dt="2021-01-12T22:36:01.403" v="26" actId="1076"/>
          <ac:spMkLst>
            <pc:docMk/>
            <pc:sldMk cId="1073152955" sldId="274"/>
            <ac:spMk id="3" creationId="{A4B445DB-FED7-400F-9B1F-55310112A83D}"/>
          </ac:spMkLst>
        </pc:spChg>
      </pc:sldChg>
      <pc:sldChg chg="modSp">
        <pc:chgData name="Stephanie Russell" userId="f71637d8-1f63-4a52-8dcf-c8b5f3a85ec9" providerId="ADAL" clId="{31155112-B47B-47E5-899E-2238EEA30A07}" dt="2021-01-12T22:35:32.709" v="22" actId="732"/>
        <pc:sldMkLst>
          <pc:docMk/>
          <pc:sldMk cId="4241164769" sldId="275"/>
        </pc:sldMkLst>
        <pc:picChg chg="mod modCrop">
          <ac:chgData name="Stephanie Russell" userId="f71637d8-1f63-4a52-8dcf-c8b5f3a85ec9" providerId="ADAL" clId="{31155112-B47B-47E5-899E-2238EEA30A07}" dt="2021-01-12T22:35:32.709" v="22" actId="732"/>
          <ac:picMkLst>
            <pc:docMk/>
            <pc:sldMk cId="4241164769" sldId="275"/>
            <ac:picMk id="6" creationId="{8BD52926-D717-45C5-9F93-C08B8212738F}"/>
          </ac:picMkLst>
        </pc:picChg>
      </pc:sldChg>
      <pc:sldChg chg="addSp delSp modSp mod setBg">
        <pc:chgData name="Stephanie Russell" userId="f71637d8-1f63-4a52-8dcf-c8b5f3a85ec9" providerId="ADAL" clId="{31155112-B47B-47E5-899E-2238EEA30A07}" dt="2021-01-12T22:45:36.187" v="153" actId="1076"/>
        <pc:sldMkLst>
          <pc:docMk/>
          <pc:sldMk cId="570330115" sldId="277"/>
        </pc:sldMkLst>
        <pc:spChg chg="del mod">
          <ac:chgData name="Stephanie Russell" userId="f71637d8-1f63-4a52-8dcf-c8b5f3a85ec9" providerId="ADAL" clId="{31155112-B47B-47E5-899E-2238EEA30A07}" dt="2021-01-12T22:42:11.973" v="130"/>
          <ac:spMkLst>
            <pc:docMk/>
            <pc:sldMk cId="570330115" sldId="277"/>
            <ac:spMk id="2" creationId="{87934F8D-6A22-4158-8DFA-2B9BA397B73A}"/>
          </ac:spMkLst>
        </pc:spChg>
        <pc:spChg chg="add del">
          <ac:chgData name="Stephanie Russell" userId="f71637d8-1f63-4a52-8dcf-c8b5f3a85ec9" providerId="ADAL" clId="{31155112-B47B-47E5-899E-2238EEA30A07}" dt="2021-01-12T22:44:01.232" v="142"/>
          <ac:spMkLst>
            <pc:docMk/>
            <pc:sldMk cId="570330115" sldId="277"/>
            <ac:spMk id="17" creationId="{CBBD5DC4-6DF6-4447-BA4B-9345500E34AF}"/>
          </ac:spMkLst>
        </pc:spChg>
        <pc:spChg chg="add mod">
          <ac:chgData name="Stephanie Russell" userId="f71637d8-1f63-4a52-8dcf-c8b5f3a85ec9" providerId="ADAL" clId="{31155112-B47B-47E5-899E-2238EEA30A07}" dt="2021-01-12T22:45:36.187" v="153" actId="1076"/>
          <ac:spMkLst>
            <pc:docMk/>
            <pc:sldMk cId="570330115" sldId="277"/>
            <ac:spMk id="18" creationId="{DE55F93F-8FFE-4F73-8872-A07D7328FC02}"/>
          </ac:spMkLst>
        </pc:spChg>
        <pc:spChg chg="add">
          <ac:chgData name="Stephanie Russell" userId="f71637d8-1f63-4a52-8dcf-c8b5f3a85ec9" providerId="ADAL" clId="{31155112-B47B-47E5-899E-2238EEA30A07}" dt="2021-01-12T22:45:03.816" v="145" actId="26606"/>
          <ac:spMkLst>
            <pc:docMk/>
            <pc:sldMk cId="570330115" sldId="277"/>
            <ac:spMk id="21" creationId="{69D184B2-2226-4E31-BCCB-444330767440}"/>
          </ac:spMkLst>
        </pc:spChg>
        <pc:spChg chg="add">
          <ac:chgData name="Stephanie Russell" userId="f71637d8-1f63-4a52-8dcf-c8b5f3a85ec9" providerId="ADAL" clId="{31155112-B47B-47E5-899E-2238EEA30A07}" dt="2021-01-12T22:45:03.816" v="145" actId="26606"/>
          <ac:spMkLst>
            <pc:docMk/>
            <pc:sldMk cId="570330115" sldId="277"/>
            <ac:spMk id="23" creationId="{1AC4D4E3-486A-464A-8EC8-D44881097267}"/>
          </ac:spMkLst>
        </pc:spChg>
        <pc:spChg chg="add">
          <ac:chgData name="Stephanie Russell" userId="f71637d8-1f63-4a52-8dcf-c8b5f3a85ec9" providerId="ADAL" clId="{31155112-B47B-47E5-899E-2238EEA30A07}" dt="2021-01-12T22:45:03.816" v="145" actId="26606"/>
          <ac:spMkLst>
            <pc:docMk/>
            <pc:sldMk cId="570330115" sldId="277"/>
            <ac:spMk id="25" creationId="{864DE13E-58EB-4475-B79C-0D4FC651239B}"/>
          </ac:spMkLst>
        </pc:spChg>
        <pc:picChg chg="mod">
          <ac:chgData name="Stephanie Russell" userId="f71637d8-1f63-4a52-8dcf-c8b5f3a85ec9" providerId="ADAL" clId="{31155112-B47B-47E5-899E-2238EEA30A07}" dt="2021-01-12T22:45:03.816" v="145" actId="26606"/>
          <ac:picMkLst>
            <pc:docMk/>
            <pc:sldMk cId="570330115" sldId="277"/>
            <ac:picMk id="7" creationId="{19A4D806-CB41-4493-9792-06AC1C4D2B00}"/>
          </ac:picMkLst>
        </pc:picChg>
        <pc:picChg chg="mod ord">
          <ac:chgData name="Stephanie Russell" userId="f71637d8-1f63-4a52-8dcf-c8b5f3a85ec9" providerId="ADAL" clId="{31155112-B47B-47E5-899E-2238EEA30A07}" dt="2021-01-12T22:45:03.816" v="145" actId="26606"/>
          <ac:picMkLst>
            <pc:docMk/>
            <pc:sldMk cId="570330115" sldId="277"/>
            <ac:picMk id="9" creationId="{BC754B9E-A38D-44CE-925F-7C6A3E8803FC}"/>
          </ac:picMkLst>
        </pc:picChg>
        <pc:picChg chg="mod">
          <ac:chgData name="Stephanie Russell" userId="f71637d8-1f63-4a52-8dcf-c8b5f3a85ec9" providerId="ADAL" clId="{31155112-B47B-47E5-899E-2238EEA30A07}" dt="2021-01-12T22:45:03.816" v="145" actId="26606"/>
          <ac:picMkLst>
            <pc:docMk/>
            <pc:sldMk cId="570330115" sldId="277"/>
            <ac:picMk id="10" creationId="{759EAB7A-66FB-480D-9D5E-7A75C099E93A}"/>
          </ac:picMkLst>
        </pc:picChg>
        <pc:picChg chg="mod ord modCrop">
          <ac:chgData name="Stephanie Russell" userId="f71637d8-1f63-4a52-8dcf-c8b5f3a85ec9" providerId="ADAL" clId="{31155112-B47B-47E5-899E-2238EEA30A07}" dt="2021-01-12T22:45:25.229" v="150" actId="14100"/>
          <ac:picMkLst>
            <pc:docMk/>
            <pc:sldMk cId="570330115" sldId="277"/>
            <ac:picMk id="11" creationId="{CACAE9B8-9D19-476B-A503-0036F94F7E10}"/>
          </ac:picMkLst>
        </pc:picChg>
        <pc:picChg chg="mod ord">
          <ac:chgData name="Stephanie Russell" userId="f71637d8-1f63-4a52-8dcf-c8b5f3a85ec9" providerId="ADAL" clId="{31155112-B47B-47E5-899E-2238EEA30A07}" dt="2021-01-12T22:45:03.816" v="145" actId="26606"/>
          <ac:picMkLst>
            <pc:docMk/>
            <pc:sldMk cId="570330115" sldId="277"/>
            <ac:picMk id="12" creationId="{822B04D2-7586-432C-BC10-E31F7DB435CB}"/>
          </ac:picMkLst>
        </pc:picChg>
        <pc:picChg chg="mod ord modCrop">
          <ac:chgData name="Stephanie Russell" userId="f71637d8-1f63-4a52-8dcf-c8b5f3a85ec9" providerId="ADAL" clId="{31155112-B47B-47E5-899E-2238EEA30A07}" dt="2021-01-12T22:45:03.816" v="145" actId="26606"/>
          <ac:picMkLst>
            <pc:docMk/>
            <pc:sldMk cId="570330115" sldId="277"/>
            <ac:picMk id="13" creationId="{FCFE5A84-6213-49DE-912E-0579AB3D2330}"/>
          </ac:picMkLst>
        </pc:picChg>
        <pc:picChg chg="mod">
          <ac:chgData name="Stephanie Russell" userId="f71637d8-1f63-4a52-8dcf-c8b5f3a85ec9" providerId="ADAL" clId="{31155112-B47B-47E5-899E-2238EEA30A07}" dt="2021-01-12T22:45:03.816" v="145" actId="26606"/>
          <ac:picMkLst>
            <pc:docMk/>
            <pc:sldMk cId="570330115" sldId="277"/>
            <ac:picMk id="14" creationId="{10E39246-911F-4BDE-AC79-0EF22BEED77C}"/>
          </ac:picMkLst>
        </pc:picChg>
        <pc:picChg chg="mod">
          <ac:chgData name="Stephanie Russell" userId="f71637d8-1f63-4a52-8dcf-c8b5f3a85ec9" providerId="ADAL" clId="{31155112-B47B-47E5-899E-2238EEA30A07}" dt="2021-01-12T22:45:03.816" v="145" actId="26606"/>
          <ac:picMkLst>
            <pc:docMk/>
            <pc:sldMk cId="570330115" sldId="277"/>
            <ac:picMk id="15" creationId="{FBD560B0-7CF3-4E8D-A32B-FEB764DEDA5A}"/>
          </ac:picMkLst>
        </pc:picChg>
        <pc:picChg chg="mod">
          <ac:chgData name="Stephanie Russell" userId="f71637d8-1f63-4a52-8dcf-c8b5f3a85ec9" providerId="ADAL" clId="{31155112-B47B-47E5-899E-2238EEA30A07}" dt="2021-01-12T22:45:03.816" v="145" actId="26606"/>
          <ac:picMkLst>
            <pc:docMk/>
            <pc:sldMk cId="570330115" sldId="277"/>
            <ac:picMk id="16" creationId="{B07C87CE-FFA1-4946-B167-946027621D65}"/>
          </ac:picMkLst>
        </pc:picChg>
      </pc:sldChg>
      <pc:sldChg chg="addSp delSp modSp mod setBg">
        <pc:chgData name="Stephanie Russell" userId="f71637d8-1f63-4a52-8dcf-c8b5f3a85ec9" providerId="ADAL" clId="{31155112-B47B-47E5-899E-2238EEA30A07}" dt="2021-01-12T22:50:09.525" v="172" actId="1076"/>
        <pc:sldMkLst>
          <pc:docMk/>
          <pc:sldMk cId="3901092896" sldId="278"/>
        </pc:sldMkLst>
        <pc:spChg chg="del">
          <ac:chgData name="Stephanie Russell" userId="f71637d8-1f63-4a52-8dcf-c8b5f3a85ec9" providerId="ADAL" clId="{31155112-B47B-47E5-899E-2238EEA30A07}" dt="2021-01-12T22:46:19.279" v="155"/>
          <ac:spMkLst>
            <pc:docMk/>
            <pc:sldMk cId="3901092896" sldId="278"/>
            <ac:spMk id="2" creationId="{A8B0AA97-E8A6-472F-944C-B6D80CFFE5C9}"/>
          </ac:spMkLst>
        </pc:spChg>
        <pc:spChg chg="add mod">
          <ac:chgData name="Stephanie Russell" userId="f71637d8-1f63-4a52-8dcf-c8b5f3a85ec9" providerId="ADAL" clId="{31155112-B47B-47E5-899E-2238EEA30A07}" dt="2021-01-12T22:50:09.525" v="172" actId="1076"/>
          <ac:spMkLst>
            <pc:docMk/>
            <pc:sldMk cId="3901092896" sldId="278"/>
            <ac:spMk id="15" creationId="{BF2146C7-428A-4A0C-BF83-AD26E7696B78}"/>
          </ac:spMkLst>
        </pc:spChg>
        <pc:spChg chg="add">
          <ac:chgData name="Stephanie Russell" userId="f71637d8-1f63-4a52-8dcf-c8b5f3a85ec9" providerId="ADAL" clId="{31155112-B47B-47E5-899E-2238EEA30A07}" dt="2021-01-12T22:49:51.257" v="169" actId="26606"/>
          <ac:spMkLst>
            <pc:docMk/>
            <pc:sldMk cId="3901092896" sldId="278"/>
            <ac:spMk id="18" creationId="{69D184B2-2226-4E31-BCCB-444330767440}"/>
          </ac:spMkLst>
        </pc:spChg>
        <pc:spChg chg="add">
          <ac:chgData name="Stephanie Russell" userId="f71637d8-1f63-4a52-8dcf-c8b5f3a85ec9" providerId="ADAL" clId="{31155112-B47B-47E5-899E-2238EEA30A07}" dt="2021-01-12T22:49:51.257" v="169" actId="26606"/>
          <ac:spMkLst>
            <pc:docMk/>
            <pc:sldMk cId="3901092896" sldId="278"/>
            <ac:spMk id="20" creationId="{1AC4D4E3-486A-464A-8EC8-D44881097267}"/>
          </ac:spMkLst>
        </pc:spChg>
        <pc:spChg chg="add">
          <ac:chgData name="Stephanie Russell" userId="f71637d8-1f63-4a52-8dcf-c8b5f3a85ec9" providerId="ADAL" clId="{31155112-B47B-47E5-899E-2238EEA30A07}" dt="2021-01-12T22:49:51.257" v="169" actId="26606"/>
          <ac:spMkLst>
            <pc:docMk/>
            <pc:sldMk cId="3901092896" sldId="278"/>
            <ac:spMk id="22" creationId="{864DE13E-58EB-4475-B79C-0D4FC651239B}"/>
          </ac:spMkLst>
        </pc:spChg>
        <pc:picChg chg="mod">
          <ac:chgData name="Stephanie Russell" userId="f71637d8-1f63-4a52-8dcf-c8b5f3a85ec9" providerId="ADAL" clId="{31155112-B47B-47E5-899E-2238EEA30A07}" dt="2021-01-12T22:49:51.257" v="169" actId="26606"/>
          <ac:picMkLst>
            <pc:docMk/>
            <pc:sldMk cId="3901092896" sldId="278"/>
            <ac:picMk id="5" creationId="{D7165888-2295-41C0-B634-304B61975709}"/>
          </ac:picMkLst>
        </pc:picChg>
        <pc:picChg chg="mod ord">
          <ac:chgData name="Stephanie Russell" userId="f71637d8-1f63-4a52-8dcf-c8b5f3a85ec9" providerId="ADAL" clId="{31155112-B47B-47E5-899E-2238EEA30A07}" dt="2021-01-12T22:49:51.257" v="169" actId="26606"/>
          <ac:picMkLst>
            <pc:docMk/>
            <pc:sldMk cId="3901092896" sldId="278"/>
            <ac:picMk id="6" creationId="{BAB54D0A-B2E1-4273-BEF2-B0759B01E440}"/>
          </ac:picMkLst>
        </pc:picChg>
        <pc:picChg chg="mod ord">
          <ac:chgData name="Stephanie Russell" userId="f71637d8-1f63-4a52-8dcf-c8b5f3a85ec9" providerId="ADAL" clId="{31155112-B47B-47E5-899E-2238EEA30A07}" dt="2021-01-12T22:49:51.257" v="169" actId="26606"/>
          <ac:picMkLst>
            <pc:docMk/>
            <pc:sldMk cId="3901092896" sldId="278"/>
            <ac:picMk id="7" creationId="{71911C47-A2B6-49B5-AA68-755785037D8C}"/>
          </ac:picMkLst>
        </pc:picChg>
        <pc:picChg chg="mod ord">
          <ac:chgData name="Stephanie Russell" userId="f71637d8-1f63-4a52-8dcf-c8b5f3a85ec9" providerId="ADAL" clId="{31155112-B47B-47E5-899E-2238EEA30A07}" dt="2021-01-12T22:49:51.257" v="169" actId="26606"/>
          <ac:picMkLst>
            <pc:docMk/>
            <pc:sldMk cId="3901092896" sldId="278"/>
            <ac:picMk id="8" creationId="{45BB941F-49CB-49B1-8A12-4795593F114C}"/>
          </ac:picMkLst>
        </pc:picChg>
        <pc:picChg chg="mod ord">
          <ac:chgData name="Stephanie Russell" userId="f71637d8-1f63-4a52-8dcf-c8b5f3a85ec9" providerId="ADAL" clId="{31155112-B47B-47E5-899E-2238EEA30A07}" dt="2021-01-12T22:49:51.257" v="169" actId="26606"/>
          <ac:picMkLst>
            <pc:docMk/>
            <pc:sldMk cId="3901092896" sldId="278"/>
            <ac:picMk id="9" creationId="{14FC6C48-55BA-4AFD-BE35-1393C5974C8D}"/>
          </ac:picMkLst>
        </pc:picChg>
        <pc:picChg chg="mod modCrop">
          <ac:chgData name="Stephanie Russell" userId="f71637d8-1f63-4a52-8dcf-c8b5f3a85ec9" providerId="ADAL" clId="{31155112-B47B-47E5-899E-2238EEA30A07}" dt="2021-01-12T22:49:51.257" v="169" actId="26606"/>
          <ac:picMkLst>
            <pc:docMk/>
            <pc:sldMk cId="3901092896" sldId="278"/>
            <ac:picMk id="10" creationId="{E86FAE20-685F-4B2A-A9EC-5FAC57CDC770}"/>
          </ac:picMkLst>
        </pc:picChg>
        <pc:picChg chg="mod">
          <ac:chgData name="Stephanie Russell" userId="f71637d8-1f63-4a52-8dcf-c8b5f3a85ec9" providerId="ADAL" clId="{31155112-B47B-47E5-899E-2238EEA30A07}" dt="2021-01-12T22:49:51.257" v="169" actId="26606"/>
          <ac:picMkLst>
            <pc:docMk/>
            <pc:sldMk cId="3901092896" sldId="278"/>
            <ac:picMk id="11" creationId="{975E8838-B032-443E-9EFB-20455BF84190}"/>
          </ac:picMkLst>
        </pc:picChg>
        <pc:picChg chg="mod">
          <ac:chgData name="Stephanie Russell" userId="f71637d8-1f63-4a52-8dcf-c8b5f3a85ec9" providerId="ADAL" clId="{31155112-B47B-47E5-899E-2238EEA30A07}" dt="2021-01-12T22:49:51.257" v="169" actId="26606"/>
          <ac:picMkLst>
            <pc:docMk/>
            <pc:sldMk cId="3901092896" sldId="278"/>
            <ac:picMk id="12" creationId="{86E57539-179E-4C1B-919E-A7D3CABCD79A}"/>
          </ac:picMkLst>
        </pc:picChg>
        <pc:picChg chg="mod ord modCrop">
          <ac:chgData name="Stephanie Russell" userId="f71637d8-1f63-4a52-8dcf-c8b5f3a85ec9" providerId="ADAL" clId="{31155112-B47B-47E5-899E-2238EEA30A07}" dt="2021-01-12T22:49:51.257" v="169" actId="26606"/>
          <ac:picMkLst>
            <pc:docMk/>
            <pc:sldMk cId="3901092896" sldId="278"/>
            <ac:picMk id="13" creationId="{BDB34CC4-6034-4BB8-9755-162BE7021083}"/>
          </ac:picMkLst>
        </pc:picChg>
      </pc:sldChg>
      <pc:sldChg chg="addSp delSp modSp mod setBg">
        <pc:chgData name="Stephanie Russell" userId="f71637d8-1f63-4a52-8dcf-c8b5f3a85ec9" providerId="ADAL" clId="{31155112-B47B-47E5-899E-2238EEA30A07}" dt="2021-01-12T22:55:55.637" v="202" actId="1076"/>
        <pc:sldMkLst>
          <pc:docMk/>
          <pc:sldMk cId="4060115458" sldId="279"/>
        </pc:sldMkLst>
        <pc:spChg chg="del">
          <ac:chgData name="Stephanie Russell" userId="f71637d8-1f63-4a52-8dcf-c8b5f3a85ec9" providerId="ADAL" clId="{31155112-B47B-47E5-899E-2238EEA30A07}" dt="2021-01-12T22:51:26.656" v="184"/>
          <ac:spMkLst>
            <pc:docMk/>
            <pc:sldMk cId="4060115458" sldId="279"/>
            <ac:spMk id="3" creationId="{258F59AE-248F-4E57-A805-FE1F801B252C}"/>
          </ac:spMkLst>
        </pc:spChg>
        <pc:spChg chg="add mod">
          <ac:chgData name="Stephanie Russell" userId="f71637d8-1f63-4a52-8dcf-c8b5f3a85ec9" providerId="ADAL" clId="{31155112-B47B-47E5-899E-2238EEA30A07}" dt="2021-01-12T22:55:55.637" v="202" actId="1076"/>
          <ac:spMkLst>
            <pc:docMk/>
            <pc:sldMk cId="4060115458" sldId="279"/>
            <ac:spMk id="16" creationId="{CC04691C-A7DE-4421-9A1C-6FE818914D9E}"/>
          </ac:spMkLst>
        </pc:spChg>
        <pc:spChg chg="add">
          <ac:chgData name="Stephanie Russell" userId="f71637d8-1f63-4a52-8dcf-c8b5f3a85ec9" providerId="ADAL" clId="{31155112-B47B-47E5-899E-2238EEA30A07}" dt="2021-01-12T22:55:45.176" v="199" actId="26606"/>
          <ac:spMkLst>
            <pc:docMk/>
            <pc:sldMk cId="4060115458" sldId="279"/>
            <ac:spMk id="29" creationId="{69D184B2-2226-4E31-BCCB-444330767440}"/>
          </ac:spMkLst>
        </pc:spChg>
        <pc:spChg chg="add">
          <ac:chgData name="Stephanie Russell" userId="f71637d8-1f63-4a52-8dcf-c8b5f3a85ec9" providerId="ADAL" clId="{31155112-B47B-47E5-899E-2238EEA30A07}" dt="2021-01-12T22:55:45.176" v="199" actId="26606"/>
          <ac:spMkLst>
            <pc:docMk/>
            <pc:sldMk cId="4060115458" sldId="279"/>
            <ac:spMk id="31" creationId="{1AC4D4E3-486A-464A-8EC8-D44881097267}"/>
          </ac:spMkLst>
        </pc:spChg>
        <pc:spChg chg="add">
          <ac:chgData name="Stephanie Russell" userId="f71637d8-1f63-4a52-8dcf-c8b5f3a85ec9" providerId="ADAL" clId="{31155112-B47B-47E5-899E-2238EEA30A07}" dt="2021-01-12T22:55:45.176" v="199" actId="26606"/>
          <ac:spMkLst>
            <pc:docMk/>
            <pc:sldMk cId="4060115458" sldId="279"/>
            <ac:spMk id="33" creationId="{864DE13E-58EB-4475-B79C-0D4FC651239B}"/>
          </ac:spMkLst>
        </pc:spChg>
        <pc:picChg chg="mod ord">
          <ac:chgData name="Stephanie Russell" userId="f71637d8-1f63-4a52-8dcf-c8b5f3a85ec9" providerId="ADAL" clId="{31155112-B47B-47E5-899E-2238EEA30A07}" dt="2021-01-12T22:55:45.176" v="199" actId="26606"/>
          <ac:picMkLst>
            <pc:docMk/>
            <pc:sldMk cId="4060115458" sldId="279"/>
            <ac:picMk id="12" creationId="{69419902-582A-43D6-98F3-F24F69DAB21B}"/>
          </ac:picMkLst>
        </pc:picChg>
        <pc:picChg chg="mod modCrop">
          <ac:chgData name="Stephanie Russell" userId="f71637d8-1f63-4a52-8dcf-c8b5f3a85ec9" providerId="ADAL" clId="{31155112-B47B-47E5-899E-2238EEA30A07}" dt="2021-01-12T22:55:45.176" v="199" actId="26606"/>
          <ac:picMkLst>
            <pc:docMk/>
            <pc:sldMk cId="4060115458" sldId="279"/>
            <ac:picMk id="13" creationId="{A5E87026-283E-455B-8C6B-62B4A8FD7798}"/>
          </ac:picMkLst>
        </pc:picChg>
        <pc:picChg chg="mod ord">
          <ac:chgData name="Stephanie Russell" userId="f71637d8-1f63-4a52-8dcf-c8b5f3a85ec9" providerId="ADAL" clId="{31155112-B47B-47E5-899E-2238EEA30A07}" dt="2021-01-12T22:55:45.176" v="199" actId="26606"/>
          <ac:picMkLst>
            <pc:docMk/>
            <pc:sldMk cId="4060115458" sldId="279"/>
            <ac:picMk id="14" creationId="{2A18C3CA-3A62-4F71-ABC6-65FA048D4ED4}"/>
          </ac:picMkLst>
        </pc:picChg>
        <pc:picChg chg="mod ord">
          <ac:chgData name="Stephanie Russell" userId="f71637d8-1f63-4a52-8dcf-c8b5f3a85ec9" providerId="ADAL" clId="{31155112-B47B-47E5-899E-2238EEA30A07}" dt="2021-01-12T22:55:45.176" v="199" actId="26606"/>
          <ac:picMkLst>
            <pc:docMk/>
            <pc:sldMk cId="4060115458" sldId="279"/>
            <ac:picMk id="15" creationId="{016F96EA-1A76-4F88-A9FD-464B8CCB3921}"/>
          </ac:picMkLst>
        </pc:picChg>
        <pc:picChg chg="mod ord">
          <ac:chgData name="Stephanie Russell" userId="f71637d8-1f63-4a52-8dcf-c8b5f3a85ec9" providerId="ADAL" clId="{31155112-B47B-47E5-899E-2238EEA30A07}" dt="2021-01-12T22:55:45.176" v="199" actId="26606"/>
          <ac:picMkLst>
            <pc:docMk/>
            <pc:sldMk cId="4060115458" sldId="279"/>
            <ac:picMk id="18" creationId="{98469DD4-E7D7-4D6A-BF4E-3EA64FB99DD0}"/>
          </ac:picMkLst>
        </pc:picChg>
        <pc:picChg chg="mod">
          <ac:chgData name="Stephanie Russell" userId="f71637d8-1f63-4a52-8dcf-c8b5f3a85ec9" providerId="ADAL" clId="{31155112-B47B-47E5-899E-2238EEA30A07}" dt="2021-01-12T22:55:45.176" v="199" actId="26606"/>
          <ac:picMkLst>
            <pc:docMk/>
            <pc:sldMk cId="4060115458" sldId="279"/>
            <ac:picMk id="19" creationId="{D5695007-7A54-4403-87B8-ECB2809B1AB0}"/>
          </ac:picMkLst>
        </pc:picChg>
        <pc:picChg chg="mod">
          <ac:chgData name="Stephanie Russell" userId="f71637d8-1f63-4a52-8dcf-c8b5f3a85ec9" providerId="ADAL" clId="{31155112-B47B-47E5-899E-2238EEA30A07}" dt="2021-01-12T22:55:45.176" v="199" actId="26606"/>
          <ac:picMkLst>
            <pc:docMk/>
            <pc:sldMk cId="4060115458" sldId="279"/>
            <ac:picMk id="20" creationId="{39109CDC-014D-4EBB-BFCB-CDFD2C4507A9}"/>
          </ac:picMkLst>
        </pc:picChg>
        <pc:picChg chg="mod">
          <ac:chgData name="Stephanie Russell" userId="f71637d8-1f63-4a52-8dcf-c8b5f3a85ec9" providerId="ADAL" clId="{31155112-B47B-47E5-899E-2238EEA30A07}" dt="2021-01-12T22:55:45.176" v="199" actId="26606"/>
          <ac:picMkLst>
            <pc:docMk/>
            <pc:sldMk cId="4060115458" sldId="279"/>
            <ac:picMk id="21" creationId="{9DED1BE7-1CD9-43ED-9180-C1392FA48FE8}"/>
          </ac:picMkLst>
        </pc:picChg>
        <pc:picChg chg="mod modCrop">
          <ac:chgData name="Stephanie Russell" userId="f71637d8-1f63-4a52-8dcf-c8b5f3a85ec9" providerId="ADAL" clId="{31155112-B47B-47E5-899E-2238EEA30A07}" dt="2021-01-12T22:55:45.176" v="199" actId="26606"/>
          <ac:picMkLst>
            <pc:docMk/>
            <pc:sldMk cId="4060115458" sldId="279"/>
            <ac:picMk id="24" creationId="{B257F92D-4300-44E2-9C7B-37C7EC8F096F}"/>
          </ac:picMkLst>
        </pc:picChg>
      </pc:sldChg>
      <pc:sldChg chg="addSp delSp modSp setBg">
        <pc:chgData name="Stephanie Russell" userId="f71637d8-1f63-4a52-8dcf-c8b5f3a85ec9" providerId="ADAL" clId="{31155112-B47B-47E5-899E-2238EEA30A07}" dt="2021-01-12T22:39:14.557" v="107" actId="164"/>
        <pc:sldMkLst>
          <pc:docMk/>
          <pc:sldMk cId="1641522191" sldId="280"/>
        </pc:sldMkLst>
        <pc:spChg chg="add mod">
          <ac:chgData name="Stephanie Russell" userId="f71637d8-1f63-4a52-8dcf-c8b5f3a85ec9" providerId="ADAL" clId="{31155112-B47B-47E5-899E-2238EEA30A07}" dt="2021-01-12T22:39:14.557" v="107" actId="164"/>
          <ac:spMkLst>
            <pc:docMk/>
            <pc:sldMk cId="1641522191" sldId="280"/>
            <ac:spMk id="12" creationId="{5CFA0852-760E-44E4-835A-CCD10AA0B08F}"/>
          </ac:spMkLst>
        </pc:spChg>
        <pc:spChg chg="add mod">
          <ac:chgData name="Stephanie Russell" userId="f71637d8-1f63-4a52-8dcf-c8b5f3a85ec9" providerId="ADAL" clId="{31155112-B47B-47E5-899E-2238EEA30A07}" dt="2021-01-12T22:39:14.557" v="107" actId="164"/>
          <ac:spMkLst>
            <pc:docMk/>
            <pc:sldMk cId="1641522191" sldId="280"/>
            <ac:spMk id="13" creationId="{43EE70E3-7BE2-4157-9638-17362B9E7E10}"/>
          </ac:spMkLst>
        </pc:spChg>
        <pc:spChg chg="add mod">
          <ac:chgData name="Stephanie Russell" userId="f71637d8-1f63-4a52-8dcf-c8b5f3a85ec9" providerId="ADAL" clId="{31155112-B47B-47E5-899E-2238EEA30A07}" dt="2021-01-12T22:39:14.557" v="107" actId="164"/>
          <ac:spMkLst>
            <pc:docMk/>
            <pc:sldMk cId="1641522191" sldId="280"/>
            <ac:spMk id="14" creationId="{16C9D0E9-F1D8-4B20-8365-B3B6F6B79B06}"/>
          </ac:spMkLst>
        </pc:spChg>
        <pc:grpChg chg="add mod">
          <ac:chgData name="Stephanie Russell" userId="f71637d8-1f63-4a52-8dcf-c8b5f3a85ec9" providerId="ADAL" clId="{31155112-B47B-47E5-899E-2238EEA30A07}" dt="2021-01-12T22:39:14.557" v="107" actId="164"/>
          <ac:grpSpMkLst>
            <pc:docMk/>
            <pc:sldMk cId="1641522191" sldId="280"/>
            <ac:grpSpMk id="15" creationId="{E3F0AB29-18DB-489D-94BC-B31C626F393A}"/>
          </ac:grpSpMkLst>
        </pc:grpChg>
        <pc:picChg chg="del mod modCrop">
          <ac:chgData name="Stephanie Russell" userId="f71637d8-1f63-4a52-8dcf-c8b5f3a85ec9" providerId="ADAL" clId="{31155112-B47B-47E5-899E-2238EEA30A07}" dt="2021-01-12T22:36:56.729" v="35" actId="478"/>
          <ac:picMkLst>
            <pc:docMk/>
            <pc:sldMk cId="1641522191" sldId="280"/>
            <ac:picMk id="3" creationId="{619AAF29-18A9-4D3B-8F15-786964E39E0D}"/>
          </ac:picMkLst>
        </pc:picChg>
        <pc:picChg chg="del mod modCrop">
          <ac:chgData name="Stephanie Russell" userId="f71637d8-1f63-4a52-8dcf-c8b5f3a85ec9" providerId="ADAL" clId="{31155112-B47B-47E5-899E-2238EEA30A07}" dt="2021-01-12T22:36:56.729" v="35" actId="478"/>
          <ac:picMkLst>
            <pc:docMk/>
            <pc:sldMk cId="1641522191" sldId="280"/>
            <ac:picMk id="4" creationId="{5F948289-C9F6-445C-8D5F-0EEAE9B0CF96}"/>
          </ac:picMkLst>
        </pc:picChg>
        <pc:picChg chg="del">
          <ac:chgData name="Stephanie Russell" userId="f71637d8-1f63-4a52-8dcf-c8b5f3a85ec9" providerId="ADAL" clId="{31155112-B47B-47E5-899E-2238EEA30A07}" dt="2021-01-12T22:36:56.729" v="35" actId="478"/>
          <ac:picMkLst>
            <pc:docMk/>
            <pc:sldMk cId="1641522191" sldId="280"/>
            <ac:picMk id="5" creationId="{0B07EAE9-1B66-4ADE-965F-34486B9A74F9}"/>
          </ac:picMkLst>
        </pc:picChg>
      </pc:sldChg>
      <pc:sldChg chg="addSp delSp setBg">
        <pc:chgData name="Stephanie Russell" userId="f71637d8-1f63-4a52-8dcf-c8b5f3a85ec9" providerId="ADAL" clId="{31155112-B47B-47E5-899E-2238EEA30A07}" dt="2021-01-12T22:39:27.104" v="112"/>
        <pc:sldMkLst>
          <pc:docMk/>
          <pc:sldMk cId="2571514536" sldId="281"/>
        </pc:sldMkLst>
        <pc:grpChg chg="add">
          <ac:chgData name="Stephanie Russell" userId="f71637d8-1f63-4a52-8dcf-c8b5f3a85ec9" providerId="ADAL" clId="{31155112-B47B-47E5-899E-2238EEA30A07}" dt="2021-01-12T22:39:22.081" v="111"/>
          <ac:grpSpMkLst>
            <pc:docMk/>
            <pc:sldMk cId="2571514536" sldId="281"/>
            <ac:grpSpMk id="18" creationId="{A89EDE48-4ABF-45A0-873D-8267B31F1C63}"/>
          </ac:grpSpMkLst>
        </pc:grpChg>
        <pc:picChg chg="del">
          <ac:chgData name="Stephanie Russell" userId="f71637d8-1f63-4a52-8dcf-c8b5f3a85ec9" providerId="ADAL" clId="{31155112-B47B-47E5-899E-2238EEA30A07}" dt="2021-01-12T22:39:18.618" v="108" actId="478"/>
          <ac:picMkLst>
            <pc:docMk/>
            <pc:sldMk cId="2571514536" sldId="281"/>
            <ac:picMk id="3" creationId="{619AAF29-18A9-4D3B-8F15-786964E39E0D}"/>
          </ac:picMkLst>
        </pc:picChg>
        <pc:picChg chg="del">
          <ac:chgData name="Stephanie Russell" userId="f71637d8-1f63-4a52-8dcf-c8b5f3a85ec9" providerId="ADAL" clId="{31155112-B47B-47E5-899E-2238EEA30A07}" dt="2021-01-12T22:39:19.986" v="109" actId="478"/>
          <ac:picMkLst>
            <pc:docMk/>
            <pc:sldMk cId="2571514536" sldId="281"/>
            <ac:picMk id="4" creationId="{5F948289-C9F6-445C-8D5F-0EEAE9B0CF96}"/>
          </ac:picMkLst>
        </pc:picChg>
        <pc:picChg chg="del">
          <ac:chgData name="Stephanie Russell" userId="f71637d8-1f63-4a52-8dcf-c8b5f3a85ec9" providerId="ADAL" clId="{31155112-B47B-47E5-899E-2238EEA30A07}" dt="2021-01-12T22:39:21.538" v="110" actId="478"/>
          <ac:picMkLst>
            <pc:docMk/>
            <pc:sldMk cId="2571514536" sldId="281"/>
            <ac:picMk id="5" creationId="{0B07EAE9-1B66-4ADE-965F-34486B9A74F9}"/>
          </ac:picMkLst>
        </pc:picChg>
      </pc:sldChg>
      <pc:sldChg chg="addSp delSp">
        <pc:chgData name="Stephanie Russell" userId="f71637d8-1f63-4a52-8dcf-c8b5f3a85ec9" providerId="ADAL" clId="{31155112-B47B-47E5-899E-2238EEA30A07}" dt="2021-01-12T22:39:34.467" v="116"/>
        <pc:sldMkLst>
          <pc:docMk/>
          <pc:sldMk cId="1056512044" sldId="282"/>
        </pc:sldMkLst>
        <pc:grpChg chg="add">
          <ac:chgData name="Stephanie Russell" userId="f71637d8-1f63-4a52-8dcf-c8b5f3a85ec9" providerId="ADAL" clId="{31155112-B47B-47E5-899E-2238EEA30A07}" dt="2021-01-12T22:39:34.467" v="116"/>
          <ac:grpSpMkLst>
            <pc:docMk/>
            <pc:sldMk cId="1056512044" sldId="282"/>
            <ac:grpSpMk id="12" creationId="{7B24E124-D05E-4806-95BC-25ACB613F297}"/>
          </ac:grpSpMkLst>
        </pc:grpChg>
        <pc:picChg chg="del">
          <ac:chgData name="Stephanie Russell" userId="f71637d8-1f63-4a52-8dcf-c8b5f3a85ec9" providerId="ADAL" clId="{31155112-B47B-47E5-899E-2238EEA30A07}" dt="2021-01-12T22:39:30.586" v="113" actId="478"/>
          <ac:picMkLst>
            <pc:docMk/>
            <pc:sldMk cId="1056512044" sldId="282"/>
            <ac:picMk id="3" creationId="{619AAF29-18A9-4D3B-8F15-786964E39E0D}"/>
          </ac:picMkLst>
        </pc:picChg>
        <pc:picChg chg="del">
          <ac:chgData name="Stephanie Russell" userId="f71637d8-1f63-4a52-8dcf-c8b5f3a85ec9" providerId="ADAL" clId="{31155112-B47B-47E5-899E-2238EEA30A07}" dt="2021-01-12T22:39:31.218" v="114" actId="478"/>
          <ac:picMkLst>
            <pc:docMk/>
            <pc:sldMk cId="1056512044" sldId="282"/>
            <ac:picMk id="4" creationId="{5F948289-C9F6-445C-8D5F-0EEAE9B0CF96}"/>
          </ac:picMkLst>
        </pc:picChg>
        <pc:picChg chg="del">
          <ac:chgData name="Stephanie Russell" userId="f71637d8-1f63-4a52-8dcf-c8b5f3a85ec9" providerId="ADAL" clId="{31155112-B47B-47E5-899E-2238EEA30A07}" dt="2021-01-12T22:39:33.530" v="115" actId="478"/>
          <ac:picMkLst>
            <pc:docMk/>
            <pc:sldMk cId="1056512044" sldId="282"/>
            <ac:picMk id="5" creationId="{0B07EAE9-1B66-4ADE-965F-34486B9A74F9}"/>
          </ac:picMkLst>
        </pc:picChg>
      </pc:sldChg>
      <pc:sldChg chg="addSp delSp modSp">
        <pc:chgData name="Stephanie Russell" userId="f71637d8-1f63-4a52-8dcf-c8b5f3a85ec9" providerId="ADAL" clId="{31155112-B47B-47E5-899E-2238EEA30A07}" dt="2021-01-12T22:51:15.691" v="183" actId="14826"/>
        <pc:sldMkLst>
          <pc:docMk/>
          <pc:sldMk cId="2713364505" sldId="284"/>
        </pc:sldMkLst>
        <pc:spChg chg="mod ord">
          <ac:chgData name="Stephanie Russell" userId="f71637d8-1f63-4a52-8dcf-c8b5f3a85ec9" providerId="ADAL" clId="{31155112-B47B-47E5-899E-2238EEA30A07}" dt="2021-01-12T22:51:15.299" v="182" actId="26606"/>
          <ac:spMkLst>
            <pc:docMk/>
            <pc:sldMk cId="2713364505" sldId="284"/>
            <ac:spMk id="2" creationId="{67018BC2-FD8E-4638-88E4-3811406A575E}"/>
          </ac:spMkLst>
        </pc:spChg>
        <pc:spChg chg="mod ord">
          <ac:chgData name="Stephanie Russell" userId="f71637d8-1f63-4a52-8dcf-c8b5f3a85ec9" providerId="ADAL" clId="{31155112-B47B-47E5-899E-2238EEA30A07}" dt="2021-01-12T22:51:15.299" v="182" actId="26606"/>
          <ac:spMkLst>
            <pc:docMk/>
            <pc:sldMk cId="2713364505" sldId="284"/>
            <ac:spMk id="3" creationId="{A4B445DB-FED7-400F-9B1F-55310112A83D}"/>
          </ac:spMkLst>
        </pc:spChg>
        <pc:spChg chg="add del">
          <ac:chgData name="Stephanie Russell" userId="f71637d8-1f63-4a52-8dcf-c8b5f3a85ec9" providerId="ADAL" clId="{31155112-B47B-47E5-899E-2238EEA30A07}" dt="2021-01-12T22:51:15.299" v="182" actId="26606"/>
          <ac:spMkLst>
            <pc:docMk/>
            <pc:sldMk cId="2713364505" sldId="284"/>
            <ac:spMk id="12" creationId="{9B789048-32EE-491B-8CBF-558344FDB2E8}"/>
          </ac:spMkLst>
        </pc:spChg>
        <pc:spChg chg="add del">
          <ac:chgData name="Stephanie Russell" userId="f71637d8-1f63-4a52-8dcf-c8b5f3a85ec9" providerId="ADAL" clId="{31155112-B47B-47E5-899E-2238EEA30A07}" dt="2021-01-12T22:51:15.299" v="182" actId="26606"/>
          <ac:spMkLst>
            <pc:docMk/>
            <pc:sldMk cId="2713364505" sldId="284"/>
            <ac:spMk id="16" creationId="{07500BEA-8A07-45E9-9219-40FBEECD558C}"/>
          </ac:spMkLst>
        </pc:spChg>
        <pc:spChg chg="add del">
          <ac:chgData name="Stephanie Russell" userId="f71637d8-1f63-4a52-8dcf-c8b5f3a85ec9" providerId="ADAL" clId="{31155112-B47B-47E5-899E-2238EEA30A07}" dt="2021-01-12T22:51:15.299" v="182" actId="26606"/>
          <ac:spMkLst>
            <pc:docMk/>
            <pc:sldMk cId="2713364505" sldId="284"/>
            <ac:spMk id="18" creationId="{F006ACBB-A8A7-4C1B-9832-A4BFEDD2E9EF}"/>
          </ac:spMkLst>
        </pc:spChg>
        <pc:spChg chg="add del">
          <ac:chgData name="Stephanie Russell" userId="f71637d8-1f63-4a52-8dcf-c8b5f3a85ec9" providerId="ADAL" clId="{31155112-B47B-47E5-899E-2238EEA30A07}" dt="2021-01-12T22:51:15.299" v="182" actId="26606"/>
          <ac:spMkLst>
            <pc:docMk/>
            <pc:sldMk cId="2713364505" sldId="284"/>
            <ac:spMk id="20" creationId="{46664683-CA82-4BDA-BCF2-581458074112}"/>
          </ac:spMkLst>
        </pc:spChg>
        <pc:picChg chg="mod">
          <ac:chgData name="Stephanie Russell" userId="f71637d8-1f63-4a52-8dcf-c8b5f3a85ec9" providerId="ADAL" clId="{31155112-B47B-47E5-899E-2238EEA30A07}" dt="2021-01-12T22:51:15.299" v="182" actId="26606"/>
          <ac:picMkLst>
            <pc:docMk/>
            <pc:sldMk cId="2713364505" sldId="284"/>
            <ac:picMk id="5" creationId="{D33D15A8-4DC7-482D-9FE2-423F8A862731}"/>
          </ac:picMkLst>
        </pc:picChg>
        <pc:picChg chg="mod">
          <ac:chgData name="Stephanie Russell" userId="f71637d8-1f63-4a52-8dcf-c8b5f3a85ec9" providerId="ADAL" clId="{31155112-B47B-47E5-899E-2238EEA30A07}" dt="2021-01-12T22:51:15.691" v="183" actId="14826"/>
          <ac:picMkLst>
            <pc:docMk/>
            <pc:sldMk cId="2713364505" sldId="284"/>
            <ac:picMk id="6" creationId="{9E3FA3EB-5DE2-43D3-AE29-C60B40C83BC8}"/>
          </ac:picMkLst>
        </pc:picChg>
        <pc:picChg chg="mod ord">
          <ac:chgData name="Stephanie Russell" userId="f71637d8-1f63-4a52-8dcf-c8b5f3a85ec9" providerId="ADAL" clId="{31155112-B47B-47E5-899E-2238EEA30A07}" dt="2021-01-12T22:51:15.299" v="182" actId="26606"/>
          <ac:picMkLst>
            <pc:docMk/>
            <pc:sldMk cId="2713364505" sldId="284"/>
            <ac:picMk id="7" creationId="{A95225D2-95AE-48EA-A5CC-1B6FFAD0D7F1}"/>
          </ac:picMkLst>
        </pc:picChg>
        <pc:picChg chg="add del">
          <ac:chgData name="Stephanie Russell" userId="f71637d8-1f63-4a52-8dcf-c8b5f3a85ec9" providerId="ADAL" clId="{31155112-B47B-47E5-899E-2238EEA30A07}" dt="2021-01-12T22:51:15.299" v="182" actId="26606"/>
          <ac:picMkLst>
            <pc:docMk/>
            <pc:sldMk cId="2713364505" sldId="284"/>
            <ac:picMk id="14" creationId="{EDD2F41E-8948-4BFB-A2A3-CA8BA8ED97B8}"/>
          </ac:picMkLst>
        </pc:picChg>
        <pc:picChg chg="add del">
          <ac:chgData name="Stephanie Russell" userId="f71637d8-1f63-4a52-8dcf-c8b5f3a85ec9" providerId="ADAL" clId="{31155112-B47B-47E5-899E-2238EEA30A07}" dt="2021-01-12T22:51:15.299" v="182" actId="26606"/>
          <ac:picMkLst>
            <pc:docMk/>
            <pc:sldMk cId="2713364505" sldId="284"/>
            <ac:picMk id="25" creationId="{DD257392-088E-4D55-B128-FFD59A895D80}"/>
          </ac:picMkLst>
        </pc:picChg>
      </pc:sldChg>
      <pc:sldMasterChg chg="del delSldLayout">
        <pc:chgData name="Stephanie Russell" userId="f71637d8-1f63-4a52-8dcf-c8b5f3a85ec9" providerId="ADAL" clId="{31155112-B47B-47E5-899E-2238EEA30A07}" dt="2021-01-12T22:50:23.325" v="177" actId="2696"/>
        <pc:sldMasterMkLst>
          <pc:docMk/>
          <pc:sldMasterMk cId="4126259905" sldId="2147483804"/>
        </pc:sldMasterMkLst>
        <pc:sldLayoutChg chg="del">
          <pc:chgData name="Stephanie Russell" userId="f71637d8-1f63-4a52-8dcf-c8b5f3a85ec9" providerId="ADAL" clId="{31155112-B47B-47E5-899E-2238EEA30A07}" dt="2021-01-12T22:50:23.316" v="175" actId="2696"/>
          <pc:sldLayoutMkLst>
            <pc:docMk/>
            <pc:sldMasterMk cId="4126259905" sldId="2147483804"/>
            <pc:sldLayoutMk cId="1804712720" sldId="2147483805"/>
          </pc:sldLayoutMkLst>
        </pc:sldLayoutChg>
        <pc:sldLayoutChg chg="del">
          <pc:chgData name="Stephanie Russell" userId="f71637d8-1f63-4a52-8dcf-c8b5f3a85ec9" providerId="ADAL" clId="{31155112-B47B-47E5-899E-2238EEA30A07}" dt="2021-01-12T22:50:23.318" v="176" actId="2696"/>
          <pc:sldLayoutMkLst>
            <pc:docMk/>
            <pc:sldMasterMk cId="4126259905" sldId="2147483804"/>
            <pc:sldLayoutMk cId="1334644165" sldId="2147483811"/>
          </pc:sldLayoutMkLst>
        </pc:sldLayoutChg>
        <pc:sldLayoutChg chg="del">
          <pc:chgData name="Stephanie Russell" userId="f71637d8-1f63-4a52-8dcf-c8b5f3a85ec9" providerId="ADAL" clId="{31155112-B47B-47E5-899E-2238EEA30A07}" dt="2021-01-12T22:50:23.314" v="174" actId="2696"/>
          <pc:sldLayoutMkLst>
            <pc:docMk/>
            <pc:sldMasterMk cId="4126259905" sldId="2147483804"/>
            <pc:sldLayoutMk cId="2871226804" sldId="2147483812"/>
          </pc:sldLayoutMkLst>
        </pc:sldLayoutChg>
      </pc:sldMasterChg>
    </pc:docChg>
  </pc:docChgLst>
  <pc:docChgLst>
    <pc:chgData name="Dea Kobbe" userId="bdbb0326-6c46-4953-8f19-58851fc23d7b" providerId="ADAL" clId="{F6AA782B-1474-4CAC-83EB-0EE1E2440AF1}"/>
    <pc:docChg chg="custSel modSld">
      <pc:chgData name="Dea Kobbe" userId="bdbb0326-6c46-4953-8f19-58851fc23d7b" providerId="ADAL" clId="{F6AA782B-1474-4CAC-83EB-0EE1E2440AF1}" dt="2020-12-13T17:25:23.710" v="1527" actId="20577"/>
      <pc:docMkLst>
        <pc:docMk/>
      </pc:docMkLst>
      <pc:sldChg chg="modNotesTx">
        <pc:chgData name="Dea Kobbe" userId="bdbb0326-6c46-4953-8f19-58851fc23d7b" providerId="ADAL" clId="{F6AA782B-1474-4CAC-83EB-0EE1E2440AF1}" dt="2020-12-13T17:12:57.304" v="135" actId="20577"/>
        <pc:sldMkLst>
          <pc:docMk/>
          <pc:sldMk cId="2588704183" sldId="267"/>
        </pc:sldMkLst>
      </pc:sldChg>
      <pc:sldChg chg="modNotesTx">
        <pc:chgData name="Dea Kobbe" userId="bdbb0326-6c46-4953-8f19-58851fc23d7b" providerId="ADAL" clId="{F6AA782B-1474-4CAC-83EB-0EE1E2440AF1}" dt="2020-12-13T17:14:25.506" v="285" actId="20577"/>
        <pc:sldMkLst>
          <pc:docMk/>
          <pc:sldMk cId="3595667290" sldId="268"/>
        </pc:sldMkLst>
      </pc:sldChg>
      <pc:sldChg chg="modNotesTx">
        <pc:chgData name="Dea Kobbe" userId="bdbb0326-6c46-4953-8f19-58851fc23d7b" providerId="ADAL" clId="{F6AA782B-1474-4CAC-83EB-0EE1E2440AF1}" dt="2020-12-13T17:14:55.201" v="343" actId="20577"/>
        <pc:sldMkLst>
          <pc:docMk/>
          <pc:sldMk cId="2972998747" sldId="269"/>
        </pc:sldMkLst>
      </pc:sldChg>
      <pc:sldChg chg="modNotesTx">
        <pc:chgData name="Dea Kobbe" userId="bdbb0326-6c46-4953-8f19-58851fc23d7b" providerId="ADAL" clId="{F6AA782B-1474-4CAC-83EB-0EE1E2440AF1}" dt="2020-12-13T17:15:43.198" v="442" actId="20577"/>
        <pc:sldMkLst>
          <pc:docMk/>
          <pc:sldMk cId="891013069" sldId="270"/>
        </pc:sldMkLst>
      </pc:sldChg>
      <pc:sldChg chg="modNotesTx">
        <pc:chgData name="Dea Kobbe" userId="bdbb0326-6c46-4953-8f19-58851fc23d7b" providerId="ADAL" clId="{F6AA782B-1474-4CAC-83EB-0EE1E2440AF1}" dt="2020-12-13T17:16:27.385" v="546" actId="20577"/>
        <pc:sldMkLst>
          <pc:docMk/>
          <pc:sldMk cId="432068051" sldId="271"/>
        </pc:sldMkLst>
      </pc:sldChg>
      <pc:sldChg chg="modNotesTx">
        <pc:chgData name="Dea Kobbe" userId="bdbb0326-6c46-4953-8f19-58851fc23d7b" providerId="ADAL" clId="{F6AA782B-1474-4CAC-83EB-0EE1E2440AF1}" dt="2020-12-13T17:16:57.842" v="626" actId="20577"/>
        <pc:sldMkLst>
          <pc:docMk/>
          <pc:sldMk cId="2906892088" sldId="272"/>
        </pc:sldMkLst>
      </pc:sldChg>
      <pc:sldChg chg="modNotesTx">
        <pc:chgData name="Dea Kobbe" userId="bdbb0326-6c46-4953-8f19-58851fc23d7b" providerId="ADAL" clId="{F6AA782B-1474-4CAC-83EB-0EE1E2440AF1}" dt="2020-12-13T17:18:54.465" v="849" actId="20577"/>
        <pc:sldMkLst>
          <pc:docMk/>
          <pc:sldMk cId="2165207310" sldId="273"/>
        </pc:sldMkLst>
      </pc:sldChg>
      <pc:sldChg chg="modNotesTx">
        <pc:chgData name="Dea Kobbe" userId="bdbb0326-6c46-4953-8f19-58851fc23d7b" providerId="ADAL" clId="{F6AA782B-1474-4CAC-83EB-0EE1E2440AF1}" dt="2020-12-13T17:20:56.602" v="1059" actId="20577"/>
        <pc:sldMkLst>
          <pc:docMk/>
          <pc:sldMk cId="1073152955" sldId="274"/>
        </pc:sldMkLst>
      </pc:sldChg>
      <pc:sldChg chg="modNotesTx">
        <pc:chgData name="Dea Kobbe" userId="bdbb0326-6c46-4953-8f19-58851fc23d7b" providerId="ADAL" clId="{F6AA782B-1474-4CAC-83EB-0EE1E2440AF1}" dt="2020-12-13T17:19:54.434" v="972" actId="20577"/>
        <pc:sldMkLst>
          <pc:docMk/>
          <pc:sldMk cId="4241164769" sldId="275"/>
        </pc:sldMkLst>
      </pc:sldChg>
      <pc:sldChg chg="modNotesTx">
        <pc:chgData name="Dea Kobbe" userId="bdbb0326-6c46-4953-8f19-58851fc23d7b" providerId="ADAL" clId="{F6AA782B-1474-4CAC-83EB-0EE1E2440AF1}" dt="2020-12-13T17:22:24.511" v="1188" actId="20577"/>
        <pc:sldMkLst>
          <pc:docMk/>
          <pc:sldMk cId="1641522191" sldId="280"/>
        </pc:sldMkLst>
      </pc:sldChg>
      <pc:sldChg chg="modNotesTx">
        <pc:chgData name="Dea Kobbe" userId="bdbb0326-6c46-4953-8f19-58851fc23d7b" providerId="ADAL" clId="{F6AA782B-1474-4CAC-83EB-0EE1E2440AF1}" dt="2020-12-13T17:24:47.827" v="1440" actId="20577"/>
        <pc:sldMkLst>
          <pc:docMk/>
          <pc:sldMk cId="248727840" sldId="283"/>
        </pc:sldMkLst>
      </pc:sldChg>
      <pc:sldChg chg="modNotesTx">
        <pc:chgData name="Dea Kobbe" userId="bdbb0326-6c46-4953-8f19-58851fc23d7b" providerId="ADAL" clId="{F6AA782B-1474-4CAC-83EB-0EE1E2440AF1}" dt="2020-12-13T17:25:23.710" v="1527" actId="20577"/>
        <pc:sldMkLst>
          <pc:docMk/>
          <pc:sldMk cId="2713364505" sldId="284"/>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1029733-2550-4CA4-AE69-2CCB8BF89CE5}" type="datetimeFigureOut">
              <a:rPr lang="en-US" smtClean="0"/>
              <a:t>7/21/2021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5227B5-B47F-453B-9B7C-C34C43611AA2}" type="slidenum">
              <a:rPr lang="en-US" smtClean="0"/>
              <a:t>‹#›</a:t>
            </a:fld>
            <a:endParaRPr lang="en-US"/>
          </a:p>
        </p:txBody>
      </p:sp>
    </p:spTree>
    <p:extLst>
      <p:ext uri="{BB962C8B-B14F-4D97-AF65-F5344CB8AC3E}">
        <p14:creationId xmlns:p14="http://schemas.microsoft.com/office/powerpoint/2010/main" val="39780054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name of the lesson is a link to the Wyoming Agriculture in the Classroom website where the lesson can be downloaded.</a:t>
            </a:r>
          </a:p>
        </p:txBody>
      </p:sp>
      <p:sp>
        <p:nvSpPr>
          <p:cNvPr id="4" name="Slide Number Placeholder 3"/>
          <p:cNvSpPr>
            <a:spLocks noGrp="1"/>
          </p:cNvSpPr>
          <p:nvPr>
            <p:ph type="sldNum" sz="quarter" idx="5"/>
          </p:nvPr>
        </p:nvSpPr>
        <p:spPr/>
        <p:txBody>
          <a:bodyPr/>
          <a:lstStyle/>
          <a:p>
            <a:fld id="{2D5227B5-B47F-453B-9B7C-C34C43611AA2}" type="slidenum">
              <a:rPr lang="en-US" smtClean="0"/>
              <a:t>1</a:t>
            </a:fld>
            <a:endParaRPr lang="en-US"/>
          </a:p>
        </p:txBody>
      </p:sp>
    </p:spTree>
    <p:extLst>
      <p:ext uri="{BB962C8B-B14F-4D97-AF65-F5344CB8AC3E}">
        <p14:creationId xmlns:p14="http://schemas.microsoft.com/office/powerpoint/2010/main" val="42759605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Procedure #1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Students will use their background knowledge to continue to make predictions. </a:t>
            </a:r>
          </a:p>
          <a:p>
            <a:endParaRPr lang="en-US" dirty="0"/>
          </a:p>
        </p:txBody>
      </p:sp>
      <p:sp>
        <p:nvSpPr>
          <p:cNvPr id="4" name="Slide Number Placeholder 3"/>
          <p:cNvSpPr>
            <a:spLocks noGrp="1"/>
          </p:cNvSpPr>
          <p:nvPr>
            <p:ph type="sldNum" sz="quarter" idx="5"/>
          </p:nvPr>
        </p:nvSpPr>
        <p:spPr/>
        <p:txBody>
          <a:bodyPr/>
          <a:lstStyle/>
          <a:p>
            <a:fld id="{2D5227B5-B47F-453B-9B7C-C34C43611AA2}" type="slidenum">
              <a:rPr lang="en-US" smtClean="0"/>
              <a:t>10</a:t>
            </a:fld>
            <a:endParaRPr lang="en-US"/>
          </a:p>
        </p:txBody>
      </p:sp>
    </p:spTree>
    <p:extLst>
      <p:ext uri="{BB962C8B-B14F-4D97-AF65-F5344CB8AC3E}">
        <p14:creationId xmlns:p14="http://schemas.microsoft.com/office/powerpoint/2010/main" val="39476233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Procedure #1</a:t>
            </a:r>
          </a:p>
          <a:p>
            <a:r>
              <a:rPr lang="en-US" dirty="0"/>
              <a:t>Students will practice listening comprehension as the teacher reads the article aloud. Students will highlight important facts and information. You might complete the highlighting as individuals or whole group. </a:t>
            </a:r>
          </a:p>
        </p:txBody>
      </p:sp>
      <p:sp>
        <p:nvSpPr>
          <p:cNvPr id="4" name="Slide Number Placeholder 3"/>
          <p:cNvSpPr>
            <a:spLocks noGrp="1"/>
          </p:cNvSpPr>
          <p:nvPr>
            <p:ph type="sldNum" sz="quarter" idx="5"/>
          </p:nvPr>
        </p:nvSpPr>
        <p:spPr/>
        <p:txBody>
          <a:bodyPr/>
          <a:lstStyle/>
          <a:p>
            <a:fld id="{2D5227B5-B47F-453B-9B7C-C34C43611AA2}" type="slidenum">
              <a:rPr lang="en-US" smtClean="0"/>
              <a:t>11</a:t>
            </a:fld>
            <a:endParaRPr lang="en-US"/>
          </a:p>
        </p:txBody>
      </p:sp>
    </p:spTree>
    <p:extLst>
      <p:ext uri="{BB962C8B-B14F-4D97-AF65-F5344CB8AC3E}">
        <p14:creationId xmlns:p14="http://schemas.microsoft.com/office/powerpoint/2010/main" val="6622960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Procedure #2</a:t>
            </a:r>
          </a:p>
          <a:p>
            <a:r>
              <a:rPr lang="en-US" dirty="0"/>
              <a:t>Students will share the facts that were highlighted and provide evidence of why they are important to their group. </a:t>
            </a:r>
          </a:p>
        </p:txBody>
      </p:sp>
      <p:sp>
        <p:nvSpPr>
          <p:cNvPr id="4" name="Slide Number Placeholder 3"/>
          <p:cNvSpPr>
            <a:spLocks noGrp="1"/>
          </p:cNvSpPr>
          <p:nvPr>
            <p:ph type="sldNum" sz="quarter" idx="5"/>
          </p:nvPr>
        </p:nvSpPr>
        <p:spPr/>
        <p:txBody>
          <a:bodyPr/>
          <a:lstStyle/>
          <a:p>
            <a:fld id="{2D5227B5-B47F-453B-9B7C-C34C43611AA2}" type="slidenum">
              <a:rPr lang="en-US" smtClean="0"/>
              <a:t>12</a:t>
            </a:fld>
            <a:endParaRPr lang="en-US"/>
          </a:p>
        </p:txBody>
      </p:sp>
    </p:spTree>
    <p:extLst>
      <p:ext uri="{BB962C8B-B14F-4D97-AF65-F5344CB8AC3E}">
        <p14:creationId xmlns:p14="http://schemas.microsoft.com/office/powerpoint/2010/main" val="37617161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Procedure #4</a:t>
            </a:r>
          </a:p>
          <a:p>
            <a:r>
              <a:rPr lang="en-US" dirty="0"/>
              <a:t>You will be identifying and discussing how and why Wyoming lands are unique. </a:t>
            </a:r>
          </a:p>
        </p:txBody>
      </p:sp>
      <p:sp>
        <p:nvSpPr>
          <p:cNvPr id="4" name="Slide Number Placeholder 3"/>
          <p:cNvSpPr>
            <a:spLocks noGrp="1"/>
          </p:cNvSpPr>
          <p:nvPr>
            <p:ph type="sldNum" sz="quarter" idx="5"/>
          </p:nvPr>
        </p:nvSpPr>
        <p:spPr/>
        <p:txBody>
          <a:bodyPr/>
          <a:lstStyle/>
          <a:p>
            <a:fld id="{2D5227B5-B47F-453B-9B7C-C34C43611AA2}" type="slidenum">
              <a:rPr lang="en-US" smtClean="0"/>
              <a:t>13</a:t>
            </a:fld>
            <a:endParaRPr lang="en-US"/>
          </a:p>
        </p:txBody>
      </p:sp>
    </p:spTree>
    <p:extLst>
      <p:ext uri="{BB962C8B-B14F-4D97-AF65-F5344CB8AC3E}">
        <p14:creationId xmlns:p14="http://schemas.microsoft.com/office/powerpoint/2010/main" val="20153317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Procedure #4:  If you are unable to do this activity in your classroom, use the next three slides for students to identify the category in which the picture belongs.</a:t>
            </a:r>
          </a:p>
        </p:txBody>
      </p:sp>
      <p:sp>
        <p:nvSpPr>
          <p:cNvPr id="4" name="Slide Number Placeholder 3"/>
          <p:cNvSpPr>
            <a:spLocks noGrp="1"/>
          </p:cNvSpPr>
          <p:nvPr>
            <p:ph type="sldNum" sz="quarter" idx="5"/>
          </p:nvPr>
        </p:nvSpPr>
        <p:spPr/>
        <p:txBody>
          <a:bodyPr/>
          <a:lstStyle/>
          <a:p>
            <a:fld id="{2D5227B5-B47F-453B-9B7C-C34C43611AA2}" type="slidenum">
              <a:rPr lang="en-US" smtClean="0"/>
              <a:t>14</a:t>
            </a:fld>
            <a:endParaRPr lang="en-US"/>
          </a:p>
        </p:txBody>
      </p:sp>
    </p:spTree>
    <p:extLst>
      <p:ext uri="{BB962C8B-B14F-4D97-AF65-F5344CB8AC3E}">
        <p14:creationId xmlns:p14="http://schemas.microsoft.com/office/powerpoint/2010/main" val="17838460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Procedure #4 &amp; #5</a:t>
            </a:r>
          </a:p>
          <a:p>
            <a:r>
              <a:rPr lang="en-US" dirty="0"/>
              <a:t>Students will be discussing their thought process of why they categorized their cards in the way the have chosen. </a:t>
            </a:r>
          </a:p>
        </p:txBody>
      </p:sp>
      <p:sp>
        <p:nvSpPr>
          <p:cNvPr id="4" name="Slide Number Placeholder 3"/>
          <p:cNvSpPr>
            <a:spLocks noGrp="1"/>
          </p:cNvSpPr>
          <p:nvPr>
            <p:ph type="sldNum" sz="quarter" idx="5"/>
          </p:nvPr>
        </p:nvSpPr>
        <p:spPr/>
        <p:txBody>
          <a:bodyPr/>
          <a:lstStyle/>
          <a:p>
            <a:fld id="{2D5227B5-B47F-453B-9B7C-C34C43611AA2}" type="slidenum">
              <a:rPr lang="en-US" smtClean="0"/>
              <a:t>15</a:t>
            </a:fld>
            <a:endParaRPr lang="en-US"/>
          </a:p>
        </p:txBody>
      </p:sp>
    </p:spTree>
    <p:extLst>
      <p:ext uri="{BB962C8B-B14F-4D97-AF65-F5344CB8AC3E}">
        <p14:creationId xmlns:p14="http://schemas.microsoft.com/office/powerpoint/2010/main" val="11742546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Procedure #4 &amp; #5</a:t>
            </a:r>
          </a:p>
        </p:txBody>
      </p:sp>
      <p:sp>
        <p:nvSpPr>
          <p:cNvPr id="4" name="Slide Number Placeholder 3"/>
          <p:cNvSpPr>
            <a:spLocks noGrp="1"/>
          </p:cNvSpPr>
          <p:nvPr>
            <p:ph type="sldNum" sz="quarter" idx="5"/>
          </p:nvPr>
        </p:nvSpPr>
        <p:spPr/>
        <p:txBody>
          <a:bodyPr/>
          <a:lstStyle/>
          <a:p>
            <a:fld id="{2D5227B5-B47F-453B-9B7C-C34C43611AA2}" type="slidenum">
              <a:rPr lang="en-US" smtClean="0"/>
              <a:t>16</a:t>
            </a:fld>
            <a:endParaRPr lang="en-US"/>
          </a:p>
        </p:txBody>
      </p:sp>
    </p:spTree>
    <p:extLst>
      <p:ext uri="{BB962C8B-B14F-4D97-AF65-F5344CB8AC3E}">
        <p14:creationId xmlns:p14="http://schemas.microsoft.com/office/powerpoint/2010/main" val="4538260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Procedure #4 &amp; #5</a:t>
            </a:r>
          </a:p>
        </p:txBody>
      </p:sp>
      <p:sp>
        <p:nvSpPr>
          <p:cNvPr id="4" name="Slide Number Placeholder 3"/>
          <p:cNvSpPr>
            <a:spLocks noGrp="1"/>
          </p:cNvSpPr>
          <p:nvPr>
            <p:ph type="sldNum" sz="quarter" idx="5"/>
          </p:nvPr>
        </p:nvSpPr>
        <p:spPr/>
        <p:txBody>
          <a:bodyPr/>
          <a:lstStyle/>
          <a:p>
            <a:fld id="{2D5227B5-B47F-453B-9B7C-C34C43611AA2}" type="slidenum">
              <a:rPr lang="en-US" smtClean="0"/>
              <a:t>17</a:t>
            </a:fld>
            <a:endParaRPr lang="en-US"/>
          </a:p>
        </p:txBody>
      </p:sp>
    </p:spTree>
    <p:extLst>
      <p:ext uri="{BB962C8B-B14F-4D97-AF65-F5344CB8AC3E}">
        <p14:creationId xmlns:p14="http://schemas.microsoft.com/office/powerpoint/2010/main" val="10818846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Procedure #5: Use this slide to discuss the characteristics of animals (questions on the back of the cards).</a:t>
            </a:r>
          </a:p>
        </p:txBody>
      </p:sp>
      <p:sp>
        <p:nvSpPr>
          <p:cNvPr id="4" name="Slide Number Placeholder 3"/>
          <p:cNvSpPr>
            <a:spLocks noGrp="1"/>
          </p:cNvSpPr>
          <p:nvPr>
            <p:ph type="sldNum" sz="quarter" idx="5"/>
          </p:nvPr>
        </p:nvSpPr>
        <p:spPr/>
        <p:txBody>
          <a:bodyPr/>
          <a:lstStyle/>
          <a:p>
            <a:fld id="{2D5227B5-B47F-453B-9B7C-C34C43611AA2}" type="slidenum">
              <a:rPr lang="en-US" smtClean="0"/>
              <a:t>18</a:t>
            </a:fld>
            <a:endParaRPr lang="en-US"/>
          </a:p>
        </p:txBody>
      </p:sp>
    </p:spTree>
    <p:extLst>
      <p:ext uri="{BB962C8B-B14F-4D97-AF65-F5344CB8AC3E}">
        <p14:creationId xmlns:p14="http://schemas.microsoft.com/office/powerpoint/2010/main" val="26981871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Procedure #5: Use this slide to discuss the characteristics of plants (questions on the back of the cards).</a:t>
            </a:r>
          </a:p>
        </p:txBody>
      </p:sp>
      <p:sp>
        <p:nvSpPr>
          <p:cNvPr id="4" name="Slide Number Placeholder 3"/>
          <p:cNvSpPr>
            <a:spLocks noGrp="1"/>
          </p:cNvSpPr>
          <p:nvPr>
            <p:ph type="sldNum" sz="quarter" idx="5"/>
          </p:nvPr>
        </p:nvSpPr>
        <p:spPr/>
        <p:txBody>
          <a:bodyPr/>
          <a:lstStyle/>
          <a:p>
            <a:fld id="{2D5227B5-B47F-453B-9B7C-C34C43611AA2}" type="slidenum">
              <a:rPr lang="en-US" smtClean="0"/>
              <a:t>19</a:t>
            </a:fld>
            <a:endParaRPr lang="en-US"/>
          </a:p>
        </p:txBody>
      </p:sp>
    </p:spTree>
    <p:extLst>
      <p:ext uri="{BB962C8B-B14F-4D97-AF65-F5344CB8AC3E}">
        <p14:creationId xmlns:p14="http://schemas.microsoft.com/office/powerpoint/2010/main" val="3894556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is a chance to share the Essential Question for this unit.</a:t>
            </a:r>
          </a:p>
          <a:p>
            <a:endParaRPr lang="en-US" dirty="0"/>
          </a:p>
        </p:txBody>
      </p:sp>
      <p:sp>
        <p:nvSpPr>
          <p:cNvPr id="4" name="Slide Number Placeholder 3"/>
          <p:cNvSpPr>
            <a:spLocks noGrp="1"/>
          </p:cNvSpPr>
          <p:nvPr>
            <p:ph type="sldNum" sz="quarter" idx="5"/>
          </p:nvPr>
        </p:nvSpPr>
        <p:spPr/>
        <p:txBody>
          <a:bodyPr/>
          <a:lstStyle/>
          <a:p>
            <a:fld id="{2D5227B5-B47F-453B-9B7C-C34C43611AA2}" type="slidenum">
              <a:rPr lang="en-US" smtClean="0"/>
              <a:t>2</a:t>
            </a:fld>
            <a:endParaRPr lang="en-US"/>
          </a:p>
        </p:txBody>
      </p:sp>
    </p:spTree>
    <p:extLst>
      <p:ext uri="{BB962C8B-B14F-4D97-AF65-F5344CB8AC3E}">
        <p14:creationId xmlns:p14="http://schemas.microsoft.com/office/powerpoint/2010/main" val="36409776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Procedure #5:  Use this slide to discuss the characteristics of recreational activities (questions on the back of the cards).</a:t>
            </a:r>
          </a:p>
        </p:txBody>
      </p:sp>
      <p:sp>
        <p:nvSpPr>
          <p:cNvPr id="4" name="Slide Number Placeholder 3"/>
          <p:cNvSpPr>
            <a:spLocks noGrp="1"/>
          </p:cNvSpPr>
          <p:nvPr>
            <p:ph type="sldNum" sz="quarter" idx="5"/>
          </p:nvPr>
        </p:nvSpPr>
        <p:spPr/>
        <p:txBody>
          <a:bodyPr/>
          <a:lstStyle/>
          <a:p>
            <a:fld id="{2D5227B5-B47F-453B-9B7C-C34C43611AA2}" type="slidenum">
              <a:rPr lang="en-US" smtClean="0"/>
              <a:t>20</a:t>
            </a:fld>
            <a:endParaRPr lang="en-US"/>
          </a:p>
        </p:txBody>
      </p:sp>
    </p:spTree>
    <p:extLst>
      <p:ext uri="{BB962C8B-B14F-4D97-AF65-F5344CB8AC3E}">
        <p14:creationId xmlns:p14="http://schemas.microsoft.com/office/powerpoint/2010/main" val="2222649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Procedure #6</a:t>
            </a:r>
          </a:p>
          <a:p>
            <a:r>
              <a:rPr lang="en-US" dirty="0"/>
              <a:t>Students will use the posed questions to come to the understanding of why and what makes Wyoming unique. Students should come to the understanding that Wyoming’s diverse environment makes it unique for plants, animals, and humans.</a:t>
            </a:r>
          </a:p>
        </p:txBody>
      </p:sp>
      <p:sp>
        <p:nvSpPr>
          <p:cNvPr id="4" name="Slide Number Placeholder 3"/>
          <p:cNvSpPr>
            <a:spLocks noGrp="1"/>
          </p:cNvSpPr>
          <p:nvPr>
            <p:ph type="sldNum" sz="quarter" idx="5"/>
          </p:nvPr>
        </p:nvSpPr>
        <p:spPr/>
        <p:txBody>
          <a:bodyPr/>
          <a:lstStyle/>
          <a:p>
            <a:fld id="{2D5227B5-B47F-453B-9B7C-C34C43611AA2}" type="slidenum">
              <a:rPr lang="en-US" smtClean="0"/>
              <a:t>21</a:t>
            </a:fld>
            <a:endParaRPr lang="en-US"/>
          </a:p>
        </p:txBody>
      </p:sp>
    </p:spTree>
    <p:extLst>
      <p:ext uri="{BB962C8B-B14F-4D97-AF65-F5344CB8AC3E}">
        <p14:creationId xmlns:p14="http://schemas.microsoft.com/office/powerpoint/2010/main" val="7752087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Assessment</a:t>
            </a:r>
          </a:p>
          <a:p>
            <a:r>
              <a:rPr lang="en-US" dirty="0"/>
              <a:t>Students will complete the sentence stems to provide evidence of </a:t>
            </a:r>
            <a:r>
              <a:rPr lang="en-US"/>
              <a:t>their understanding. </a:t>
            </a:r>
            <a:endParaRPr lang="en-US" dirty="0"/>
          </a:p>
        </p:txBody>
      </p:sp>
      <p:sp>
        <p:nvSpPr>
          <p:cNvPr id="4" name="Slide Number Placeholder 3"/>
          <p:cNvSpPr>
            <a:spLocks noGrp="1"/>
          </p:cNvSpPr>
          <p:nvPr>
            <p:ph type="sldNum" sz="quarter" idx="5"/>
          </p:nvPr>
        </p:nvSpPr>
        <p:spPr/>
        <p:txBody>
          <a:bodyPr/>
          <a:lstStyle/>
          <a:p>
            <a:fld id="{2D5227B5-B47F-453B-9B7C-C34C43611AA2}" type="slidenum">
              <a:rPr lang="en-US" smtClean="0"/>
              <a:t>22</a:t>
            </a:fld>
            <a:endParaRPr lang="en-US"/>
          </a:p>
        </p:txBody>
      </p:sp>
    </p:spTree>
    <p:extLst>
      <p:ext uri="{BB962C8B-B14F-4D97-AF65-F5344CB8AC3E}">
        <p14:creationId xmlns:p14="http://schemas.microsoft.com/office/powerpoint/2010/main" val="5649441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Provide the students an opportunity to explain their learning.</a:t>
            </a:r>
          </a:p>
          <a:p>
            <a:endParaRPr lang="en-US" dirty="0"/>
          </a:p>
        </p:txBody>
      </p:sp>
      <p:sp>
        <p:nvSpPr>
          <p:cNvPr id="4" name="Slide Number Placeholder 3"/>
          <p:cNvSpPr>
            <a:spLocks noGrp="1"/>
          </p:cNvSpPr>
          <p:nvPr>
            <p:ph type="sldNum" sz="quarter" idx="5"/>
          </p:nvPr>
        </p:nvSpPr>
        <p:spPr/>
        <p:txBody>
          <a:bodyPr/>
          <a:lstStyle/>
          <a:p>
            <a:fld id="{2D5227B5-B47F-453B-9B7C-C34C43611AA2}" type="slidenum">
              <a:rPr lang="en-US" smtClean="0"/>
              <a:t>23</a:t>
            </a:fld>
            <a:endParaRPr lang="en-US"/>
          </a:p>
        </p:txBody>
      </p:sp>
    </p:spTree>
    <p:extLst>
      <p:ext uri="{BB962C8B-B14F-4D97-AF65-F5344CB8AC3E}">
        <p14:creationId xmlns:p14="http://schemas.microsoft.com/office/powerpoint/2010/main" val="24547115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is the focus of today’s lesson.</a:t>
            </a:r>
          </a:p>
          <a:p>
            <a:endParaRPr lang="en-US" dirty="0"/>
          </a:p>
        </p:txBody>
      </p:sp>
      <p:sp>
        <p:nvSpPr>
          <p:cNvPr id="4" name="Slide Number Placeholder 3"/>
          <p:cNvSpPr>
            <a:spLocks noGrp="1"/>
          </p:cNvSpPr>
          <p:nvPr>
            <p:ph type="sldNum" sz="quarter" idx="5"/>
          </p:nvPr>
        </p:nvSpPr>
        <p:spPr/>
        <p:txBody>
          <a:bodyPr/>
          <a:lstStyle/>
          <a:p>
            <a:fld id="{2D5227B5-B47F-453B-9B7C-C34C43611AA2}" type="slidenum">
              <a:rPr lang="en-US" smtClean="0"/>
              <a:t>3</a:t>
            </a:fld>
            <a:endParaRPr lang="en-US"/>
          </a:p>
        </p:txBody>
      </p:sp>
    </p:spTree>
    <p:extLst>
      <p:ext uri="{BB962C8B-B14F-4D97-AF65-F5344CB8AC3E}">
        <p14:creationId xmlns:p14="http://schemas.microsoft.com/office/powerpoint/2010/main" val="13184763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These are the new vocabulary words for this lesson.  You may need to adjust this list according to the needs of your students.</a:t>
            </a:r>
          </a:p>
          <a:p>
            <a:endParaRPr lang="en-US" dirty="0"/>
          </a:p>
        </p:txBody>
      </p:sp>
      <p:sp>
        <p:nvSpPr>
          <p:cNvPr id="4" name="Slide Number Placeholder 3"/>
          <p:cNvSpPr>
            <a:spLocks noGrp="1"/>
          </p:cNvSpPr>
          <p:nvPr>
            <p:ph type="sldNum" sz="quarter" idx="5"/>
          </p:nvPr>
        </p:nvSpPr>
        <p:spPr/>
        <p:txBody>
          <a:bodyPr/>
          <a:lstStyle/>
          <a:p>
            <a:fld id="{2D5227B5-B47F-453B-9B7C-C34C43611AA2}" type="slidenum">
              <a:rPr lang="en-US" smtClean="0"/>
              <a:t>4</a:t>
            </a:fld>
            <a:endParaRPr lang="en-US"/>
          </a:p>
        </p:txBody>
      </p:sp>
    </p:spTree>
    <p:extLst>
      <p:ext uri="{BB962C8B-B14F-4D97-AF65-F5344CB8AC3E}">
        <p14:creationId xmlns:p14="http://schemas.microsoft.com/office/powerpoint/2010/main" val="14760947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Procedure #1</a:t>
            </a:r>
          </a:p>
          <a:p>
            <a:r>
              <a:rPr lang="en-US" dirty="0"/>
              <a:t>Guide students understanding by posing the questions in procedure one of the lesson. These questions are in the slides that follow. </a:t>
            </a:r>
          </a:p>
          <a:p>
            <a:endParaRPr lang="en-US" dirty="0"/>
          </a:p>
        </p:txBody>
      </p:sp>
      <p:sp>
        <p:nvSpPr>
          <p:cNvPr id="4" name="Slide Number Placeholder 3"/>
          <p:cNvSpPr>
            <a:spLocks noGrp="1"/>
          </p:cNvSpPr>
          <p:nvPr>
            <p:ph type="sldNum" sz="quarter" idx="5"/>
          </p:nvPr>
        </p:nvSpPr>
        <p:spPr/>
        <p:txBody>
          <a:bodyPr/>
          <a:lstStyle/>
          <a:p>
            <a:fld id="{2D5227B5-B47F-453B-9B7C-C34C43611AA2}" type="slidenum">
              <a:rPr lang="en-US" smtClean="0"/>
              <a:t>5</a:t>
            </a:fld>
            <a:endParaRPr lang="en-US"/>
          </a:p>
        </p:txBody>
      </p:sp>
    </p:spTree>
    <p:extLst>
      <p:ext uri="{BB962C8B-B14F-4D97-AF65-F5344CB8AC3E}">
        <p14:creationId xmlns:p14="http://schemas.microsoft.com/office/powerpoint/2010/main" val="27815156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Procedure #1</a:t>
            </a:r>
          </a:p>
          <a:p>
            <a:r>
              <a:rPr lang="en-US" dirty="0"/>
              <a:t>Students will explain the similarities of the maps.  </a:t>
            </a:r>
          </a:p>
        </p:txBody>
      </p:sp>
      <p:sp>
        <p:nvSpPr>
          <p:cNvPr id="4" name="Slide Number Placeholder 3"/>
          <p:cNvSpPr>
            <a:spLocks noGrp="1"/>
          </p:cNvSpPr>
          <p:nvPr>
            <p:ph type="sldNum" sz="quarter" idx="5"/>
          </p:nvPr>
        </p:nvSpPr>
        <p:spPr/>
        <p:txBody>
          <a:bodyPr/>
          <a:lstStyle/>
          <a:p>
            <a:fld id="{2D5227B5-B47F-453B-9B7C-C34C43611AA2}" type="slidenum">
              <a:rPr lang="en-US" smtClean="0"/>
              <a:t>6</a:t>
            </a:fld>
            <a:endParaRPr lang="en-US"/>
          </a:p>
        </p:txBody>
      </p:sp>
    </p:spTree>
    <p:extLst>
      <p:ext uri="{BB962C8B-B14F-4D97-AF65-F5344CB8AC3E}">
        <p14:creationId xmlns:p14="http://schemas.microsoft.com/office/powerpoint/2010/main" val="16534386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Procedure #1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Students will identify the differences that they notice. </a:t>
            </a:r>
          </a:p>
          <a:p>
            <a:endParaRPr lang="en-US" dirty="0"/>
          </a:p>
        </p:txBody>
      </p:sp>
      <p:sp>
        <p:nvSpPr>
          <p:cNvPr id="4" name="Slide Number Placeholder 3"/>
          <p:cNvSpPr>
            <a:spLocks noGrp="1"/>
          </p:cNvSpPr>
          <p:nvPr>
            <p:ph type="sldNum" sz="quarter" idx="5"/>
          </p:nvPr>
        </p:nvSpPr>
        <p:spPr/>
        <p:txBody>
          <a:bodyPr/>
          <a:lstStyle/>
          <a:p>
            <a:fld id="{2D5227B5-B47F-453B-9B7C-C34C43611AA2}" type="slidenum">
              <a:rPr lang="en-US" smtClean="0"/>
              <a:t>7</a:t>
            </a:fld>
            <a:endParaRPr lang="en-US"/>
          </a:p>
        </p:txBody>
      </p:sp>
    </p:spTree>
    <p:extLst>
      <p:ext uri="{BB962C8B-B14F-4D97-AF65-F5344CB8AC3E}">
        <p14:creationId xmlns:p14="http://schemas.microsoft.com/office/powerpoint/2010/main" val="3858994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Procedure #1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Students will use what they have notice to determine why areas on the map might be public land. </a:t>
            </a:r>
          </a:p>
          <a:p>
            <a:endParaRPr lang="en-US" dirty="0"/>
          </a:p>
        </p:txBody>
      </p:sp>
      <p:sp>
        <p:nvSpPr>
          <p:cNvPr id="4" name="Slide Number Placeholder 3"/>
          <p:cNvSpPr>
            <a:spLocks noGrp="1"/>
          </p:cNvSpPr>
          <p:nvPr>
            <p:ph type="sldNum" sz="quarter" idx="5"/>
          </p:nvPr>
        </p:nvSpPr>
        <p:spPr/>
        <p:txBody>
          <a:bodyPr/>
          <a:lstStyle/>
          <a:p>
            <a:fld id="{2D5227B5-B47F-453B-9B7C-C34C43611AA2}" type="slidenum">
              <a:rPr lang="en-US" smtClean="0"/>
              <a:t>8</a:t>
            </a:fld>
            <a:endParaRPr lang="en-US"/>
          </a:p>
        </p:txBody>
      </p:sp>
    </p:spTree>
    <p:extLst>
      <p:ext uri="{BB962C8B-B14F-4D97-AF65-F5344CB8AC3E}">
        <p14:creationId xmlns:p14="http://schemas.microsoft.com/office/powerpoint/2010/main" val="37295005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Procedure #1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Students will use what they have learned and noticed to make predictions about the map.</a:t>
            </a:r>
          </a:p>
          <a:p>
            <a:endParaRPr lang="en-US" dirty="0"/>
          </a:p>
        </p:txBody>
      </p:sp>
      <p:sp>
        <p:nvSpPr>
          <p:cNvPr id="4" name="Slide Number Placeholder 3"/>
          <p:cNvSpPr>
            <a:spLocks noGrp="1"/>
          </p:cNvSpPr>
          <p:nvPr>
            <p:ph type="sldNum" sz="quarter" idx="5"/>
          </p:nvPr>
        </p:nvSpPr>
        <p:spPr/>
        <p:txBody>
          <a:bodyPr/>
          <a:lstStyle/>
          <a:p>
            <a:fld id="{2D5227B5-B47F-453B-9B7C-C34C43611AA2}" type="slidenum">
              <a:rPr lang="en-US" smtClean="0"/>
              <a:t>9</a:t>
            </a:fld>
            <a:endParaRPr lang="en-US"/>
          </a:p>
        </p:txBody>
      </p:sp>
    </p:spTree>
    <p:extLst>
      <p:ext uri="{BB962C8B-B14F-4D97-AF65-F5344CB8AC3E}">
        <p14:creationId xmlns:p14="http://schemas.microsoft.com/office/powerpoint/2010/main" val="15876922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6D5EBC-D9DA-444D-9BB5-9F0CAA8BDE3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AFE452C-1B0D-43CE-9533-E6B325A188D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DCC5F9B-02E6-4B68-8880-6B58D0DF18FC}"/>
              </a:ext>
            </a:extLst>
          </p:cNvPr>
          <p:cNvSpPr>
            <a:spLocks noGrp="1"/>
          </p:cNvSpPr>
          <p:nvPr>
            <p:ph type="dt" sz="half" idx="10"/>
          </p:nvPr>
        </p:nvSpPr>
        <p:spPr/>
        <p:txBody>
          <a:bodyPr/>
          <a:lstStyle/>
          <a:p>
            <a:fld id="{2EB37116-13DF-4548-98E2-A25E16FC6DCD}" type="datetimeFigureOut">
              <a:rPr lang="en-US" smtClean="0"/>
              <a:t>7/21/2021</a:t>
            </a:fld>
            <a:endParaRPr lang="en-US"/>
          </a:p>
        </p:txBody>
      </p:sp>
      <p:sp>
        <p:nvSpPr>
          <p:cNvPr id="5" name="Footer Placeholder 4">
            <a:extLst>
              <a:ext uri="{FF2B5EF4-FFF2-40B4-BE49-F238E27FC236}">
                <a16:creationId xmlns:a16="http://schemas.microsoft.com/office/drawing/2014/main" id="{A1563AD0-33D3-4FCC-A0F4-5581AB87A7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9C9353-D403-4667-B046-6CBE892972A2}"/>
              </a:ext>
            </a:extLst>
          </p:cNvPr>
          <p:cNvSpPr>
            <a:spLocks noGrp="1"/>
          </p:cNvSpPr>
          <p:nvPr>
            <p:ph type="sldNum" sz="quarter" idx="12"/>
          </p:nvPr>
        </p:nvSpPr>
        <p:spPr/>
        <p:txBody>
          <a:bodyPr/>
          <a:lstStyle/>
          <a:p>
            <a:fld id="{C618F391-85ED-49D7-9E57-0B9EA65BBAFF}" type="slidenum">
              <a:rPr lang="en-US" smtClean="0"/>
              <a:t>‹#›</a:t>
            </a:fld>
            <a:endParaRPr lang="en-US"/>
          </a:p>
        </p:txBody>
      </p:sp>
    </p:spTree>
    <p:extLst>
      <p:ext uri="{BB962C8B-B14F-4D97-AF65-F5344CB8AC3E}">
        <p14:creationId xmlns:p14="http://schemas.microsoft.com/office/powerpoint/2010/main" val="1956054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95DE1D-7646-4B03-A15D-0AE7D5DE223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52B04A4-412A-4A7F-9E66-04D73746652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727FBF-7F9B-4F57-A830-5D3B92EEB976}"/>
              </a:ext>
            </a:extLst>
          </p:cNvPr>
          <p:cNvSpPr>
            <a:spLocks noGrp="1"/>
          </p:cNvSpPr>
          <p:nvPr>
            <p:ph type="dt" sz="half" idx="10"/>
          </p:nvPr>
        </p:nvSpPr>
        <p:spPr/>
        <p:txBody>
          <a:bodyPr/>
          <a:lstStyle/>
          <a:p>
            <a:fld id="{2EB37116-13DF-4548-98E2-A25E16FC6DCD}" type="datetimeFigureOut">
              <a:rPr lang="en-US" smtClean="0"/>
              <a:t>7/21/2021</a:t>
            </a:fld>
            <a:endParaRPr lang="en-US"/>
          </a:p>
        </p:txBody>
      </p:sp>
      <p:sp>
        <p:nvSpPr>
          <p:cNvPr id="5" name="Footer Placeholder 4">
            <a:extLst>
              <a:ext uri="{FF2B5EF4-FFF2-40B4-BE49-F238E27FC236}">
                <a16:creationId xmlns:a16="http://schemas.microsoft.com/office/drawing/2014/main" id="{E9AE06F9-9E05-4C39-9328-7A55524DBB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706EE0-B855-4FC9-9FB5-886E0A7317EF}"/>
              </a:ext>
            </a:extLst>
          </p:cNvPr>
          <p:cNvSpPr>
            <a:spLocks noGrp="1"/>
          </p:cNvSpPr>
          <p:nvPr>
            <p:ph type="sldNum" sz="quarter" idx="12"/>
          </p:nvPr>
        </p:nvSpPr>
        <p:spPr/>
        <p:txBody>
          <a:bodyPr/>
          <a:lstStyle/>
          <a:p>
            <a:fld id="{C618F391-85ED-49D7-9E57-0B9EA65BBAFF}" type="slidenum">
              <a:rPr lang="en-US" smtClean="0"/>
              <a:t>‹#›</a:t>
            </a:fld>
            <a:endParaRPr lang="en-US"/>
          </a:p>
        </p:txBody>
      </p:sp>
    </p:spTree>
    <p:extLst>
      <p:ext uri="{BB962C8B-B14F-4D97-AF65-F5344CB8AC3E}">
        <p14:creationId xmlns:p14="http://schemas.microsoft.com/office/powerpoint/2010/main" val="40202662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98846C6-687B-4636-934D-C6BFC56BC89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68BAD0A-2D0E-4946-8B62-A8C5118FCF2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4CBE08-6CC2-487A-A459-C1F1AAC9690A}"/>
              </a:ext>
            </a:extLst>
          </p:cNvPr>
          <p:cNvSpPr>
            <a:spLocks noGrp="1"/>
          </p:cNvSpPr>
          <p:nvPr>
            <p:ph type="dt" sz="half" idx="10"/>
          </p:nvPr>
        </p:nvSpPr>
        <p:spPr/>
        <p:txBody>
          <a:bodyPr/>
          <a:lstStyle/>
          <a:p>
            <a:fld id="{2EB37116-13DF-4548-98E2-A25E16FC6DCD}" type="datetimeFigureOut">
              <a:rPr lang="en-US" smtClean="0"/>
              <a:t>7/21/2021</a:t>
            </a:fld>
            <a:endParaRPr lang="en-US"/>
          </a:p>
        </p:txBody>
      </p:sp>
      <p:sp>
        <p:nvSpPr>
          <p:cNvPr id="5" name="Footer Placeholder 4">
            <a:extLst>
              <a:ext uri="{FF2B5EF4-FFF2-40B4-BE49-F238E27FC236}">
                <a16:creationId xmlns:a16="http://schemas.microsoft.com/office/drawing/2014/main" id="{41301667-0294-49DA-8619-D2A4F3DC2B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DC6DAD-7F5B-4637-B7F7-3E36EDAA80CC}"/>
              </a:ext>
            </a:extLst>
          </p:cNvPr>
          <p:cNvSpPr>
            <a:spLocks noGrp="1"/>
          </p:cNvSpPr>
          <p:nvPr>
            <p:ph type="sldNum" sz="quarter" idx="12"/>
          </p:nvPr>
        </p:nvSpPr>
        <p:spPr/>
        <p:txBody>
          <a:bodyPr/>
          <a:lstStyle/>
          <a:p>
            <a:fld id="{C618F391-85ED-49D7-9E57-0B9EA65BBAFF}" type="slidenum">
              <a:rPr lang="en-US" smtClean="0"/>
              <a:t>‹#›</a:t>
            </a:fld>
            <a:endParaRPr lang="en-US"/>
          </a:p>
        </p:txBody>
      </p:sp>
    </p:spTree>
    <p:extLst>
      <p:ext uri="{BB962C8B-B14F-4D97-AF65-F5344CB8AC3E}">
        <p14:creationId xmlns:p14="http://schemas.microsoft.com/office/powerpoint/2010/main" val="10434176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4338C7-477D-4D13-8BF3-79323B0E111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453107-CE05-491E-A8CB-064C36EEFE5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5BE93B-1FC9-4CBF-8A6F-B67E2C8854CC}"/>
              </a:ext>
            </a:extLst>
          </p:cNvPr>
          <p:cNvSpPr>
            <a:spLocks noGrp="1"/>
          </p:cNvSpPr>
          <p:nvPr>
            <p:ph type="dt" sz="half" idx="10"/>
          </p:nvPr>
        </p:nvSpPr>
        <p:spPr/>
        <p:txBody>
          <a:bodyPr/>
          <a:lstStyle/>
          <a:p>
            <a:fld id="{2EB37116-13DF-4548-98E2-A25E16FC6DCD}" type="datetimeFigureOut">
              <a:rPr lang="en-US" smtClean="0"/>
              <a:t>7/21/2021</a:t>
            </a:fld>
            <a:endParaRPr lang="en-US"/>
          </a:p>
        </p:txBody>
      </p:sp>
      <p:sp>
        <p:nvSpPr>
          <p:cNvPr id="5" name="Footer Placeholder 4">
            <a:extLst>
              <a:ext uri="{FF2B5EF4-FFF2-40B4-BE49-F238E27FC236}">
                <a16:creationId xmlns:a16="http://schemas.microsoft.com/office/drawing/2014/main" id="{617A76B4-252B-4AB7-ABDF-1CCE72DC7F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1DDC96-AE45-455F-B11D-E49C858442D6}"/>
              </a:ext>
            </a:extLst>
          </p:cNvPr>
          <p:cNvSpPr>
            <a:spLocks noGrp="1"/>
          </p:cNvSpPr>
          <p:nvPr>
            <p:ph type="sldNum" sz="quarter" idx="12"/>
          </p:nvPr>
        </p:nvSpPr>
        <p:spPr/>
        <p:txBody>
          <a:bodyPr/>
          <a:lstStyle/>
          <a:p>
            <a:fld id="{C618F391-85ED-49D7-9E57-0B9EA65BBAFF}" type="slidenum">
              <a:rPr lang="en-US" smtClean="0"/>
              <a:t>‹#›</a:t>
            </a:fld>
            <a:endParaRPr lang="en-US"/>
          </a:p>
        </p:txBody>
      </p:sp>
    </p:spTree>
    <p:extLst>
      <p:ext uri="{BB962C8B-B14F-4D97-AF65-F5344CB8AC3E}">
        <p14:creationId xmlns:p14="http://schemas.microsoft.com/office/powerpoint/2010/main" val="4050699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8D43B0-DA1F-4A64-B4A9-E2A983927AA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11A0768-DC5D-4A53-B399-A7EFB40CFE6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46BF6C9-1670-4ABC-A33E-D0655D95B106}"/>
              </a:ext>
            </a:extLst>
          </p:cNvPr>
          <p:cNvSpPr>
            <a:spLocks noGrp="1"/>
          </p:cNvSpPr>
          <p:nvPr>
            <p:ph type="dt" sz="half" idx="10"/>
          </p:nvPr>
        </p:nvSpPr>
        <p:spPr/>
        <p:txBody>
          <a:bodyPr/>
          <a:lstStyle/>
          <a:p>
            <a:fld id="{2EB37116-13DF-4548-98E2-A25E16FC6DCD}" type="datetimeFigureOut">
              <a:rPr lang="en-US" smtClean="0"/>
              <a:t>7/21/2021</a:t>
            </a:fld>
            <a:endParaRPr lang="en-US"/>
          </a:p>
        </p:txBody>
      </p:sp>
      <p:sp>
        <p:nvSpPr>
          <p:cNvPr id="5" name="Footer Placeholder 4">
            <a:extLst>
              <a:ext uri="{FF2B5EF4-FFF2-40B4-BE49-F238E27FC236}">
                <a16:creationId xmlns:a16="http://schemas.microsoft.com/office/drawing/2014/main" id="{1EF5E7A4-779D-48F1-A898-6BC9AE35D19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5EDD3D-E1F9-407F-8CD6-FABD0DE8BE5C}"/>
              </a:ext>
            </a:extLst>
          </p:cNvPr>
          <p:cNvSpPr>
            <a:spLocks noGrp="1"/>
          </p:cNvSpPr>
          <p:nvPr>
            <p:ph type="sldNum" sz="quarter" idx="12"/>
          </p:nvPr>
        </p:nvSpPr>
        <p:spPr/>
        <p:txBody>
          <a:bodyPr/>
          <a:lstStyle/>
          <a:p>
            <a:fld id="{C618F391-85ED-49D7-9E57-0B9EA65BBAFF}" type="slidenum">
              <a:rPr lang="en-US" smtClean="0"/>
              <a:t>‹#›</a:t>
            </a:fld>
            <a:endParaRPr lang="en-US"/>
          </a:p>
        </p:txBody>
      </p:sp>
    </p:spTree>
    <p:extLst>
      <p:ext uri="{BB962C8B-B14F-4D97-AF65-F5344CB8AC3E}">
        <p14:creationId xmlns:p14="http://schemas.microsoft.com/office/powerpoint/2010/main" val="29642462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8131AD-E5A0-479B-B401-7A352AD7A20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07B9187-22A2-46E0-8FB9-8B33604E209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5CFC8BF-79F7-4086-9AAF-16FC7321538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89294F8-3836-49F8-B0CE-2C6E3EF555D7}"/>
              </a:ext>
            </a:extLst>
          </p:cNvPr>
          <p:cNvSpPr>
            <a:spLocks noGrp="1"/>
          </p:cNvSpPr>
          <p:nvPr>
            <p:ph type="dt" sz="half" idx="10"/>
          </p:nvPr>
        </p:nvSpPr>
        <p:spPr/>
        <p:txBody>
          <a:bodyPr/>
          <a:lstStyle/>
          <a:p>
            <a:fld id="{2EB37116-13DF-4548-98E2-A25E16FC6DCD}" type="datetimeFigureOut">
              <a:rPr lang="en-US" smtClean="0"/>
              <a:t>7/21/2021</a:t>
            </a:fld>
            <a:endParaRPr lang="en-US"/>
          </a:p>
        </p:txBody>
      </p:sp>
      <p:sp>
        <p:nvSpPr>
          <p:cNvPr id="6" name="Footer Placeholder 5">
            <a:extLst>
              <a:ext uri="{FF2B5EF4-FFF2-40B4-BE49-F238E27FC236}">
                <a16:creationId xmlns:a16="http://schemas.microsoft.com/office/drawing/2014/main" id="{723F24F3-A115-4783-8BDC-24B53EB8B0B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62F61D-55C2-4147-9DEF-EB175A17C94F}"/>
              </a:ext>
            </a:extLst>
          </p:cNvPr>
          <p:cNvSpPr>
            <a:spLocks noGrp="1"/>
          </p:cNvSpPr>
          <p:nvPr>
            <p:ph type="sldNum" sz="quarter" idx="12"/>
          </p:nvPr>
        </p:nvSpPr>
        <p:spPr/>
        <p:txBody>
          <a:bodyPr/>
          <a:lstStyle/>
          <a:p>
            <a:fld id="{C618F391-85ED-49D7-9E57-0B9EA65BBAFF}" type="slidenum">
              <a:rPr lang="en-US" smtClean="0"/>
              <a:t>‹#›</a:t>
            </a:fld>
            <a:endParaRPr lang="en-US"/>
          </a:p>
        </p:txBody>
      </p:sp>
    </p:spTree>
    <p:extLst>
      <p:ext uri="{BB962C8B-B14F-4D97-AF65-F5344CB8AC3E}">
        <p14:creationId xmlns:p14="http://schemas.microsoft.com/office/powerpoint/2010/main" val="1066376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E46CF-7F18-45D0-98F3-4806AF91C50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EA8DAAD-5F9B-4459-8301-1209AE552DE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689B734-A69A-40D3-9BDA-CB9D3EBA5F8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BDA8498-F20C-4EB4-B8A3-C7BE103D236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B0833EF-530F-474B-A1CB-6AE598CD9BC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FDAE0CD-297B-4119-A361-0BF9E204A654}"/>
              </a:ext>
            </a:extLst>
          </p:cNvPr>
          <p:cNvSpPr>
            <a:spLocks noGrp="1"/>
          </p:cNvSpPr>
          <p:nvPr>
            <p:ph type="dt" sz="half" idx="10"/>
          </p:nvPr>
        </p:nvSpPr>
        <p:spPr/>
        <p:txBody>
          <a:bodyPr/>
          <a:lstStyle/>
          <a:p>
            <a:fld id="{2EB37116-13DF-4548-98E2-A25E16FC6DCD}" type="datetimeFigureOut">
              <a:rPr lang="en-US" smtClean="0"/>
              <a:t>7/21/2021</a:t>
            </a:fld>
            <a:endParaRPr lang="en-US"/>
          </a:p>
        </p:txBody>
      </p:sp>
      <p:sp>
        <p:nvSpPr>
          <p:cNvPr id="8" name="Footer Placeholder 7">
            <a:extLst>
              <a:ext uri="{FF2B5EF4-FFF2-40B4-BE49-F238E27FC236}">
                <a16:creationId xmlns:a16="http://schemas.microsoft.com/office/drawing/2014/main" id="{3E74E829-00AE-47BC-9515-CC18C79C069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4B50B55-77DB-4244-90DE-396F1EA3E765}"/>
              </a:ext>
            </a:extLst>
          </p:cNvPr>
          <p:cNvSpPr>
            <a:spLocks noGrp="1"/>
          </p:cNvSpPr>
          <p:nvPr>
            <p:ph type="sldNum" sz="quarter" idx="12"/>
          </p:nvPr>
        </p:nvSpPr>
        <p:spPr/>
        <p:txBody>
          <a:bodyPr/>
          <a:lstStyle/>
          <a:p>
            <a:fld id="{C618F391-85ED-49D7-9E57-0B9EA65BBAFF}" type="slidenum">
              <a:rPr lang="en-US" smtClean="0"/>
              <a:t>‹#›</a:t>
            </a:fld>
            <a:endParaRPr lang="en-US"/>
          </a:p>
        </p:txBody>
      </p:sp>
    </p:spTree>
    <p:extLst>
      <p:ext uri="{BB962C8B-B14F-4D97-AF65-F5344CB8AC3E}">
        <p14:creationId xmlns:p14="http://schemas.microsoft.com/office/powerpoint/2010/main" val="23495840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D95388-E7F4-4CC5-A515-70EAB2409AF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C123C7E-BDB5-41FD-916F-11ADD1C055CA}"/>
              </a:ext>
            </a:extLst>
          </p:cNvPr>
          <p:cNvSpPr>
            <a:spLocks noGrp="1"/>
          </p:cNvSpPr>
          <p:nvPr>
            <p:ph type="dt" sz="half" idx="10"/>
          </p:nvPr>
        </p:nvSpPr>
        <p:spPr/>
        <p:txBody>
          <a:bodyPr/>
          <a:lstStyle/>
          <a:p>
            <a:fld id="{2EB37116-13DF-4548-98E2-A25E16FC6DCD}" type="datetimeFigureOut">
              <a:rPr lang="en-US" smtClean="0"/>
              <a:t>7/21/2021</a:t>
            </a:fld>
            <a:endParaRPr lang="en-US"/>
          </a:p>
        </p:txBody>
      </p:sp>
      <p:sp>
        <p:nvSpPr>
          <p:cNvPr id="4" name="Footer Placeholder 3">
            <a:extLst>
              <a:ext uri="{FF2B5EF4-FFF2-40B4-BE49-F238E27FC236}">
                <a16:creationId xmlns:a16="http://schemas.microsoft.com/office/drawing/2014/main" id="{DC8DC23D-3385-41C2-824F-3D6F36F800D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5DA5AB9-7439-4CE7-97D7-D426BAD1EB6B}"/>
              </a:ext>
            </a:extLst>
          </p:cNvPr>
          <p:cNvSpPr>
            <a:spLocks noGrp="1"/>
          </p:cNvSpPr>
          <p:nvPr>
            <p:ph type="sldNum" sz="quarter" idx="12"/>
          </p:nvPr>
        </p:nvSpPr>
        <p:spPr/>
        <p:txBody>
          <a:bodyPr/>
          <a:lstStyle/>
          <a:p>
            <a:fld id="{C618F391-85ED-49D7-9E57-0B9EA65BBAFF}" type="slidenum">
              <a:rPr lang="en-US" smtClean="0"/>
              <a:t>‹#›</a:t>
            </a:fld>
            <a:endParaRPr lang="en-US"/>
          </a:p>
        </p:txBody>
      </p:sp>
    </p:spTree>
    <p:extLst>
      <p:ext uri="{BB962C8B-B14F-4D97-AF65-F5344CB8AC3E}">
        <p14:creationId xmlns:p14="http://schemas.microsoft.com/office/powerpoint/2010/main" val="31396534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559A7AD-F0CD-40FC-B278-20E008EC7214}"/>
              </a:ext>
            </a:extLst>
          </p:cNvPr>
          <p:cNvSpPr>
            <a:spLocks noGrp="1"/>
          </p:cNvSpPr>
          <p:nvPr>
            <p:ph type="dt" sz="half" idx="10"/>
          </p:nvPr>
        </p:nvSpPr>
        <p:spPr/>
        <p:txBody>
          <a:bodyPr/>
          <a:lstStyle/>
          <a:p>
            <a:fld id="{2EB37116-13DF-4548-98E2-A25E16FC6DCD}" type="datetimeFigureOut">
              <a:rPr lang="en-US" smtClean="0"/>
              <a:t>7/21/2021</a:t>
            </a:fld>
            <a:endParaRPr lang="en-US"/>
          </a:p>
        </p:txBody>
      </p:sp>
      <p:sp>
        <p:nvSpPr>
          <p:cNvPr id="3" name="Footer Placeholder 2">
            <a:extLst>
              <a:ext uri="{FF2B5EF4-FFF2-40B4-BE49-F238E27FC236}">
                <a16:creationId xmlns:a16="http://schemas.microsoft.com/office/drawing/2014/main" id="{F3D6BBD3-50E4-4591-8FD7-C23CB72F3D2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07B724-32DA-4FC9-A2B4-18A656227383}"/>
              </a:ext>
            </a:extLst>
          </p:cNvPr>
          <p:cNvSpPr>
            <a:spLocks noGrp="1"/>
          </p:cNvSpPr>
          <p:nvPr>
            <p:ph type="sldNum" sz="quarter" idx="12"/>
          </p:nvPr>
        </p:nvSpPr>
        <p:spPr/>
        <p:txBody>
          <a:bodyPr/>
          <a:lstStyle/>
          <a:p>
            <a:fld id="{C618F391-85ED-49D7-9E57-0B9EA65BBAFF}" type="slidenum">
              <a:rPr lang="en-US" smtClean="0"/>
              <a:t>‹#›</a:t>
            </a:fld>
            <a:endParaRPr lang="en-US"/>
          </a:p>
        </p:txBody>
      </p:sp>
    </p:spTree>
    <p:extLst>
      <p:ext uri="{BB962C8B-B14F-4D97-AF65-F5344CB8AC3E}">
        <p14:creationId xmlns:p14="http://schemas.microsoft.com/office/powerpoint/2010/main" val="10496971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1C9D8-21CE-4202-97F1-E221C5720B2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62721A4-BA27-4DC6-87AD-4987DEE26F2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0186C10-D81D-4BAA-82D4-E2913B9884D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972B24C-DCE0-40C0-858A-D482F717F6B0}"/>
              </a:ext>
            </a:extLst>
          </p:cNvPr>
          <p:cNvSpPr>
            <a:spLocks noGrp="1"/>
          </p:cNvSpPr>
          <p:nvPr>
            <p:ph type="dt" sz="half" idx="10"/>
          </p:nvPr>
        </p:nvSpPr>
        <p:spPr/>
        <p:txBody>
          <a:bodyPr/>
          <a:lstStyle/>
          <a:p>
            <a:fld id="{2EB37116-13DF-4548-98E2-A25E16FC6DCD}" type="datetimeFigureOut">
              <a:rPr lang="en-US" smtClean="0"/>
              <a:t>7/21/2021</a:t>
            </a:fld>
            <a:endParaRPr lang="en-US"/>
          </a:p>
        </p:txBody>
      </p:sp>
      <p:sp>
        <p:nvSpPr>
          <p:cNvPr id="6" name="Footer Placeholder 5">
            <a:extLst>
              <a:ext uri="{FF2B5EF4-FFF2-40B4-BE49-F238E27FC236}">
                <a16:creationId xmlns:a16="http://schemas.microsoft.com/office/drawing/2014/main" id="{33CBF1AA-47C9-4334-8433-7AA6456FCFA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C3DBA89-EE1F-47D8-B9B2-CE0B5B729025}"/>
              </a:ext>
            </a:extLst>
          </p:cNvPr>
          <p:cNvSpPr>
            <a:spLocks noGrp="1"/>
          </p:cNvSpPr>
          <p:nvPr>
            <p:ph type="sldNum" sz="quarter" idx="12"/>
          </p:nvPr>
        </p:nvSpPr>
        <p:spPr/>
        <p:txBody>
          <a:bodyPr/>
          <a:lstStyle/>
          <a:p>
            <a:fld id="{C618F391-85ED-49D7-9E57-0B9EA65BBAFF}" type="slidenum">
              <a:rPr lang="en-US" smtClean="0"/>
              <a:t>‹#›</a:t>
            </a:fld>
            <a:endParaRPr lang="en-US"/>
          </a:p>
        </p:txBody>
      </p:sp>
    </p:spTree>
    <p:extLst>
      <p:ext uri="{BB962C8B-B14F-4D97-AF65-F5344CB8AC3E}">
        <p14:creationId xmlns:p14="http://schemas.microsoft.com/office/powerpoint/2010/main" val="32466435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22C9A2-631B-4787-9239-772F3FDBEFB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E8C63DC-FE60-4B0B-89F5-8D178572C2E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F2156BC-A42B-4885-99A5-30259231389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4078085-1F31-4146-8E2D-B5F719A07939}"/>
              </a:ext>
            </a:extLst>
          </p:cNvPr>
          <p:cNvSpPr>
            <a:spLocks noGrp="1"/>
          </p:cNvSpPr>
          <p:nvPr>
            <p:ph type="dt" sz="half" idx="10"/>
          </p:nvPr>
        </p:nvSpPr>
        <p:spPr/>
        <p:txBody>
          <a:bodyPr/>
          <a:lstStyle/>
          <a:p>
            <a:fld id="{2EB37116-13DF-4548-98E2-A25E16FC6DCD}" type="datetimeFigureOut">
              <a:rPr lang="en-US" smtClean="0"/>
              <a:t>7/21/2021</a:t>
            </a:fld>
            <a:endParaRPr lang="en-US"/>
          </a:p>
        </p:txBody>
      </p:sp>
      <p:sp>
        <p:nvSpPr>
          <p:cNvPr id="6" name="Footer Placeholder 5">
            <a:extLst>
              <a:ext uri="{FF2B5EF4-FFF2-40B4-BE49-F238E27FC236}">
                <a16:creationId xmlns:a16="http://schemas.microsoft.com/office/drawing/2014/main" id="{8BAA36FC-F053-4C03-B8CF-1167B6EC257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AD35B8-0A23-40AB-A82F-82551F7690B4}"/>
              </a:ext>
            </a:extLst>
          </p:cNvPr>
          <p:cNvSpPr>
            <a:spLocks noGrp="1"/>
          </p:cNvSpPr>
          <p:nvPr>
            <p:ph type="sldNum" sz="quarter" idx="12"/>
          </p:nvPr>
        </p:nvSpPr>
        <p:spPr/>
        <p:txBody>
          <a:bodyPr/>
          <a:lstStyle/>
          <a:p>
            <a:fld id="{C618F391-85ED-49D7-9E57-0B9EA65BBAFF}" type="slidenum">
              <a:rPr lang="en-US" smtClean="0"/>
              <a:t>‹#›</a:t>
            </a:fld>
            <a:endParaRPr lang="en-US"/>
          </a:p>
        </p:txBody>
      </p:sp>
    </p:spTree>
    <p:extLst>
      <p:ext uri="{BB962C8B-B14F-4D97-AF65-F5344CB8AC3E}">
        <p14:creationId xmlns:p14="http://schemas.microsoft.com/office/powerpoint/2010/main" val="42300005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4FA11D5-FB5E-42C1-A1EB-817E95FD1CF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8104FB0-6310-4907-A823-EC4AC21C4CB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A52A71-97A6-47E8-96C3-D256AE4C717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B37116-13DF-4548-98E2-A25E16FC6DCD}" type="datetimeFigureOut">
              <a:rPr lang="en-US" smtClean="0"/>
              <a:t>7/21/2021</a:t>
            </a:fld>
            <a:endParaRPr lang="en-US"/>
          </a:p>
        </p:txBody>
      </p:sp>
      <p:sp>
        <p:nvSpPr>
          <p:cNvPr id="5" name="Footer Placeholder 4">
            <a:extLst>
              <a:ext uri="{FF2B5EF4-FFF2-40B4-BE49-F238E27FC236}">
                <a16:creationId xmlns:a16="http://schemas.microsoft.com/office/drawing/2014/main" id="{A639DA45-4889-4C43-B72B-8C09873D86D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75E2C3F-1A85-401F-A855-5C1A723BDAB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18F391-85ED-49D7-9E57-0B9EA65BBAFF}" type="slidenum">
              <a:rPr lang="en-US" smtClean="0"/>
              <a:t>‹#›</a:t>
            </a:fld>
            <a:endParaRPr lang="en-US"/>
          </a:p>
        </p:txBody>
      </p:sp>
    </p:spTree>
    <p:extLst>
      <p:ext uri="{BB962C8B-B14F-4D97-AF65-F5344CB8AC3E}">
        <p14:creationId xmlns:p14="http://schemas.microsoft.com/office/powerpoint/2010/main" val="26466647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2.tiff"/><Relationship Id="rId4" Type="http://schemas.openxmlformats.org/officeDocument/2006/relationships/hyperlink" Target="https://wyaitc.org/lesson/lesson-one-plants-wildlife-recreation-oh-my"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hyperlink" Target="https://wyaitc.org/wp-content/uploads/2019/10/3ORTL1-Worksheets-and-Resources.pdf" TargetMode="External"/><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hyperlink" Target="https://creativecommons.org/licenses/by-sa/3.0/" TargetMode="External"/><Relationship Id="rId5" Type="http://schemas.openxmlformats.org/officeDocument/2006/relationships/hyperlink" Target="https://commons.wikimedia.org/wiki/File:Text-x-generic-highlight-yellow-pen.png" TargetMode="Externa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hyperlink" Target="https://wyaitc.org/wp-content/uploads/2019/10/3ORTL1-Worksheets-and-Resources.pdf" TargetMode="External"/><Relationship Id="rId5" Type="http://schemas.openxmlformats.org/officeDocument/2006/relationships/image" Target="../media/image20.pn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39.jpeg"/><Relationship Id="rId7" Type="http://schemas.openxmlformats.org/officeDocument/2006/relationships/image" Target="../media/image43.jpe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42.jpeg"/><Relationship Id="rId11" Type="http://schemas.openxmlformats.org/officeDocument/2006/relationships/image" Target="../media/image47.jpeg"/><Relationship Id="rId5" Type="http://schemas.openxmlformats.org/officeDocument/2006/relationships/image" Target="../media/image41.jpeg"/><Relationship Id="rId10" Type="http://schemas.openxmlformats.org/officeDocument/2006/relationships/image" Target="../media/image46.jpeg"/><Relationship Id="rId4" Type="http://schemas.openxmlformats.org/officeDocument/2006/relationships/image" Target="../media/image40.jpeg"/><Relationship Id="rId9" Type="http://schemas.openxmlformats.org/officeDocument/2006/relationships/image" Target="../media/image45.jpeg"/></Relationships>
</file>

<file path=ppt/slides/_rels/slide19.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image" Target="../media/image48.jpeg"/><Relationship Id="rId7" Type="http://schemas.openxmlformats.org/officeDocument/2006/relationships/image" Target="../media/image52.jpe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51.jpeg"/><Relationship Id="rId11" Type="http://schemas.openxmlformats.org/officeDocument/2006/relationships/image" Target="../media/image56.jpeg"/><Relationship Id="rId5" Type="http://schemas.openxmlformats.org/officeDocument/2006/relationships/image" Target="../media/image50.jpeg"/><Relationship Id="rId10" Type="http://schemas.openxmlformats.org/officeDocument/2006/relationships/image" Target="../media/image55.jpeg"/><Relationship Id="rId4" Type="http://schemas.openxmlformats.org/officeDocument/2006/relationships/image" Target="../media/image49.jpeg"/><Relationship Id="rId9" Type="http://schemas.openxmlformats.org/officeDocument/2006/relationships/image" Target="../media/image54.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image" Target="../media/image57.jpeg"/><Relationship Id="rId7" Type="http://schemas.openxmlformats.org/officeDocument/2006/relationships/image" Target="../media/image61.jpe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60.jpeg"/><Relationship Id="rId11" Type="http://schemas.openxmlformats.org/officeDocument/2006/relationships/image" Target="../media/image65.jpeg"/><Relationship Id="rId5" Type="http://schemas.openxmlformats.org/officeDocument/2006/relationships/image" Target="../media/image59.jpeg"/><Relationship Id="rId10" Type="http://schemas.openxmlformats.org/officeDocument/2006/relationships/image" Target="../media/image64.jpeg"/><Relationship Id="rId4" Type="http://schemas.openxmlformats.org/officeDocument/2006/relationships/image" Target="../media/image58.jpeg"/><Relationship Id="rId9" Type="http://schemas.openxmlformats.org/officeDocument/2006/relationships/image" Target="../media/image63.jpeg"/></Relationships>
</file>

<file path=ppt/slides/_rels/slide2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2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68.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hyperlink" Target="https://wyaitc.org/wp-content/uploads/2019/10/3ORTL1-Worksheets-and-Resources.pdf" TargetMode="Externa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2">
            <a:lumMod val="10000"/>
            <a:lumOff val="90000"/>
          </a:schemeClr>
        </a:solidFill>
        <a:effectLst/>
      </p:bgPr>
    </p:bg>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AA8C323-82FB-4A23-8B38-77A38ABEDA6D}"/>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27561" y="253218"/>
            <a:ext cx="8408724" cy="5910242"/>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a:noFill/>
          <a:effectLst>
            <a:softEdge rad="317500"/>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1688B93-C7BD-4E6E-9256-C09F7D96D809}"/>
              </a:ext>
            </a:extLst>
          </p:cNvPr>
          <p:cNvSpPr txBox="1"/>
          <p:nvPr/>
        </p:nvSpPr>
        <p:spPr>
          <a:xfrm>
            <a:off x="6096000" y="3239583"/>
            <a:ext cx="5869105" cy="2923877"/>
          </a:xfrm>
          <a:prstGeom prst="rect">
            <a:avLst/>
          </a:prstGeom>
          <a:noFill/>
        </p:spPr>
        <p:txBody>
          <a:bodyPr wrap="square" rtlCol="0">
            <a:spAutoFit/>
          </a:bodyPr>
          <a:lstStyle/>
          <a:p>
            <a:pPr algn="ctr"/>
            <a:r>
              <a:rPr lang="en-US" sz="4000" b="1" dirty="0">
                <a:latin typeface="Arial" panose="020B0604020202020204" pitchFamily="34" charset="0"/>
                <a:cs typeface="Arial" panose="020B0604020202020204" pitchFamily="34" charset="0"/>
              </a:rPr>
              <a:t>Outdoor Recreation &amp; Tourism</a:t>
            </a:r>
          </a:p>
          <a:p>
            <a:pPr algn="ctr"/>
            <a:r>
              <a:rPr lang="en-US" sz="4000" dirty="0">
                <a:latin typeface="Arial" panose="020B0604020202020204" pitchFamily="34" charset="0"/>
                <a:cs typeface="Arial" panose="020B0604020202020204" pitchFamily="34" charset="0"/>
              </a:rPr>
              <a:t>3</a:t>
            </a:r>
            <a:r>
              <a:rPr lang="en-US" sz="4000" baseline="30000" dirty="0">
                <a:latin typeface="Arial" panose="020B0604020202020204" pitchFamily="34" charset="0"/>
                <a:cs typeface="Arial" panose="020B0604020202020204" pitchFamily="34" charset="0"/>
              </a:rPr>
              <a:t>rd</a:t>
            </a:r>
            <a:r>
              <a:rPr lang="en-US" sz="4000" dirty="0">
                <a:latin typeface="Arial" panose="020B0604020202020204" pitchFamily="34" charset="0"/>
                <a:cs typeface="Arial" panose="020B0604020202020204" pitchFamily="34" charset="0"/>
              </a:rPr>
              <a:t> Grade</a:t>
            </a:r>
          </a:p>
          <a:p>
            <a:pPr algn="ctr"/>
            <a:r>
              <a:rPr lang="en-US" sz="3200" dirty="0">
                <a:latin typeface="Arial" panose="020B0604020202020204" pitchFamily="34" charset="0"/>
                <a:cs typeface="Arial" panose="020B0604020202020204" pitchFamily="34" charset="0"/>
              </a:rPr>
              <a:t>Lesson 1: </a:t>
            </a:r>
          </a:p>
          <a:p>
            <a:pPr algn="ctr"/>
            <a:r>
              <a:rPr lang="en-US" sz="2800" dirty="0">
                <a:latin typeface="Arial" panose="020B0604020202020204" pitchFamily="34" charset="0"/>
                <a:cs typeface="Arial" panose="020B0604020202020204" pitchFamily="34" charset="0"/>
                <a:hlinkClick r:id="rId4"/>
              </a:rPr>
              <a:t>Plants, Wildlife, Recreation, Oh My!</a:t>
            </a:r>
            <a:endParaRPr lang="en-US" sz="2800" dirty="0">
              <a:latin typeface="Arial" panose="020B0604020202020204" pitchFamily="34" charset="0"/>
              <a:cs typeface="Arial" panose="020B0604020202020204" pitchFamily="34" charset="0"/>
            </a:endParaRPr>
          </a:p>
        </p:txBody>
      </p:sp>
      <p:pic>
        <p:nvPicPr>
          <p:cNvPr id="7" name="Picture 6" descr="Logo&#10;&#10;Description automatically generated">
            <a:extLst>
              <a:ext uri="{FF2B5EF4-FFF2-40B4-BE49-F238E27FC236}">
                <a16:creationId xmlns:a16="http://schemas.microsoft.com/office/drawing/2014/main" id="{A3B961C1-3912-42B9-A3D4-48E8A901639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709095" y="253218"/>
            <a:ext cx="2791265" cy="2791265"/>
          </a:xfrm>
          <a:prstGeom prst="rect">
            <a:avLst/>
          </a:prstGeom>
        </p:spPr>
      </p:pic>
    </p:spTree>
    <p:extLst>
      <p:ext uri="{BB962C8B-B14F-4D97-AF65-F5344CB8AC3E}">
        <p14:creationId xmlns:p14="http://schemas.microsoft.com/office/powerpoint/2010/main" val="8322555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12997-E248-4AA5-BFAC-85A17C380EB7}"/>
              </a:ext>
            </a:extLst>
          </p:cNvPr>
          <p:cNvSpPr>
            <a:spLocks noGrp="1"/>
          </p:cNvSpPr>
          <p:nvPr>
            <p:ph type="title"/>
          </p:nvPr>
        </p:nvSpPr>
        <p:spPr>
          <a:xfrm>
            <a:off x="482885" y="184933"/>
            <a:ext cx="11229654" cy="1073257"/>
          </a:xfrm>
          <a:ln/>
        </p:spPr>
        <p:style>
          <a:lnRef idx="0">
            <a:schemeClr val="accent3"/>
          </a:lnRef>
          <a:fillRef idx="3">
            <a:schemeClr val="accent3"/>
          </a:fillRef>
          <a:effectRef idx="3">
            <a:schemeClr val="accent3"/>
          </a:effectRef>
          <a:fontRef idx="minor">
            <a:schemeClr val="lt1"/>
          </a:fontRef>
        </p:style>
        <p:txBody>
          <a:bodyPr>
            <a:normAutofit/>
          </a:bodyPr>
          <a:lstStyle/>
          <a:p>
            <a:r>
              <a:rPr lang="en-US" sz="3800" dirty="0">
                <a:solidFill>
                  <a:schemeClr val="bg1"/>
                </a:solidFill>
              </a:rPr>
              <a:t>What does it mean that the land is privately owned?</a:t>
            </a:r>
          </a:p>
        </p:txBody>
      </p:sp>
      <p:sp>
        <p:nvSpPr>
          <p:cNvPr id="3" name="Content Placeholder 2">
            <a:extLst>
              <a:ext uri="{FF2B5EF4-FFF2-40B4-BE49-F238E27FC236}">
                <a16:creationId xmlns:a16="http://schemas.microsoft.com/office/drawing/2014/main" id="{820B7539-E674-46AE-A85C-954548D93FD3}"/>
              </a:ext>
            </a:extLst>
          </p:cNvPr>
          <p:cNvSpPr>
            <a:spLocks noGrp="1"/>
          </p:cNvSpPr>
          <p:nvPr>
            <p:ph idx="1"/>
          </p:nvPr>
        </p:nvSpPr>
        <p:spPr>
          <a:xfrm>
            <a:off x="3606230" y="1438382"/>
            <a:ext cx="8106310" cy="5219273"/>
          </a:xfrm>
          <a:custGeom>
            <a:avLst/>
            <a:gdLst>
              <a:gd name="connsiteX0" fmla="*/ 0 w 8106310"/>
              <a:gd name="connsiteY0" fmla="*/ 0 h 5219273"/>
              <a:gd name="connsiteX1" fmla="*/ 594463 w 8106310"/>
              <a:gd name="connsiteY1" fmla="*/ 0 h 5219273"/>
              <a:gd name="connsiteX2" fmla="*/ 1351052 w 8106310"/>
              <a:gd name="connsiteY2" fmla="*/ 0 h 5219273"/>
              <a:gd name="connsiteX3" fmla="*/ 2026578 w 8106310"/>
              <a:gd name="connsiteY3" fmla="*/ 0 h 5219273"/>
              <a:gd name="connsiteX4" fmla="*/ 2783166 w 8106310"/>
              <a:gd name="connsiteY4" fmla="*/ 0 h 5219273"/>
              <a:gd name="connsiteX5" fmla="*/ 3215503 w 8106310"/>
              <a:gd name="connsiteY5" fmla="*/ 0 h 5219273"/>
              <a:gd name="connsiteX6" fmla="*/ 3891029 w 8106310"/>
              <a:gd name="connsiteY6" fmla="*/ 0 h 5219273"/>
              <a:gd name="connsiteX7" fmla="*/ 4566555 w 8106310"/>
              <a:gd name="connsiteY7" fmla="*/ 0 h 5219273"/>
              <a:gd name="connsiteX8" fmla="*/ 5323144 w 8106310"/>
              <a:gd name="connsiteY8" fmla="*/ 0 h 5219273"/>
              <a:gd name="connsiteX9" fmla="*/ 5836543 w 8106310"/>
              <a:gd name="connsiteY9" fmla="*/ 0 h 5219273"/>
              <a:gd name="connsiteX10" fmla="*/ 6593132 w 8106310"/>
              <a:gd name="connsiteY10" fmla="*/ 0 h 5219273"/>
              <a:gd name="connsiteX11" fmla="*/ 7349721 w 8106310"/>
              <a:gd name="connsiteY11" fmla="*/ 0 h 5219273"/>
              <a:gd name="connsiteX12" fmla="*/ 8106310 w 8106310"/>
              <a:gd name="connsiteY12" fmla="*/ 0 h 5219273"/>
              <a:gd name="connsiteX13" fmla="*/ 8106310 w 8106310"/>
              <a:gd name="connsiteY13" fmla="*/ 600216 h 5219273"/>
              <a:gd name="connsiteX14" fmla="*/ 8106310 w 8106310"/>
              <a:gd name="connsiteY14" fmla="*/ 1148240 h 5219273"/>
              <a:gd name="connsiteX15" fmla="*/ 8106310 w 8106310"/>
              <a:gd name="connsiteY15" fmla="*/ 1696264 h 5219273"/>
              <a:gd name="connsiteX16" fmla="*/ 8106310 w 8106310"/>
              <a:gd name="connsiteY16" fmla="*/ 2400866 h 5219273"/>
              <a:gd name="connsiteX17" fmla="*/ 8106310 w 8106310"/>
              <a:gd name="connsiteY17" fmla="*/ 3157660 h 5219273"/>
              <a:gd name="connsiteX18" fmla="*/ 8106310 w 8106310"/>
              <a:gd name="connsiteY18" fmla="*/ 3653491 h 5219273"/>
              <a:gd name="connsiteX19" fmla="*/ 8106310 w 8106310"/>
              <a:gd name="connsiteY19" fmla="*/ 4201515 h 5219273"/>
              <a:gd name="connsiteX20" fmla="*/ 8106310 w 8106310"/>
              <a:gd name="connsiteY20" fmla="*/ 5219273 h 5219273"/>
              <a:gd name="connsiteX21" fmla="*/ 7592910 w 8106310"/>
              <a:gd name="connsiteY21" fmla="*/ 5219273 h 5219273"/>
              <a:gd name="connsiteX22" fmla="*/ 7160574 w 8106310"/>
              <a:gd name="connsiteY22" fmla="*/ 5219273 h 5219273"/>
              <a:gd name="connsiteX23" fmla="*/ 6566111 w 8106310"/>
              <a:gd name="connsiteY23" fmla="*/ 5219273 h 5219273"/>
              <a:gd name="connsiteX24" fmla="*/ 6133775 w 8106310"/>
              <a:gd name="connsiteY24" fmla="*/ 5219273 h 5219273"/>
              <a:gd name="connsiteX25" fmla="*/ 5539312 w 8106310"/>
              <a:gd name="connsiteY25" fmla="*/ 5219273 h 5219273"/>
              <a:gd name="connsiteX26" fmla="*/ 5106975 w 8106310"/>
              <a:gd name="connsiteY26" fmla="*/ 5219273 h 5219273"/>
              <a:gd name="connsiteX27" fmla="*/ 4593576 w 8106310"/>
              <a:gd name="connsiteY27" fmla="*/ 5219273 h 5219273"/>
              <a:gd name="connsiteX28" fmla="*/ 4161239 w 8106310"/>
              <a:gd name="connsiteY28" fmla="*/ 5219273 h 5219273"/>
              <a:gd name="connsiteX29" fmla="*/ 3647839 w 8106310"/>
              <a:gd name="connsiteY29" fmla="*/ 5219273 h 5219273"/>
              <a:gd name="connsiteX30" fmla="*/ 3215503 w 8106310"/>
              <a:gd name="connsiteY30" fmla="*/ 5219273 h 5219273"/>
              <a:gd name="connsiteX31" fmla="*/ 2539977 w 8106310"/>
              <a:gd name="connsiteY31" fmla="*/ 5219273 h 5219273"/>
              <a:gd name="connsiteX32" fmla="*/ 1945514 w 8106310"/>
              <a:gd name="connsiteY32" fmla="*/ 5219273 h 5219273"/>
              <a:gd name="connsiteX33" fmla="*/ 1351052 w 8106310"/>
              <a:gd name="connsiteY33" fmla="*/ 5219273 h 5219273"/>
              <a:gd name="connsiteX34" fmla="*/ 918715 w 8106310"/>
              <a:gd name="connsiteY34" fmla="*/ 5219273 h 5219273"/>
              <a:gd name="connsiteX35" fmla="*/ 0 w 8106310"/>
              <a:gd name="connsiteY35" fmla="*/ 5219273 h 5219273"/>
              <a:gd name="connsiteX36" fmla="*/ 0 w 8106310"/>
              <a:gd name="connsiteY36" fmla="*/ 4671249 h 5219273"/>
              <a:gd name="connsiteX37" fmla="*/ 0 w 8106310"/>
              <a:gd name="connsiteY37" fmla="*/ 4071033 h 5219273"/>
              <a:gd name="connsiteX38" fmla="*/ 0 w 8106310"/>
              <a:gd name="connsiteY38" fmla="*/ 3418624 h 5219273"/>
              <a:gd name="connsiteX39" fmla="*/ 0 w 8106310"/>
              <a:gd name="connsiteY39" fmla="*/ 2766215 h 5219273"/>
              <a:gd name="connsiteX40" fmla="*/ 0 w 8106310"/>
              <a:gd name="connsiteY40" fmla="*/ 2009420 h 5219273"/>
              <a:gd name="connsiteX41" fmla="*/ 0 w 8106310"/>
              <a:gd name="connsiteY41" fmla="*/ 1304818 h 5219273"/>
              <a:gd name="connsiteX42" fmla="*/ 0 w 8106310"/>
              <a:gd name="connsiteY42" fmla="*/ 808987 h 5219273"/>
              <a:gd name="connsiteX43" fmla="*/ 0 w 8106310"/>
              <a:gd name="connsiteY43" fmla="*/ 0 h 5219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8106310" h="5219273" fill="none" extrusionOk="0">
                <a:moveTo>
                  <a:pt x="0" y="0"/>
                </a:moveTo>
                <a:cubicBezTo>
                  <a:pt x="152390" y="-18612"/>
                  <a:pt x="321746" y="25470"/>
                  <a:pt x="594463" y="0"/>
                </a:cubicBezTo>
                <a:cubicBezTo>
                  <a:pt x="867180" y="-25470"/>
                  <a:pt x="1112611" y="37237"/>
                  <a:pt x="1351052" y="0"/>
                </a:cubicBezTo>
                <a:cubicBezTo>
                  <a:pt x="1589493" y="-37237"/>
                  <a:pt x="1841158" y="19994"/>
                  <a:pt x="2026578" y="0"/>
                </a:cubicBezTo>
                <a:cubicBezTo>
                  <a:pt x="2211998" y="-19994"/>
                  <a:pt x="2416536" y="-13854"/>
                  <a:pt x="2783166" y="0"/>
                </a:cubicBezTo>
                <a:cubicBezTo>
                  <a:pt x="3149796" y="13854"/>
                  <a:pt x="3062315" y="7589"/>
                  <a:pt x="3215503" y="0"/>
                </a:cubicBezTo>
                <a:cubicBezTo>
                  <a:pt x="3368691" y="-7589"/>
                  <a:pt x="3649865" y="29882"/>
                  <a:pt x="3891029" y="0"/>
                </a:cubicBezTo>
                <a:cubicBezTo>
                  <a:pt x="4132193" y="-29882"/>
                  <a:pt x="4375189" y="-4871"/>
                  <a:pt x="4566555" y="0"/>
                </a:cubicBezTo>
                <a:cubicBezTo>
                  <a:pt x="4757921" y="4871"/>
                  <a:pt x="5164209" y="-4725"/>
                  <a:pt x="5323144" y="0"/>
                </a:cubicBezTo>
                <a:cubicBezTo>
                  <a:pt x="5482079" y="4725"/>
                  <a:pt x="5609542" y="18347"/>
                  <a:pt x="5836543" y="0"/>
                </a:cubicBezTo>
                <a:cubicBezTo>
                  <a:pt x="6063544" y="-18347"/>
                  <a:pt x="6323346" y="24948"/>
                  <a:pt x="6593132" y="0"/>
                </a:cubicBezTo>
                <a:cubicBezTo>
                  <a:pt x="6862918" y="-24948"/>
                  <a:pt x="7069055" y="15523"/>
                  <a:pt x="7349721" y="0"/>
                </a:cubicBezTo>
                <a:cubicBezTo>
                  <a:pt x="7630387" y="-15523"/>
                  <a:pt x="7937373" y="-13073"/>
                  <a:pt x="8106310" y="0"/>
                </a:cubicBezTo>
                <a:cubicBezTo>
                  <a:pt x="8135031" y="125292"/>
                  <a:pt x="8126970" y="318227"/>
                  <a:pt x="8106310" y="600216"/>
                </a:cubicBezTo>
                <a:cubicBezTo>
                  <a:pt x="8085650" y="882205"/>
                  <a:pt x="8088330" y="902943"/>
                  <a:pt x="8106310" y="1148240"/>
                </a:cubicBezTo>
                <a:cubicBezTo>
                  <a:pt x="8124290" y="1393537"/>
                  <a:pt x="8086672" y="1448769"/>
                  <a:pt x="8106310" y="1696264"/>
                </a:cubicBezTo>
                <a:cubicBezTo>
                  <a:pt x="8125948" y="1943759"/>
                  <a:pt x="8130517" y="2185432"/>
                  <a:pt x="8106310" y="2400866"/>
                </a:cubicBezTo>
                <a:cubicBezTo>
                  <a:pt x="8082103" y="2616300"/>
                  <a:pt x="8131609" y="3002766"/>
                  <a:pt x="8106310" y="3157660"/>
                </a:cubicBezTo>
                <a:cubicBezTo>
                  <a:pt x="8081011" y="3312554"/>
                  <a:pt x="8086288" y="3480119"/>
                  <a:pt x="8106310" y="3653491"/>
                </a:cubicBezTo>
                <a:cubicBezTo>
                  <a:pt x="8126332" y="3826863"/>
                  <a:pt x="8085349" y="3955032"/>
                  <a:pt x="8106310" y="4201515"/>
                </a:cubicBezTo>
                <a:cubicBezTo>
                  <a:pt x="8127271" y="4447998"/>
                  <a:pt x="8105387" y="4753970"/>
                  <a:pt x="8106310" y="5219273"/>
                </a:cubicBezTo>
                <a:cubicBezTo>
                  <a:pt x="7976226" y="5216821"/>
                  <a:pt x="7724816" y="5219876"/>
                  <a:pt x="7592910" y="5219273"/>
                </a:cubicBezTo>
                <a:cubicBezTo>
                  <a:pt x="7461004" y="5218670"/>
                  <a:pt x="7274953" y="5222825"/>
                  <a:pt x="7160574" y="5219273"/>
                </a:cubicBezTo>
                <a:cubicBezTo>
                  <a:pt x="7046195" y="5215721"/>
                  <a:pt x="6830178" y="5235815"/>
                  <a:pt x="6566111" y="5219273"/>
                </a:cubicBezTo>
                <a:cubicBezTo>
                  <a:pt x="6302044" y="5202731"/>
                  <a:pt x="6314419" y="5240212"/>
                  <a:pt x="6133775" y="5219273"/>
                </a:cubicBezTo>
                <a:cubicBezTo>
                  <a:pt x="5953131" y="5198334"/>
                  <a:pt x="5815572" y="5197369"/>
                  <a:pt x="5539312" y="5219273"/>
                </a:cubicBezTo>
                <a:cubicBezTo>
                  <a:pt x="5263052" y="5241177"/>
                  <a:pt x="5279689" y="5237072"/>
                  <a:pt x="5106975" y="5219273"/>
                </a:cubicBezTo>
                <a:cubicBezTo>
                  <a:pt x="4934261" y="5201474"/>
                  <a:pt x="4727658" y="5212249"/>
                  <a:pt x="4593576" y="5219273"/>
                </a:cubicBezTo>
                <a:cubicBezTo>
                  <a:pt x="4459494" y="5226297"/>
                  <a:pt x="4313342" y="5214203"/>
                  <a:pt x="4161239" y="5219273"/>
                </a:cubicBezTo>
                <a:cubicBezTo>
                  <a:pt x="4009136" y="5224343"/>
                  <a:pt x="3817036" y="5218470"/>
                  <a:pt x="3647839" y="5219273"/>
                </a:cubicBezTo>
                <a:cubicBezTo>
                  <a:pt x="3478642" y="5220076"/>
                  <a:pt x="3344455" y="5199698"/>
                  <a:pt x="3215503" y="5219273"/>
                </a:cubicBezTo>
                <a:cubicBezTo>
                  <a:pt x="3086551" y="5238848"/>
                  <a:pt x="2728630" y="5233916"/>
                  <a:pt x="2539977" y="5219273"/>
                </a:cubicBezTo>
                <a:cubicBezTo>
                  <a:pt x="2351324" y="5204630"/>
                  <a:pt x="2208290" y="5218319"/>
                  <a:pt x="1945514" y="5219273"/>
                </a:cubicBezTo>
                <a:cubicBezTo>
                  <a:pt x="1682738" y="5220227"/>
                  <a:pt x="1522749" y="5192864"/>
                  <a:pt x="1351052" y="5219273"/>
                </a:cubicBezTo>
                <a:cubicBezTo>
                  <a:pt x="1179355" y="5245682"/>
                  <a:pt x="1101587" y="5199157"/>
                  <a:pt x="918715" y="5219273"/>
                </a:cubicBezTo>
                <a:cubicBezTo>
                  <a:pt x="735843" y="5239389"/>
                  <a:pt x="297129" y="5241915"/>
                  <a:pt x="0" y="5219273"/>
                </a:cubicBezTo>
                <a:cubicBezTo>
                  <a:pt x="-18956" y="5052574"/>
                  <a:pt x="-25309" y="4875410"/>
                  <a:pt x="0" y="4671249"/>
                </a:cubicBezTo>
                <a:cubicBezTo>
                  <a:pt x="25309" y="4467088"/>
                  <a:pt x="-28966" y="4323683"/>
                  <a:pt x="0" y="4071033"/>
                </a:cubicBezTo>
                <a:cubicBezTo>
                  <a:pt x="28966" y="3818383"/>
                  <a:pt x="128" y="3656169"/>
                  <a:pt x="0" y="3418624"/>
                </a:cubicBezTo>
                <a:cubicBezTo>
                  <a:pt x="-128" y="3181079"/>
                  <a:pt x="-11137" y="3064013"/>
                  <a:pt x="0" y="2766215"/>
                </a:cubicBezTo>
                <a:cubicBezTo>
                  <a:pt x="11137" y="2468417"/>
                  <a:pt x="19538" y="2355173"/>
                  <a:pt x="0" y="2009420"/>
                </a:cubicBezTo>
                <a:cubicBezTo>
                  <a:pt x="-19538" y="1663667"/>
                  <a:pt x="-34686" y="1506519"/>
                  <a:pt x="0" y="1304818"/>
                </a:cubicBezTo>
                <a:cubicBezTo>
                  <a:pt x="34686" y="1103117"/>
                  <a:pt x="23578" y="973485"/>
                  <a:pt x="0" y="808987"/>
                </a:cubicBezTo>
                <a:cubicBezTo>
                  <a:pt x="-23578" y="644489"/>
                  <a:pt x="-507" y="381236"/>
                  <a:pt x="0" y="0"/>
                </a:cubicBezTo>
                <a:close/>
              </a:path>
              <a:path w="8106310" h="5219273" stroke="0" extrusionOk="0">
                <a:moveTo>
                  <a:pt x="0" y="0"/>
                </a:moveTo>
                <a:cubicBezTo>
                  <a:pt x="135912" y="13419"/>
                  <a:pt x="472755" y="31883"/>
                  <a:pt x="675526" y="0"/>
                </a:cubicBezTo>
                <a:cubicBezTo>
                  <a:pt x="878297" y="-31883"/>
                  <a:pt x="974735" y="8239"/>
                  <a:pt x="1269989" y="0"/>
                </a:cubicBezTo>
                <a:cubicBezTo>
                  <a:pt x="1565243" y="-8239"/>
                  <a:pt x="1637558" y="5106"/>
                  <a:pt x="1783388" y="0"/>
                </a:cubicBezTo>
                <a:cubicBezTo>
                  <a:pt x="1929218" y="-5106"/>
                  <a:pt x="2233295" y="-7035"/>
                  <a:pt x="2458914" y="0"/>
                </a:cubicBezTo>
                <a:cubicBezTo>
                  <a:pt x="2684533" y="7035"/>
                  <a:pt x="2863028" y="-28123"/>
                  <a:pt x="3053377" y="0"/>
                </a:cubicBezTo>
                <a:cubicBezTo>
                  <a:pt x="3243726" y="28123"/>
                  <a:pt x="3579169" y="15003"/>
                  <a:pt x="3728903" y="0"/>
                </a:cubicBezTo>
                <a:cubicBezTo>
                  <a:pt x="3878637" y="-15003"/>
                  <a:pt x="4135919" y="22387"/>
                  <a:pt x="4323365" y="0"/>
                </a:cubicBezTo>
                <a:cubicBezTo>
                  <a:pt x="4510811" y="-22387"/>
                  <a:pt x="4944966" y="24043"/>
                  <a:pt x="5161017" y="0"/>
                </a:cubicBezTo>
                <a:cubicBezTo>
                  <a:pt x="5377068" y="-24043"/>
                  <a:pt x="5698794" y="25431"/>
                  <a:pt x="5836543" y="0"/>
                </a:cubicBezTo>
                <a:cubicBezTo>
                  <a:pt x="5974292" y="-25431"/>
                  <a:pt x="6150774" y="-3207"/>
                  <a:pt x="6268880" y="0"/>
                </a:cubicBezTo>
                <a:cubicBezTo>
                  <a:pt x="6386986" y="3207"/>
                  <a:pt x="6699798" y="28254"/>
                  <a:pt x="6944406" y="0"/>
                </a:cubicBezTo>
                <a:cubicBezTo>
                  <a:pt x="7189014" y="-28254"/>
                  <a:pt x="7712316" y="-17921"/>
                  <a:pt x="8106310" y="0"/>
                </a:cubicBezTo>
                <a:cubicBezTo>
                  <a:pt x="8088168" y="172316"/>
                  <a:pt x="8089628" y="421072"/>
                  <a:pt x="8106310" y="652409"/>
                </a:cubicBezTo>
                <a:cubicBezTo>
                  <a:pt x="8122992" y="883746"/>
                  <a:pt x="8098612" y="1068575"/>
                  <a:pt x="8106310" y="1200433"/>
                </a:cubicBezTo>
                <a:cubicBezTo>
                  <a:pt x="8114008" y="1332291"/>
                  <a:pt x="8100483" y="1715306"/>
                  <a:pt x="8106310" y="1957227"/>
                </a:cubicBezTo>
                <a:cubicBezTo>
                  <a:pt x="8112137" y="2199148"/>
                  <a:pt x="8112563" y="2333428"/>
                  <a:pt x="8106310" y="2505251"/>
                </a:cubicBezTo>
                <a:cubicBezTo>
                  <a:pt x="8100057" y="2677074"/>
                  <a:pt x="8111102" y="3050848"/>
                  <a:pt x="8106310" y="3262046"/>
                </a:cubicBezTo>
                <a:cubicBezTo>
                  <a:pt x="8101518" y="3473244"/>
                  <a:pt x="8132042" y="3692351"/>
                  <a:pt x="8106310" y="3862262"/>
                </a:cubicBezTo>
                <a:cubicBezTo>
                  <a:pt x="8080578" y="4032173"/>
                  <a:pt x="8087270" y="4325089"/>
                  <a:pt x="8106310" y="4619057"/>
                </a:cubicBezTo>
                <a:cubicBezTo>
                  <a:pt x="8125350" y="4913026"/>
                  <a:pt x="8089578" y="4962608"/>
                  <a:pt x="8106310" y="5219273"/>
                </a:cubicBezTo>
                <a:cubicBezTo>
                  <a:pt x="7835280" y="5240001"/>
                  <a:pt x="7605780" y="5216322"/>
                  <a:pt x="7430784" y="5219273"/>
                </a:cubicBezTo>
                <a:cubicBezTo>
                  <a:pt x="7255788" y="5222224"/>
                  <a:pt x="7154992" y="5205837"/>
                  <a:pt x="6998448" y="5219273"/>
                </a:cubicBezTo>
                <a:cubicBezTo>
                  <a:pt x="6841904" y="5232709"/>
                  <a:pt x="6495276" y="5226603"/>
                  <a:pt x="6241859" y="5219273"/>
                </a:cubicBezTo>
                <a:cubicBezTo>
                  <a:pt x="5988442" y="5211943"/>
                  <a:pt x="5626537" y="5177798"/>
                  <a:pt x="5404207" y="5219273"/>
                </a:cubicBezTo>
                <a:cubicBezTo>
                  <a:pt x="5181877" y="5260748"/>
                  <a:pt x="4994745" y="5229602"/>
                  <a:pt x="4647618" y="5219273"/>
                </a:cubicBezTo>
                <a:cubicBezTo>
                  <a:pt x="4300491" y="5208944"/>
                  <a:pt x="4138384" y="5186924"/>
                  <a:pt x="3972092" y="5219273"/>
                </a:cubicBezTo>
                <a:cubicBezTo>
                  <a:pt x="3805800" y="5251622"/>
                  <a:pt x="3604622" y="5197337"/>
                  <a:pt x="3296566" y="5219273"/>
                </a:cubicBezTo>
                <a:cubicBezTo>
                  <a:pt x="2988510" y="5241209"/>
                  <a:pt x="2758778" y="5251846"/>
                  <a:pt x="2458914" y="5219273"/>
                </a:cubicBezTo>
                <a:cubicBezTo>
                  <a:pt x="2159050" y="5186700"/>
                  <a:pt x="2100133" y="5247590"/>
                  <a:pt x="1864451" y="5219273"/>
                </a:cubicBezTo>
                <a:cubicBezTo>
                  <a:pt x="1628769" y="5190956"/>
                  <a:pt x="1550895" y="5194608"/>
                  <a:pt x="1351052" y="5219273"/>
                </a:cubicBezTo>
                <a:cubicBezTo>
                  <a:pt x="1151209" y="5243938"/>
                  <a:pt x="978065" y="5200041"/>
                  <a:pt x="837652" y="5219273"/>
                </a:cubicBezTo>
                <a:cubicBezTo>
                  <a:pt x="697239" y="5238505"/>
                  <a:pt x="176147" y="5226966"/>
                  <a:pt x="0" y="5219273"/>
                </a:cubicBezTo>
                <a:cubicBezTo>
                  <a:pt x="21546" y="4958625"/>
                  <a:pt x="-11508" y="4711629"/>
                  <a:pt x="0" y="4514671"/>
                </a:cubicBezTo>
                <a:cubicBezTo>
                  <a:pt x="11508" y="4317713"/>
                  <a:pt x="3722" y="4201014"/>
                  <a:pt x="0" y="4018840"/>
                </a:cubicBezTo>
                <a:cubicBezTo>
                  <a:pt x="-3722" y="3836666"/>
                  <a:pt x="6440" y="3491758"/>
                  <a:pt x="0" y="3262046"/>
                </a:cubicBezTo>
                <a:cubicBezTo>
                  <a:pt x="-6440" y="3032334"/>
                  <a:pt x="-7674" y="2917625"/>
                  <a:pt x="0" y="2714022"/>
                </a:cubicBezTo>
                <a:cubicBezTo>
                  <a:pt x="7674" y="2510419"/>
                  <a:pt x="22739" y="2276684"/>
                  <a:pt x="0" y="1957227"/>
                </a:cubicBezTo>
                <a:cubicBezTo>
                  <a:pt x="-22739" y="1637771"/>
                  <a:pt x="-7502" y="1504807"/>
                  <a:pt x="0" y="1357011"/>
                </a:cubicBezTo>
                <a:cubicBezTo>
                  <a:pt x="7502" y="1209215"/>
                  <a:pt x="-12587" y="940472"/>
                  <a:pt x="0" y="652409"/>
                </a:cubicBezTo>
                <a:cubicBezTo>
                  <a:pt x="12587" y="364346"/>
                  <a:pt x="-2309" y="289277"/>
                  <a:pt x="0" y="0"/>
                </a:cubicBezTo>
                <a:close/>
              </a:path>
            </a:pathLst>
          </a:custGeom>
          <a:solidFill>
            <a:schemeClr val="bg1"/>
          </a:solidFill>
          <a:ln w="28575">
            <a:solidFill>
              <a:schemeClr val="accent3"/>
            </a:solidFill>
            <a:extLst>
              <a:ext uri="{C807C97D-BFC1-408E-A445-0C87EB9F89A2}">
                <ask:lineSketchStyleProps xmlns:ask="http://schemas.microsoft.com/office/drawing/2018/sketchyshapes" sd="601697651">
                  <ask:type>
                    <ask:lineSketchFreehand/>
                  </ask:type>
                </ask:lineSketchStyleProps>
              </a:ext>
            </a:extLst>
          </a:ln>
        </p:spPr>
        <p:txBody>
          <a:bodyPr/>
          <a:lstStyle/>
          <a:p>
            <a:r>
              <a:rPr lang="en-US" dirty="0"/>
              <a:t>Student responses:</a:t>
            </a:r>
          </a:p>
        </p:txBody>
      </p:sp>
      <p:pic>
        <p:nvPicPr>
          <p:cNvPr id="5" name="Picture 4" descr="Map&#10;&#10;Description automatically generated">
            <a:extLst>
              <a:ext uri="{FF2B5EF4-FFF2-40B4-BE49-F238E27FC236}">
                <a16:creationId xmlns:a16="http://schemas.microsoft.com/office/drawing/2014/main" id="{E44D5D56-20C5-4BB3-B3FD-46379561D99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9461" y="1738732"/>
            <a:ext cx="2810071" cy="2152715"/>
          </a:xfrm>
          <a:prstGeom prst="rect">
            <a:avLst/>
          </a:prstGeom>
        </p:spPr>
      </p:pic>
      <p:pic>
        <p:nvPicPr>
          <p:cNvPr id="7" name="Picture 6" descr="Map&#10;&#10;Description automatically generated">
            <a:extLst>
              <a:ext uri="{FF2B5EF4-FFF2-40B4-BE49-F238E27FC236}">
                <a16:creationId xmlns:a16="http://schemas.microsoft.com/office/drawing/2014/main" id="{4A34349F-4B05-43A9-ACBE-0AB2F4B0461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5942" y="4371990"/>
            <a:ext cx="2823590" cy="1795178"/>
          </a:xfrm>
          <a:prstGeom prst="rect">
            <a:avLst/>
          </a:prstGeom>
        </p:spPr>
      </p:pic>
    </p:spTree>
    <p:extLst>
      <p:ext uri="{BB962C8B-B14F-4D97-AF65-F5344CB8AC3E}">
        <p14:creationId xmlns:p14="http://schemas.microsoft.com/office/powerpoint/2010/main" val="29068920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268F26E-FD82-4354-A7AF-BD51E4267FED}"/>
              </a:ext>
            </a:extLst>
          </p:cNvPr>
          <p:cNvSpPr>
            <a:spLocks noGrp="1"/>
          </p:cNvSpPr>
          <p:nvPr>
            <p:ph sz="half" idx="1"/>
          </p:nvPr>
        </p:nvSpPr>
        <p:spPr>
          <a:xfrm>
            <a:off x="714110" y="374014"/>
            <a:ext cx="5343525" cy="1530852"/>
          </a:xfrm>
        </p:spPr>
        <p:txBody>
          <a:bodyPr>
            <a:normAutofit fontScale="92500"/>
          </a:bodyPr>
          <a:lstStyle/>
          <a:p>
            <a:pPr marL="0" indent="0">
              <a:buNone/>
            </a:pPr>
            <a:r>
              <a:rPr lang="en-US" sz="4000" b="1" dirty="0"/>
              <a:t>Highlight important facts and information</a:t>
            </a:r>
          </a:p>
          <a:p>
            <a:endParaRPr lang="en-US" dirty="0"/>
          </a:p>
        </p:txBody>
      </p:sp>
      <p:pic>
        <p:nvPicPr>
          <p:cNvPr id="6" name="Content Placeholder 5" descr="A picture containing text&#10;&#10;Description automatically generated">
            <a:extLst>
              <a:ext uri="{FF2B5EF4-FFF2-40B4-BE49-F238E27FC236}">
                <a16:creationId xmlns:a16="http://schemas.microsoft.com/office/drawing/2014/main" id="{8BD52926-D717-45C5-9F93-C08B8212738F}"/>
              </a:ext>
            </a:extLst>
          </p:cNvPr>
          <p:cNvPicPr>
            <a:picLocks noGrp="1" noChangeAspect="1"/>
          </p:cNvPicPr>
          <p:nvPr>
            <p:ph sz="half" idx="2"/>
          </p:nvPr>
        </p:nvPicPr>
        <p:blipFill rotWithShape="1">
          <a:blip r:embed="rId3" cstate="screen">
            <a:extLst>
              <a:ext uri="{28A0092B-C50C-407E-A947-70E740481C1C}">
                <a14:useLocalDpi xmlns:a14="http://schemas.microsoft.com/office/drawing/2010/main"/>
              </a:ext>
            </a:extLst>
          </a:blip>
          <a:srcRect/>
          <a:stretch/>
        </p:blipFill>
        <p:spPr>
          <a:xfrm rot="16200000">
            <a:off x="5865830" y="742360"/>
            <a:ext cx="6754304" cy="5476973"/>
          </a:xfrm>
        </p:spPr>
      </p:pic>
      <p:pic>
        <p:nvPicPr>
          <p:cNvPr id="8" name="Picture 7" descr="Text&#10;&#10;Description automatically generated">
            <a:extLst>
              <a:ext uri="{FF2B5EF4-FFF2-40B4-BE49-F238E27FC236}">
                <a16:creationId xmlns:a16="http://schemas.microsoft.com/office/drawing/2014/main" id="{E4625986-53A3-408C-8032-A3DF220DEB19}"/>
              </a:ext>
            </a:extLst>
          </p:cNvPr>
          <p:cNvPicPr>
            <a:picLocks noChangeAspect="1"/>
          </p:cNvPicPr>
          <p:nvPr/>
        </p:nvPicPr>
        <p:blipFill>
          <a:blip r:embed="rId4">
            <a:extLst>
              <a:ext uri="{28A0092B-C50C-407E-A947-70E740481C1C}">
                <a14:useLocalDpi xmlns:a14="http://schemas.microsoft.com/office/drawing/2010/main"/>
              </a:ext>
              <a:ext uri="{837473B0-CC2E-450A-ABE3-18F120FF3D39}">
                <a1611:picAttrSrcUrl xmlns:a1611="http://schemas.microsoft.com/office/drawing/2016/11/main" r:id="rId5"/>
              </a:ext>
            </a:extLst>
          </a:blip>
          <a:stretch>
            <a:fillRect/>
          </a:stretch>
        </p:blipFill>
        <p:spPr>
          <a:xfrm>
            <a:off x="871406" y="1904866"/>
            <a:ext cx="4629282" cy="4629282"/>
          </a:xfrm>
          <a:prstGeom prst="rect">
            <a:avLst/>
          </a:prstGeom>
        </p:spPr>
      </p:pic>
      <p:sp>
        <p:nvSpPr>
          <p:cNvPr id="9" name="TextBox 8">
            <a:extLst>
              <a:ext uri="{FF2B5EF4-FFF2-40B4-BE49-F238E27FC236}">
                <a16:creationId xmlns:a16="http://schemas.microsoft.com/office/drawing/2014/main" id="{D7F8C3F6-68C6-455D-8F1B-4341A62B021D}"/>
              </a:ext>
            </a:extLst>
          </p:cNvPr>
          <p:cNvSpPr txBox="1"/>
          <p:nvPr/>
        </p:nvSpPr>
        <p:spPr>
          <a:xfrm>
            <a:off x="137783" y="6488733"/>
            <a:ext cx="3048264" cy="215444"/>
          </a:xfrm>
          <a:prstGeom prst="rect">
            <a:avLst/>
          </a:prstGeom>
          <a:noFill/>
        </p:spPr>
        <p:txBody>
          <a:bodyPr wrap="square" rtlCol="0">
            <a:spAutoFit/>
          </a:bodyPr>
          <a:lstStyle/>
          <a:p>
            <a:r>
              <a:rPr lang="en-US" sz="800" dirty="0">
                <a:hlinkClick r:id="rId5" tooltip="https://commons.wikimedia.org/wiki/File:Text-x-generic-highlight-yellow-pen.png"/>
              </a:rPr>
              <a:t>This Photo</a:t>
            </a:r>
            <a:r>
              <a:rPr lang="en-US" sz="800" dirty="0"/>
              <a:t> by Unknown Author is licensed under </a:t>
            </a:r>
            <a:r>
              <a:rPr lang="en-US" sz="800" dirty="0">
                <a:hlinkClick r:id="rId6" tooltip="https://creativecommons.org/licenses/by-sa/3.0/"/>
              </a:rPr>
              <a:t>CC BY-SA</a:t>
            </a:r>
            <a:endParaRPr lang="en-US" sz="800" dirty="0"/>
          </a:p>
        </p:txBody>
      </p:sp>
      <p:sp>
        <p:nvSpPr>
          <p:cNvPr id="2" name="TextBox 1">
            <a:extLst>
              <a:ext uri="{FF2B5EF4-FFF2-40B4-BE49-F238E27FC236}">
                <a16:creationId xmlns:a16="http://schemas.microsoft.com/office/drawing/2014/main" id="{E8987253-3D88-4CB2-BAC7-64A8C908DCF7}"/>
              </a:ext>
            </a:extLst>
          </p:cNvPr>
          <p:cNvSpPr txBox="1"/>
          <p:nvPr/>
        </p:nvSpPr>
        <p:spPr>
          <a:xfrm>
            <a:off x="7019994" y="6303315"/>
            <a:ext cx="1980075" cy="461665"/>
          </a:xfrm>
          <a:prstGeom prst="rect">
            <a:avLst/>
          </a:prstGeom>
          <a:noFill/>
        </p:spPr>
        <p:txBody>
          <a:bodyPr wrap="square" rtlCol="0">
            <a:spAutoFit/>
          </a:bodyPr>
          <a:lstStyle/>
          <a:p>
            <a:r>
              <a:rPr lang="en-US" sz="2400" dirty="0">
                <a:hlinkClick r:id="rId7"/>
              </a:rPr>
              <a:t>Link to Text</a:t>
            </a:r>
            <a:endParaRPr lang="en-US" sz="2400" dirty="0"/>
          </a:p>
        </p:txBody>
      </p:sp>
    </p:spTree>
    <p:extLst>
      <p:ext uri="{BB962C8B-B14F-4D97-AF65-F5344CB8AC3E}">
        <p14:creationId xmlns:p14="http://schemas.microsoft.com/office/powerpoint/2010/main" val="21652073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268F26E-FD82-4354-A7AF-BD51E4267FED}"/>
              </a:ext>
            </a:extLst>
          </p:cNvPr>
          <p:cNvSpPr>
            <a:spLocks noGrp="1"/>
          </p:cNvSpPr>
          <p:nvPr>
            <p:ph sz="half" idx="1"/>
          </p:nvPr>
        </p:nvSpPr>
        <p:spPr>
          <a:xfrm>
            <a:off x="457200" y="551933"/>
            <a:ext cx="5343524" cy="1530852"/>
          </a:xfrm>
        </p:spPr>
        <p:txBody>
          <a:bodyPr>
            <a:noAutofit/>
          </a:bodyPr>
          <a:lstStyle/>
          <a:p>
            <a:pPr marL="0" indent="0">
              <a:buNone/>
            </a:pPr>
            <a:r>
              <a:rPr lang="en-US" sz="3600" b="1" dirty="0"/>
              <a:t>Share your highlighted facts with the group.</a:t>
            </a:r>
            <a:endParaRPr lang="en-US" sz="3600" dirty="0"/>
          </a:p>
        </p:txBody>
      </p:sp>
      <p:pic>
        <p:nvPicPr>
          <p:cNvPr id="6" name="Content Placeholder 5" descr="A picture containing text&#10;&#10;Description automatically generated">
            <a:extLst>
              <a:ext uri="{FF2B5EF4-FFF2-40B4-BE49-F238E27FC236}">
                <a16:creationId xmlns:a16="http://schemas.microsoft.com/office/drawing/2014/main" id="{8BD52926-D717-45C5-9F93-C08B8212738F}"/>
              </a:ext>
            </a:extLst>
          </p:cNvPr>
          <p:cNvPicPr>
            <a:picLocks noGrp="1" noChangeAspect="1"/>
          </p:cNvPicPr>
          <p:nvPr>
            <p:ph sz="half" idx="2"/>
          </p:nvPr>
        </p:nvPicPr>
        <p:blipFill rotWithShape="1">
          <a:blip r:embed="rId3" cstate="screen">
            <a:extLst>
              <a:ext uri="{28A0092B-C50C-407E-A947-70E740481C1C}">
                <a14:useLocalDpi xmlns:a14="http://schemas.microsoft.com/office/drawing/2010/main"/>
              </a:ext>
            </a:extLst>
          </a:blip>
          <a:srcRect/>
          <a:stretch/>
        </p:blipFill>
        <p:spPr>
          <a:xfrm rot="16200000">
            <a:off x="5884684" y="732931"/>
            <a:ext cx="6744877" cy="5505256"/>
          </a:xfrm>
        </p:spPr>
      </p:pic>
      <p:pic>
        <p:nvPicPr>
          <p:cNvPr id="4" name="Picture 3" descr="A toy doll&#10;&#10;Description automatically generated">
            <a:extLst>
              <a:ext uri="{FF2B5EF4-FFF2-40B4-BE49-F238E27FC236}">
                <a16:creationId xmlns:a16="http://schemas.microsoft.com/office/drawing/2014/main" id="{E9ABE58F-2C1A-4925-9422-A40101FC717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74126" y="2099189"/>
            <a:ext cx="5226598" cy="4097121"/>
          </a:xfrm>
          <a:prstGeom prst="rect">
            <a:avLst/>
          </a:prstGeom>
        </p:spPr>
      </p:pic>
    </p:spTree>
    <p:extLst>
      <p:ext uri="{BB962C8B-B14F-4D97-AF65-F5344CB8AC3E}">
        <p14:creationId xmlns:p14="http://schemas.microsoft.com/office/powerpoint/2010/main" val="42411647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B789048-32EE-491B-8CBF-558344FDB2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483095" cy="6858000"/>
          </a:xfrm>
          <a:prstGeom prst="rect">
            <a:avLst/>
          </a:prstGeom>
          <a:gradFill>
            <a:gsLst>
              <a:gs pos="0">
                <a:schemeClr val="accent1">
                  <a:lumMod val="100000"/>
                  <a:alpha val="72000"/>
                </a:schemeClr>
              </a:gs>
              <a:gs pos="25000">
                <a:schemeClr val="accent1">
                  <a:alpha val="55000"/>
                </a:schemeClr>
              </a:gs>
              <a:gs pos="94000">
                <a:schemeClr val="bg2">
                  <a:lumMod val="75000"/>
                  <a:alpha val="90000"/>
                </a:schemeClr>
              </a:gs>
              <a:gs pos="100000">
                <a:schemeClr val="bg2">
                  <a:lumMod val="75000"/>
                  <a:alpha val="90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EDD2F41E-8948-4BFB-A2A3-CA8BA8ED97B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a:ext>
            </a:extLst>
          </a:blip>
          <a:stretch>
            <a:fillRect/>
          </a:stretch>
        </p:blipFill>
        <p:spPr>
          <a:xfrm flipH="1">
            <a:off x="0" y="0"/>
            <a:ext cx="12192000" cy="6858000"/>
          </a:xfrm>
          <a:prstGeom prst="rect">
            <a:avLst/>
          </a:prstGeom>
        </p:spPr>
      </p:pic>
      <p:sp>
        <p:nvSpPr>
          <p:cNvPr id="3" name="Content Placeholder 2">
            <a:extLst>
              <a:ext uri="{FF2B5EF4-FFF2-40B4-BE49-F238E27FC236}">
                <a16:creationId xmlns:a16="http://schemas.microsoft.com/office/drawing/2014/main" id="{A4B445DB-FED7-400F-9B1F-55310112A83D}"/>
              </a:ext>
            </a:extLst>
          </p:cNvPr>
          <p:cNvSpPr>
            <a:spLocks noGrp="1"/>
          </p:cNvSpPr>
          <p:nvPr>
            <p:ph sz="half" idx="1"/>
          </p:nvPr>
        </p:nvSpPr>
        <p:spPr>
          <a:xfrm>
            <a:off x="5127017" y="659826"/>
            <a:ext cx="6483095" cy="834643"/>
          </a:xfrm>
          <a:prstGeom prst="roundRect">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vert="horz" lIns="91440" tIns="45720" rIns="91440" bIns="45720" rtlCol="0" anchor="b">
            <a:noAutofit/>
          </a:bodyPr>
          <a:lstStyle/>
          <a:p>
            <a:pPr marL="0" indent="0" algn="ctr">
              <a:buNone/>
            </a:pPr>
            <a:r>
              <a:rPr lang="en-US" sz="4000" kern="1200" dirty="0">
                <a:solidFill>
                  <a:schemeClr val="tx1"/>
                </a:solidFill>
                <a:latin typeface="+mn-lt"/>
                <a:ea typeface="+mn-ea"/>
                <a:cs typeface="+mn-cs"/>
              </a:rPr>
              <a:t>Why is Wyoming unique?</a:t>
            </a:r>
          </a:p>
        </p:txBody>
      </p:sp>
      <p:sp>
        <p:nvSpPr>
          <p:cNvPr id="2" name="Title 1">
            <a:extLst>
              <a:ext uri="{FF2B5EF4-FFF2-40B4-BE49-F238E27FC236}">
                <a16:creationId xmlns:a16="http://schemas.microsoft.com/office/drawing/2014/main" id="{67018BC2-FD8E-4638-88E4-3811406A575E}"/>
              </a:ext>
            </a:extLst>
          </p:cNvPr>
          <p:cNvSpPr>
            <a:spLocks noGrp="1"/>
          </p:cNvSpPr>
          <p:nvPr>
            <p:ph type="title"/>
          </p:nvPr>
        </p:nvSpPr>
        <p:spPr>
          <a:xfrm>
            <a:off x="7154694" y="2485465"/>
            <a:ext cx="4262749" cy="3894786"/>
          </a:xfrm>
          <a:prstGeom prst="ellipse">
            <a:avLst/>
          </a:prstGeom>
          <a:solidFill>
            <a:schemeClr val="accent6">
              <a:lumMod val="20000"/>
              <a:lumOff val="80000"/>
            </a:schemeClr>
          </a:solidFill>
          <a:ln w="76200">
            <a:gradFill flip="none" rotWithShape="1">
              <a:gsLst>
                <a:gs pos="0">
                  <a:schemeClr val="accent6">
                    <a:lumMod val="75000"/>
                  </a:schemeClr>
                </a:gs>
                <a:gs pos="37000">
                  <a:schemeClr val="accent1">
                    <a:lumMod val="45000"/>
                    <a:lumOff val="55000"/>
                  </a:schemeClr>
                </a:gs>
                <a:gs pos="68000">
                  <a:schemeClr val="accent1">
                    <a:lumMod val="45000"/>
                    <a:lumOff val="55000"/>
                  </a:schemeClr>
                </a:gs>
                <a:gs pos="100000">
                  <a:schemeClr val="accent6">
                    <a:lumMod val="50000"/>
                  </a:schemeClr>
                </a:gs>
              </a:gsLst>
              <a:path path="circle">
                <a:fillToRect l="100000" t="100000"/>
              </a:path>
              <a:tileRect r="-100000" b="-100000"/>
            </a:gradFill>
          </a:ln>
        </p:spPr>
        <p:style>
          <a:lnRef idx="0">
            <a:schemeClr val="accent4"/>
          </a:lnRef>
          <a:fillRef idx="3">
            <a:schemeClr val="accent4"/>
          </a:fillRef>
          <a:effectRef idx="3">
            <a:schemeClr val="accent4"/>
          </a:effectRef>
          <a:fontRef idx="minor">
            <a:schemeClr val="lt1"/>
          </a:fontRef>
        </p:style>
        <p:txBody>
          <a:bodyPr vert="horz" lIns="91440" tIns="45720" rIns="91440" bIns="45720" rtlCol="0" anchor="t">
            <a:normAutofit/>
          </a:bodyPr>
          <a:lstStyle/>
          <a:p>
            <a:pPr algn="ctr"/>
            <a:r>
              <a:rPr lang="en-US" sz="3400" b="1" kern="1200" dirty="0">
                <a:solidFill>
                  <a:schemeClr val="tx1"/>
                </a:solidFill>
                <a:latin typeface="+mj-lt"/>
                <a:ea typeface="+mj-ea"/>
                <a:cs typeface="+mj-cs"/>
              </a:rPr>
              <a:t>Unique:</a:t>
            </a:r>
            <a:br>
              <a:rPr lang="en-US" sz="3400" b="1" kern="1200" dirty="0">
                <a:solidFill>
                  <a:schemeClr val="tx1"/>
                </a:solidFill>
                <a:latin typeface="+mj-lt"/>
                <a:ea typeface="+mj-ea"/>
                <a:cs typeface="+mj-cs"/>
              </a:rPr>
            </a:br>
            <a:r>
              <a:rPr lang="en-US" sz="3400" dirty="0">
                <a:solidFill>
                  <a:schemeClr val="tx1"/>
                </a:solidFill>
                <a:latin typeface="+mj-lt"/>
                <a:ea typeface="+mj-ea"/>
                <a:cs typeface="+mj-cs"/>
              </a:rPr>
              <a:t>B</a:t>
            </a:r>
            <a:r>
              <a:rPr lang="en-US" sz="3400" kern="1200" dirty="0">
                <a:solidFill>
                  <a:schemeClr val="tx1"/>
                </a:solidFill>
                <a:latin typeface="+mj-lt"/>
                <a:ea typeface="+mj-ea"/>
                <a:cs typeface="+mj-cs"/>
              </a:rPr>
              <a:t>eing the only one of its kind; unlike anything else</a:t>
            </a:r>
          </a:p>
        </p:txBody>
      </p:sp>
      <p:sp>
        <p:nvSpPr>
          <p:cNvPr id="16" name="Freeform 67">
            <a:extLst>
              <a:ext uri="{FF2B5EF4-FFF2-40B4-BE49-F238E27FC236}">
                <a16:creationId xmlns:a16="http://schemas.microsoft.com/office/drawing/2014/main" id="{07500BEA-8A07-45E9-9219-40FBEECD55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153036"/>
            <a:ext cx="3242130" cy="2704964"/>
          </a:xfrm>
          <a:custGeom>
            <a:avLst/>
            <a:gdLst>
              <a:gd name="connsiteX0" fmla="*/ 1465277 w 3242130"/>
              <a:gd name="connsiteY0" fmla="*/ 0 h 2704964"/>
              <a:gd name="connsiteX1" fmla="*/ 3242130 w 3242130"/>
              <a:gd name="connsiteY1" fmla="*/ 1776853 h 2704964"/>
              <a:gd name="connsiteX2" fmla="*/ 3027674 w 3242130"/>
              <a:gd name="connsiteY2" fmla="*/ 2623807 h 2704964"/>
              <a:gd name="connsiteX3" fmla="*/ 2978369 w 3242130"/>
              <a:gd name="connsiteY3" fmla="*/ 2704964 h 2704964"/>
              <a:gd name="connsiteX4" fmla="*/ 0 w 3242130"/>
              <a:gd name="connsiteY4" fmla="*/ 2704964 h 2704964"/>
              <a:gd name="connsiteX5" fmla="*/ 0 w 3242130"/>
              <a:gd name="connsiteY5" fmla="*/ 772542 h 2704964"/>
              <a:gd name="connsiteX6" fmla="*/ 94171 w 3242130"/>
              <a:gd name="connsiteY6" fmla="*/ 646610 h 2704964"/>
              <a:gd name="connsiteX7" fmla="*/ 1465277 w 3242130"/>
              <a:gd name="connsiteY7" fmla="*/ 0 h 2704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42130" h="2704964">
                <a:moveTo>
                  <a:pt x="1465277" y="0"/>
                </a:moveTo>
                <a:cubicBezTo>
                  <a:pt x="2446606" y="0"/>
                  <a:pt x="3242130" y="795524"/>
                  <a:pt x="3242130" y="1776853"/>
                </a:cubicBezTo>
                <a:cubicBezTo>
                  <a:pt x="3242130" y="2083519"/>
                  <a:pt x="3164442" y="2372039"/>
                  <a:pt x="3027674" y="2623807"/>
                </a:cubicBezTo>
                <a:lnTo>
                  <a:pt x="2978369" y="2704964"/>
                </a:lnTo>
                <a:lnTo>
                  <a:pt x="0" y="2704964"/>
                </a:lnTo>
                <a:lnTo>
                  <a:pt x="0" y="772542"/>
                </a:lnTo>
                <a:lnTo>
                  <a:pt x="94171" y="646610"/>
                </a:lnTo>
                <a:cubicBezTo>
                  <a:pt x="420072" y="251709"/>
                  <a:pt x="913280" y="0"/>
                  <a:pt x="1465277"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Oval 17">
            <a:extLst>
              <a:ext uri="{FF2B5EF4-FFF2-40B4-BE49-F238E27FC236}">
                <a16:creationId xmlns:a16="http://schemas.microsoft.com/office/drawing/2014/main" id="{F006ACBB-A8A7-4C1B-9832-A4BFEDD2E9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75971" y="2816635"/>
            <a:ext cx="2865340" cy="2865340"/>
          </a:xfrm>
          <a:prstGeom prst="ellipse">
            <a:avLst/>
          </a:pr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65">
            <a:extLst>
              <a:ext uri="{FF2B5EF4-FFF2-40B4-BE49-F238E27FC236}">
                <a16:creationId xmlns:a16="http://schemas.microsoft.com/office/drawing/2014/main" id="{46664683-CA82-4BDA-BCF2-5814580741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4090921" cy="3465906"/>
          </a:xfrm>
          <a:custGeom>
            <a:avLst/>
            <a:gdLst>
              <a:gd name="connsiteX0" fmla="*/ 0 w 4090921"/>
              <a:gd name="connsiteY0" fmla="*/ 0 h 3465906"/>
              <a:gd name="connsiteX1" fmla="*/ 3746474 w 4090921"/>
              <a:gd name="connsiteY1" fmla="*/ 0 h 3465906"/>
              <a:gd name="connsiteX2" fmla="*/ 3817144 w 4090921"/>
              <a:gd name="connsiteY2" fmla="*/ 116327 h 3465906"/>
              <a:gd name="connsiteX3" fmla="*/ 4090921 w 4090921"/>
              <a:gd name="connsiteY3" fmla="*/ 1197557 h 3465906"/>
              <a:gd name="connsiteX4" fmla="*/ 1822572 w 4090921"/>
              <a:gd name="connsiteY4" fmla="*/ 3465906 h 3465906"/>
              <a:gd name="connsiteX5" fmla="*/ 72204 w 4090921"/>
              <a:gd name="connsiteY5" fmla="*/ 2640438 h 3465906"/>
              <a:gd name="connsiteX6" fmla="*/ 0 w 4090921"/>
              <a:gd name="connsiteY6" fmla="*/ 2543882 h 3465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90921" h="3465906">
                <a:moveTo>
                  <a:pt x="0" y="0"/>
                </a:moveTo>
                <a:lnTo>
                  <a:pt x="3746474" y="0"/>
                </a:lnTo>
                <a:lnTo>
                  <a:pt x="3817144" y="116327"/>
                </a:lnTo>
                <a:cubicBezTo>
                  <a:pt x="3991744" y="437737"/>
                  <a:pt x="4090921" y="806065"/>
                  <a:pt x="4090921" y="1197557"/>
                </a:cubicBezTo>
                <a:cubicBezTo>
                  <a:pt x="4090921" y="2450332"/>
                  <a:pt x="3075348" y="3465906"/>
                  <a:pt x="1822572" y="3465906"/>
                </a:cubicBezTo>
                <a:cubicBezTo>
                  <a:pt x="1117886" y="3465906"/>
                  <a:pt x="488252" y="3144572"/>
                  <a:pt x="72204" y="2640438"/>
                </a:cubicBezTo>
                <a:lnTo>
                  <a:pt x="0" y="2543882"/>
                </a:ln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2">
            <a:extLst>
              <a:ext uri="{FF2B5EF4-FFF2-40B4-BE49-F238E27FC236}">
                <a16:creationId xmlns:a16="http://schemas.microsoft.com/office/drawing/2014/main" id="{9E3FA3EB-5DE2-43D3-AE29-C60B40C83BC8}"/>
              </a:ext>
            </a:extLst>
          </p:cNvPr>
          <p:cNvPicPr>
            <a:picLocks noChangeAspect="1" noChangeArrowheads="1"/>
          </p:cNvPicPr>
          <p:nvPr/>
        </p:nvPicPr>
        <p:blipFill rotWithShape="1">
          <a:blip r:embed="rId4" cstate="screen">
            <a:alphaModFix/>
            <a:extLst>
              <a:ext uri="{28A0092B-C50C-407E-A947-70E740481C1C}">
                <a14:useLocalDpi xmlns:a14="http://schemas.microsoft.com/office/drawing/2010/main"/>
              </a:ext>
            </a:extLst>
          </a:blip>
          <a:srcRect/>
          <a:stretch/>
        </p:blipFill>
        <p:spPr bwMode="auto">
          <a:xfrm>
            <a:off x="50765" y="4310923"/>
            <a:ext cx="3083422" cy="2547077"/>
          </a:xfrm>
          <a:custGeom>
            <a:avLst/>
            <a:gdLst/>
            <a:ahLst/>
            <a:cxnLst/>
            <a:rect l="l" t="t" r="r" b="b"/>
            <a:pathLst>
              <a:path w="3083442" h="2547077">
                <a:moveTo>
                  <a:pt x="1464476" y="0"/>
                </a:moveTo>
                <a:cubicBezTo>
                  <a:pt x="2358607" y="0"/>
                  <a:pt x="3083442" y="724836"/>
                  <a:pt x="3083442" y="1618966"/>
                </a:cubicBezTo>
                <a:cubicBezTo>
                  <a:pt x="3083442" y="1954265"/>
                  <a:pt x="2981512" y="2265757"/>
                  <a:pt x="2806948" y="2524145"/>
                </a:cubicBezTo>
                <a:lnTo>
                  <a:pt x="2789800" y="2547077"/>
                </a:lnTo>
                <a:lnTo>
                  <a:pt x="139152" y="2547077"/>
                </a:lnTo>
                <a:lnTo>
                  <a:pt x="122004" y="2524145"/>
                </a:lnTo>
                <a:cubicBezTo>
                  <a:pt x="92910" y="2481081"/>
                  <a:pt x="65834" y="2436541"/>
                  <a:pt x="40911" y="2390661"/>
                </a:cubicBezTo>
                <a:lnTo>
                  <a:pt x="0" y="2305737"/>
                </a:lnTo>
                <a:lnTo>
                  <a:pt x="0" y="932195"/>
                </a:lnTo>
                <a:lnTo>
                  <a:pt x="40911" y="847271"/>
                </a:lnTo>
                <a:cubicBezTo>
                  <a:pt x="315065" y="342598"/>
                  <a:pt x="849762" y="0"/>
                  <a:pt x="1464476" y="0"/>
                </a:cubicBezTo>
                <a:close/>
              </a:path>
            </a:pathLst>
          </a:custGeom>
          <a:noFill/>
          <a:effectLst>
            <a:softEdge rad="0"/>
          </a:effectLst>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D33D15A8-4DC7-482D-9FE2-423F8A862731}"/>
              </a:ext>
            </a:extLst>
          </p:cNvPr>
          <p:cNvPicPr>
            <a:picLocks noGrp="1" noChangeAspect="1" noChangeArrowheads="1"/>
          </p:cNvPicPr>
          <p:nvPr>
            <p:ph sz="half" idx="2"/>
          </p:nvPr>
        </p:nvPicPr>
        <p:blipFill rotWithShape="1">
          <a:blip r:embed="rId5" cstate="screen">
            <a:alphaModFix/>
            <a:extLst>
              <a:ext uri="{28A0092B-C50C-407E-A947-70E740481C1C}">
                <a14:useLocalDpi xmlns:a14="http://schemas.microsoft.com/office/drawing/2010/main"/>
              </a:ext>
            </a:extLst>
          </a:blip>
          <a:srcRect/>
          <a:stretch/>
        </p:blipFill>
        <p:spPr bwMode="auto">
          <a:xfrm>
            <a:off x="3532736" y="2984162"/>
            <a:ext cx="2555402" cy="2555402"/>
          </a:xfrm>
          <a:custGeom>
            <a:avLst/>
            <a:gdLst/>
            <a:ahLst/>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noFill/>
          <a:effectLst>
            <a:softEdge rad="0"/>
          </a:effectLst>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A95225D2-95AE-48EA-A5CC-1B6FFAD0D7F1}"/>
              </a:ext>
            </a:extLst>
          </p:cNvPr>
          <p:cNvPicPr>
            <a:picLocks noChangeAspect="1" noChangeArrowheads="1"/>
          </p:cNvPicPr>
          <p:nvPr/>
        </p:nvPicPr>
        <p:blipFill rotWithShape="1">
          <a:blip r:embed="rId6" cstate="screen">
            <a:alphaModFix/>
            <a:extLst>
              <a:ext uri="{28A0092B-C50C-407E-A947-70E740481C1C}">
                <a14:useLocalDpi xmlns:a14="http://schemas.microsoft.com/office/drawing/2010/main"/>
              </a:ext>
            </a:extLst>
          </a:blip>
          <a:srcRect b="-2"/>
          <a:stretch/>
        </p:blipFill>
        <p:spPr bwMode="auto">
          <a:xfrm>
            <a:off x="1" y="1"/>
            <a:ext cx="3943111" cy="3318096"/>
          </a:xfrm>
          <a:custGeom>
            <a:avLst/>
            <a:gdLst/>
            <a:ahLst/>
            <a:cxnLst/>
            <a:rect l="l" t="t" r="r" b="b"/>
            <a:pathLst>
              <a:path w="3943111" h="3318096">
                <a:moveTo>
                  <a:pt x="73119" y="0"/>
                </a:moveTo>
                <a:lnTo>
                  <a:pt x="3572026" y="0"/>
                </a:lnTo>
                <a:lnTo>
                  <a:pt x="3580957" y="11944"/>
                </a:lnTo>
                <a:cubicBezTo>
                  <a:pt x="3809602" y="350384"/>
                  <a:pt x="3943111" y="758379"/>
                  <a:pt x="3943111" y="1197557"/>
                </a:cubicBezTo>
                <a:cubicBezTo>
                  <a:pt x="3943111" y="2368699"/>
                  <a:pt x="2993714" y="3318096"/>
                  <a:pt x="1822572" y="3318096"/>
                </a:cubicBezTo>
                <a:cubicBezTo>
                  <a:pt x="1090609" y="3318096"/>
                  <a:pt x="445264" y="2947238"/>
                  <a:pt x="64188" y="2383171"/>
                </a:cubicBezTo>
                <a:lnTo>
                  <a:pt x="0" y="2277515"/>
                </a:lnTo>
                <a:lnTo>
                  <a:pt x="0" y="117600"/>
                </a:lnTo>
                <a:lnTo>
                  <a:pt x="64188" y="11944"/>
                </a:lnTo>
                <a:close/>
              </a:path>
            </a:pathLst>
          </a:custGeom>
          <a:noFill/>
          <a:effectLst>
            <a:softEdge rad="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31529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99AE2756-0FC4-4155-83E7-58AAAB63E7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65689"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247AB924-1B87-43FC-B7C7-B112D5C51A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463354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5C8D860-F83A-4B4C-B51C-6FF499525C7A}"/>
              </a:ext>
            </a:extLst>
          </p:cNvPr>
          <p:cNvSpPr>
            <a:spLocks noGrp="1"/>
          </p:cNvSpPr>
          <p:nvPr>
            <p:ph type="title"/>
          </p:nvPr>
        </p:nvSpPr>
        <p:spPr>
          <a:xfrm>
            <a:off x="527538" y="4756638"/>
            <a:ext cx="11139854" cy="930447"/>
          </a:xfrm>
        </p:spPr>
        <p:txBody>
          <a:bodyPr vert="horz" lIns="91440" tIns="45720" rIns="91440" bIns="45720" rtlCol="0" anchor="b">
            <a:normAutofit/>
          </a:bodyPr>
          <a:lstStyle/>
          <a:p>
            <a:pPr algn="ctr"/>
            <a:r>
              <a:rPr lang="en-US" sz="5400">
                <a:solidFill>
                  <a:srgbClr val="FFFFFF"/>
                </a:solidFill>
              </a:rPr>
              <a:t>Wyoming Lands</a:t>
            </a:r>
          </a:p>
        </p:txBody>
      </p:sp>
      <p:pic>
        <p:nvPicPr>
          <p:cNvPr id="7" name="Picture 6" descr="A picture containing text&#10;&#10;Description automatically generated">
            <a:extLst>
              <a:ext uri="{FF2B5EF4-FFF2-40B4-BE49-F238E27FC236}">
                <a16:creationId xmlns:a16="http://schemas.microsoft.com/office/drawing/2014/main" id="{EF8493F5-C62E-42E3-B4F7-729FA930DC8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0040" y="1017665"/>
            <a:ext cx="3425609" cy="2577769"/>
          </a:xfrm>
          <a:prstGeom prst="rect">
            <a:avLst/>
          </a:prstGeom>
        </p:spPr>
      </p:pic>
      <p:pic>
        <p:nvPicPr>
          <p:cNvPr id="5" name="Content Placeholder 4" descr="Text&#10;&#10;Description automatically generated">
            <a:extLst>
              <a:ext uri="{FF2B5EF4-FFF2-40B4-BE49-F238E27FC236}">
                <a16:creationId xmlns:a16="http://schemas.microsoft.com/office/drawing/2014/main" id="{448B1963-2243-477E-93E4-E919B49C6DAE}"/>
              </a:ext>
            </a:extLst>
          </p:cNvPr>
          <p:cNvPicPr>
            <a:picLocks noGrp="1" noChangeAspect="1"/>
          </p:cNvPicPr>
          <p:nvPr>
            <p:ph idx="1"/>
          </p:nvPr>
        </p:nvPicPr>
        <p:blipFill>
          <a:blip r:embed="rId4" cstate="screen">
            <a:extLst>
              <a:ext uri="{28A0092B-C50C-407E-A947-70E740481C1C}">
                <a14:useLocalDpi xmlns:a14="http://schemas.microsoft.com/office/drawing/2010/main"/>
              </a:ext>
            </a:extLst>
          </a:blip>
          <a:stretch>
            <a:fillRect/>
          </a:stretch>
        </p:blipFill>
        <p:spPr>
          <a:xfrm>
            <a:off x="4385729" y="1014762"/>
            <a:ext cx="3433324" cy="2583575"/>
          </a:xfrm>
          <a:prstGeom prst="rect">
            <a:avLst/>
          </a:prstGeom>
        </p:spPr>
      </p:pic>
      <p:cxnSp>
        <p:nvCxnSpPr>
          <p:cNvPr id="18" name="Straight Connector 17">
            <a:extLst>
              <a:ext uri="{FF2B5EF4-FFF2-40B4-BE49-F238E27FC236}">
                <a16:creationId xmlns:a16="http://schemas.microsoft.com/office/drawing/2014/main" id="{818DC98F-4057-4645-B948-F604F39A9CF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53400"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9" name="Picture 8" descr="Graphical user interface, text, application&#10;&#10;Description automatically generated">
            <a:extLst>
              <a:ext uri="{FF2B5EF4-FFF2-40B4-BE49-F238E27FC236}">
                <a16:creationId xmlns:a16="http://schemas.microsoft.com/office/drawing/2014/main" id="{E3F4AE1E-B195-44BE-8065-46C924D21E1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449725" y="1027776"/>
            <a:ext cx="3423916" cy="2602175"/>
          </a:xfrm>
          <a:prstGeom prst="rect">
            <a:avLst/>
          </a:prstGeom>
        </p:spPr>
      </p:pic>
      <p:cxnSp>
        <p:nvCxnSpPr>
          <p:cNvPr id="20" name="Straight Connector 19">
            <a:extLst>
              <a:ext uri="{FF2B5EF4-FFF2-40B4-BE49-F238E27FC236}">
                <a16:creationId xmlns:a16="http://schemas.microsoft.com/office/drawing/2014/main" id="{DAD2B705-4A9B-408D-AA80-4F41045E09D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573869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F8E5AD16-5D73-4508-BCD1-E98E6F416766}"/>
              </a:ext>
            </a:extLst>
          </p:cNvPr>
          <p:cNvSpPr txBox="1"/>
          <p:nvPr/>
        </p:nvSpPr>
        <p:spPr>
          <a:xfrm>
            <a:off x="3877773" y="5851611"/>
            <a:ext cx="5225129" cy="461665"/>
          </a:xfrm>
          <a:prstGeom prst="rect">
            <a:avLst/>
          </a:prstGeom>
          <a:noFill/>
        </p:spPr>
        <p:txBody>
          <a:bodyPr wrap="square" rtlCol="0">
            <a:spAutoFit/>
          </a:bodyPr>
          <a:lstStyle/>
          <a:p>
            <a:r>
              <a:rPr lang="en-US" sz="2400" dirty="0">
                <a:hlinkClick r:id="rId6"/>
              </a:rPr>
              <a:t>Link to Title Cards</a:t>
            </a:r>
            <a:r>
              <a:rPr lang="en-US" sz="2400" dirty="0"/>
              <a:t> </a:t>
            </a:r>
            <a:r>
              <a:rPr lang="en-US" sz="2400" dirty="0">
                <a:hlinkClick r:id="rId6"/>
              </a:rPr>
              <a:t>and Pictures</a:t>
            </a:r>
            <a:endParaRPr lang="en-US" sz="2400" dirty="0"/>
          </a:p>
        </p:txBody>
      </p:sp>
    </p:spTree>
    <p:extLst>
      <p:ext uri="{BB962C8B-B14F-4D97-AF65-F5344CB8AC3E}">
        <p14:creationId xmlns:p14="http://schemas.microsoft.com/office/powerpoint/2010/main" val="31258066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2">
            <a:lumMod val="10000"/>
            <a:lumOff val="9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D7452-3DFE-47BE-BA37-AB6211B7850C}"/>
              </a:ext>
            </a:extLst>
          </p:cNvPr>
          <p:cNvSpPr>
            <a:spLocks noGrp="1"/>
          </p:cNvSpPr>
          <p:nvPr>
            <p:ph type="title"/>
          </p:nvPr>
        </p:nvSpPr>
        <p:spPr>
          <a:xfrm>
            <a:off x="855896" y="183454"/>
            <a:ext cx="10542399" cy="569823"/>
          </a:xfrm>
        </p:spPr>
        <p:style>
          <a:lnRef idx="1">
            <a:schemeClr val="accent3"/>
          </a:lnRef>
          <a:fillRef idx="3">
            <a:schemeClr val="accent3"/>
          </a:fillRef>
          <a:effectRef idx="2">
            <a:schemeClr val="accent3"/>
          </a:effectRef>
          <a:fontRef idx="minor">
            <a:schemeClr val="lt1"/>
          </a:fontRef>
        </p:style>
        <p:txBody>
          <a:bodyPr>
            <a:normAutofit/>
          </a:bodyPr>
          <a:lstStyle/>
          <a:p>
            <a:pPr algn="ctr"/>
            <a:r>
              <a:rPr lang="en-US" sz="2800" b="1" dirty="0"/>
              <a:t>Which category is this picture?</a:t>
            </a:r>
          </a:p>
        </p:txBody>
      </p:sp>
      <p:pic>
        <p:nvPicPr>
          <p:cNvPr id="6" name="Picture 5" descr="A picture containing photo, cat, window, different&#10;&#10;Description automatically generated">
            <a:extLst>
              <a:ext uri="{FF2B5EF4-FFF2-40B4-BE49-F238E27FC236}">
                <a16:creationId xmlns:a16="http://schemas.microsoft.com/office/drawing/2014/main" id="{D47AFC94-269B-40CF-8DDF-6133A5C41DC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677714" y="4403512"/>
            <a:ext cx="2943808" cy="2096668"/>
          </a:xfrm>
          <a:prstGeom prst="rect">
            <a:avLst/>
          </a:prstGeom>
        </p:spPr>
      </p:pic>
      <p:pic>
        <p:nvPicPr>
          <p:cNvPr id="7" name="Picture 6" descr="A picture containing grass, outdoor, photo, field&#10;&#10;Description automatically generated">
            <a:extLst>
              <a:ext uri="{FF2B5EF4-FFF2-40B4-BE49-F238E27FC236}">
                <a16:creationId xmlns:a16="http://schemas.microsoft.com/office/drawing/2014/main" id="{65FE3C2E-F0F0-4B13-B9F0-7C125F2BC287}"/>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855897" y="1971563"/>
            <a:ext cx="2917863" cy="2064311"/>
          </a:xfrm>
          <a:prstGeom prst="rect">
            <a:avLst/>
          </a:prstGeom>
        </p:spPr>
      </p:pic>
      <p:pic>
        <p:nvPicPr>
          <p:cNvPr id="8" name="Picture 7" descr="A person flying through the air&#10;&#10;Description automatically generated">
            <a:extLst>
              <a:ext uri="{FF2B5EF4-FFF2-40B4-BE49-F238E27FC236}">
                <a16:creationId xmlns:a16="http://schemas.microsoft.com/office/drawing/2014/main" id="{1048387B-778C-475D-84CB-ABFB984621C1}"/>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677714" y="1971563"/>
            <a:ext cx="2943808" cy="2107913"/>
          </a:xfrm>
          <a:prstGeom prst="rect">
            <a:avLst/>
          </a:prstGeom>
        </p:spPr>
      </p:pic>
      <p:pic>
        <p:nvPicPr>
          <p:cNvPr id="9" name="Picture 8" descr="A picture containing photo, outdoor, grass, different&#10;&#10;Description automatically generated">
            <a:extLst>
              <a:ext uri="{FF2B5EF4-FFF2-40B4-BE49-F238E27FC236}">
                <a16:creationId xmlns:a16="http://schemas.microsoft.com/office/drawing/2014/main" id="{E01ED80A-FE6E-4170-B70B-2A007397E2D5}"/>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8484871" y="4390491"/>
            <a:ext cx="2981945" cy="2107914"/>
          </a:xfrm>
          <a:prstGeom prst="rect">
            <a:avLst/>
          </a:prstGeom>
        </p:spPr>
      </p:pic>
      <p:pic>
        <p:nvPicPr>
          <p:cNvPr id="10" name="Picture 9" descr="A close up of a flower field&#10;&#10;Description automatically generated">
            <a:extLst>
              <a:ext uri="{FF2B5EF4-FFF2-40B4-BE49-F238E27FC236}">
                <a16:creationId xmlns:a16="http://schemas.microsoft.com/office/drawing/2014/main" id="{90E61551-C858-4FDB-A5B6-119C99BBC835}"/>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855896" y="4444749"/>
            <a:ext cx="2917863" cy="2043334"/>
          </a:xfrm>
          <a:prstGeom prst="rect">
            <a:avLst/>
          </a:prstGeom>
        </p:spPr>
      </p:pic>
      <p:pic>
        <p:nvPicPr>
          <p:cNvPr id="11" name="Picture 10" descr="A picture containing photo, cat, window, different&#10;&#10;Description automatically generated">
            <a:extLst>
              <a:ext uri="{FF2B5EF4-FFF2-40B4-BE49-F238E27FC236}">
                <a16:creationId xmlns:a16="http://schemas.microsoft.com/office/drawing/2014/main" id="{D05874FF-BA81-4088-8513-C69FE3C43731}"/>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8484871" y="2043142"/>
            <a:ext cx="2913424" cy="2048660"/>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15" name="Group 14">
            <a:extLst>
              <a:ext uri="{FF2B5EF4-FFF2-40B4-BE49-F238E27FC236}">
                <a16:creationId xmlns:a16="http://schemas.microsoft.com/office/drawing/2014/main" id="{E3F0AB29-18DB-489D-94BC-B31C626F393A}"/>
              </a:ext>
            </a:extLst>
          </p:cNvPr>
          <p:cNvGrpSpPr/>
          <p:nvPr/>
        </p:nvGrpSpPr>
        <p:grpSpPr>
          <a:xfrm>
            <a:off x="1225485" y="1100810"/>
            <a:ext cx="9777879" cy="524432"/>
            <a:chOff x="1225485" y="1100810"/>
            <a:chExt cx="9777879" cy="524432"/>
          </a:xfrm>
        </p:grpSpPr>
        <p:sp>
          <p:nvSpPr>
            <p:cNvPr id="12" name="TextBox 11">
              <a:extLst>
                <a:ext uri="{FF2B5EF4-FFF2-40B4-BE49-F238E27FC236}">
                  <a16:creationId xmlns:a16="http://schemas.microsoft.com/office/drawing/2014/main" id="{5CFA0852-760E-44E4-835A-CCD10AA0B08F}"/>
                </a:ext>
              </a:extLst>
            </p:cNvPr>
            <p:cNvSpPr txBox="1"/>
            <p:nvPr/>
          </p:nvSpPr>
          <p:spPr>
            <a:xfrm>
              <a:off x="1225485" y="1100810"/>
              <a:ext cx="2055043" cy="523220"/>
            </a:xfrm>
            <a:prstGeom prst="rect">
              <a:avLst/>
            </a:prstGeom>
            <a:solidFill>
              <a:schemeClr val="bg1"/>
            </a:solidFill>
          </p:spPr>
          <p:txBody>
            <a:bodyPr wrap="square" rtlCol="0" anchor="ctr">
              <a:spAutoFit/>
            </a:bodyPr>
            <a:lstStyle/>
            <a:p>
              <a:pPr algn="ctr"/>
              <a:r>
                <a:rPr lang="en-US" sz="2800" b="1" dirty="0">
                  <a:latin typeface="Bree Rg" panose="02000503000000020004" pitchFamily="50" charset="0"/>
                </a:rPr>
                <a:t>Wildlife</a:t>
              </a:r>
            </a:p>
          </p:txBody>
        </p:sp>
        <p:sp>
          <p:nvSpPr>
            <p:cNvPr id="13" name="TextBox 12">
              <a:extLst>
                <a:ext uri="{FF2B5EF4-FFF2-40B4-BE49-F238E27FC236}">
                  <a16:creationId xmlns:a16="http://schemas.microsoft.com/office/drawing/2014/main" id="{43EE70E3-7BE2-4157-9638-17362B9E7E10}"/>
                </a:ext>
              </a:extLst>
            </p:cNvPr>
            <p:cNvSpPr txBox="1"/>
            <p:nvPr/>
          </p:nvSpPr>
          <p:spPr>
            <a:xfrm>
              <a:off x="5068478" y="1100810"/>
              <a:ext cx="2055043" cy="523220"/>
            </a:xfrm>
            <a:prstGeom prst="rect">
              <a:avLst/>
            </a:prstGeom>
            <a:solidFill>
              <a:schemeClr val="bg1"/>
            </a:solidFill>
          </p:spPr>
          <p:txBody>
            <a:bodyPr wrap="square" rtlCol="0" anchor="ctr">
              <a:spAutoFit/>
            </a:bodyPr>
            <a:lstStyle/>
            <a:p>
              <a:pPr algn="ctr"/>
              <a:r>
                <a:rPr lang="en-US" sz="2800" b="1" dirty="0">
                  <a:latin typeface="Bree Rg" panose="02000503000000020004" pitchFamily="50" charset="0"/>
                </a:rPr>
                <a:t>Plants</a:t>
              </a:r>
            </a:p>
          </p:txBody>
        </p:sp>
        <p:sp>
          <p:nvSpPr>
            <p:cNvPr id="14" name="TextBox 13">
              <a:extLst>
                <a:ext uri="{FF2B5EF4-FFF2-40B4-BE49-F238E27FC236}">
                  <a16:creationId xmlns:a16="http://schemas.microsoft.com/office/drawing/2014/main" id="{16C9D0E9-F1D8-4B20-8365-B3B6F6B79B06}"/>
                </a:ext>
              </a:extLst>
            </p:cNvPr>
            <p:cNvSpPr txBox="1"/>
            <p:nvPr/>
          </p:nvSpPr>
          <p:spPr>
            <a:xfrm>
              <a:off x="8948321" y="1102022"/>
              <a:ext cx="2055043" cy="523220"/>
            </a:xfrm>
            <a:prstGeom prst="rect">
              <a:avLst/>
            </a:prstGeom>
            <a:solidFill>
              <a:schemeClr val="bg1"/>
            </a:solidFill>
          </p:spPr>
          <p:txBody>
            <a:bodyPr wrap="square" rtlCol="0" anchor="ctr">
              <a:spAutoFit/>
            </a:bodyPr>
            <a:lstStyle/>
            <a:p>
              <a:pPr algn="ctr"/>
              <a:r>
                <a:rPr lang="en-US" sz="2800" b="1" dirty="0">
                  <a:latin typeface="Bree Rg" panose="02000503000000020004" pitchFamily="50" charset="0"/>
                </a:rPr>
                <a:t>Recreation</a:t>
              </a:r>
            </a:p>
          </p:txBody>
        </p:sp>
      </p:grpSp>
    </p:spTree>
    <p:extLst>
      <p:ext uri="{BB962C8B-B14F-4D97-AF65-F5344CB8AC3E}">
        <p14:creationId xmlns:p14="http://schemas.microsoft.com/office/powerpoint/2010/main" val="16415221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2">
            <a:lumMod val="10000"/>
            <a:lumOff val="9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D7452-3DFE-47BE-BA37-AB6211B7850C}"/>
              </a:ext>
            </a:extLst>
          </p:cNvPr>
          <p:cNvSpPr>
            <a:spLocks noGrp="1"/>
          </p:cNvSpPr>
          <p:nvPr>
            <p:ph type="title"/>
          </p:nvPr>
        </p:nvSpPr>
        <p:spPr>
          <a:xfrm>
            <a:off x="855896" y="183454"/>
            <a:ext cx="10542399" cy="569823"/>
          </a:xfrm>
        </p:spPr>
        <p:style>
          <a:lnRef idx="1">
            <a:schemeClr val="accent3"/>
          </a:lnRef>
          <a:fillRef idx="3">
            <a:schemeClr val="accent3"/>
          </a:fillRef>
          <a:effectRef idx="2">
            <a:schemeClr val="accent3"/>
          </a:effectRef>
          <a:fontRef idx="minor">
            <a:schemeClr val="lt1"/>
          </a:fontRef>
        </p:style>
        <p:txBody>
          <a:bodyPr>
            <a:normAutofit/>
          </a:bodyPr>
          <a:lstStyle/>
          <a:p>
            <a:pPr algn="ctr"/>
            <a:r>
              <a:rPr lang="en-US" sz="2800" b="1" dirty="0"/>
              <a:t>Which category is this picture?</a:t>
            </a:r>
          </a:p>
        </p:txBody>
      </p:sp>
      <p:pic>
        <p:nvPicPr>
          <p:cNvPr id="12" name="Picture 11" descr="A picture containing grass, photo, different, sheep&#10;&#10;Description automatically generated">
            <a:extLst>
              <a:ext uri="{FF2B5EF4-FFF2-40B4-BE49-F238E27FC236}">
                <a16:creationId xmlns:a16="http://schemas.microsoft.com/office/drawing/2014/main" id="{864726B5-1C87-4B2E-B997-89C6E9BDD71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64726" y="4416577"/>
            <a:ext cx="2836074" cy="2182578"/>
          </a:xfrm>
          <a:prstGeom prst="rect">
            <a:avLst/>
          </a:prstGeom>
        </p:spPr>
      </p:pic>
      <p:pic>
        <p:nvPicPr>
          <p:cNvPr id="13" name="Picture 12" descr="A picture containing photo, cat, window, different&#10;&#10;Description automatically generated">
            <a:extLst>
              <a:ext uri="{FF2B5EF4-FFF2-40B4-BE49-F238E27FC236}">
                <a16:creationId xmlns:a16="http://schemas.microsoft.com/office/drawing/2014/main" id="{EFBCB14C-AE9D-4742-BFDC-CED546ACD127}"/>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539167" y="2048156"/>
            <a:ext cx="3023091" cy="2098157"/>
          </a:xfrm>
          <a:prstGeom prst="rect">
            <a:avLst/>
          </a:prstGeom>
        </p:spPr>
      </p:pic>
      <p:pic>
        <p:nvPicPr>
          <p:cNvPr id="14" name="Picture 13" descr="A picture containing photo, outdoor, grass, different&#10;&#10;Description automatically generated">
            <a:extLst>
              <a:ext uri="{FF2B5EF4-FFF2-40B4-BE49-F238E27FC236}">
                <a16:creationId xmlns:a16="http://schemas.microsoft.com/office/drawing/2014/main" id="{BCE86369-A557-4E94-886E-9D1ABEFC840D}"/>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8366872" y="2082228"/>
            <a:ext cx="2969232" cy="2107914"/>
          </a:xfrm>
          <a:prstGeom prst="rect">
            <a:avLst/>
          </a:prstGeom>
        </p:spPr>
      </p:pic>
      <p:pic>
        <p:nvPicPr>
          <p:cNvPr id="15" name="Picture 14" descr="A person flying through the air&#10;&#10;Description automatically generated">
            <a:extLst>
              <a:ext uri="{FF2B5EF4-FFF2-40B4-BE49-F238E27FC236}">
                <a16:creationId xmlns:a16="http://schemas.microsoft.com/office/drawing/2014/main" id="{B17A9B09-C41F-4086-8FE1-DAFACB9EA41C}"/>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4578809" y="4453909"/>
            <a:ext cx="2943809" cy="2107913"/>
          </a:xfrm>
          <a:prstGeom prst="rect">
            <a:avLst/>
          </a:prstGeom>
        </p:spPr>
      </p:pic>
      <p:pic>
        <p:nvPicPr>
          <p:cNvPr id="16" name="Picture 15" descr="A tree in front of a window&#10;&#10;Description automatically generated">
            <a:extLst>
              <a:ext uri="{FF2B5EF4-FFF2-40B4-BE49-F238E27FC236}">
                <a16:creationId xmlns:a16="http://schemas.microsoft.com/office/drawing/2014/main" id="{1B7CD621-96F7-45B3-BB94-3471E55F39DD}"/>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8375204" y="4547157"/>
            <a:ext cx="3023091" cy="2043334"/>
          </a:xfrm>
          <a:prstGeom prst="rect">
            <a:avLst/>
          </a:prstGeom>
        </p:spPr>
      </p:pic>
      <p:pic>
        <p:nvPicPr>
          <p:cNvPr id="17" name="Picture 16" descr="A tree in front of a window&#10;&#10;Description automatically generated">
            <a:extLst>
              <a:ext uri="{FF2B5EF4-FFF2-40B4-BE49-F238E27FC236}">
                <a16:creationId xmlns:a16="http://schemas.microsoft.com/office/drawing/2014/main" id="{DD0487E6-24B9-47F8-8D05-4E3689D1B267}"/>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855896" y="2052451"/>
            <a:ext cx="2844904" cy="2043334"/>
          </a:xfrm>
          <a:prstGeom prst="rect">
            <a:avLst/>
          </a:prstGeom>
        </p:spPr>
      </p:pic>
      <p:grpSp>
        <p:nvGrpSpPr>
          <p:cNvPr id="18" name="Group 17">
            <a:extLst>
              <a:ext uri="{FF2B5EF4-FFF2-40B4-BE49-F238E27FC236}">
                <a16:creationId xmlns:a16="http://schemas.microsoft.com/office/drawing/2014/main" id="{A89EDE48-4ABF-45A0-873D-8267B31F1C63}"/>
              </a:ext>
            </a:extLst>
          </p:cNvPr>
          <p:cNvGrpSpPr/>
          <p:nvPr/>
        </p:nvGrpSpPr>
        <p:grpSpPr>
          <a:xfrm>
            <a:off x="1225485" y="1100810"/>
            <a:ext cx="9777879" cy="524432"/>
            <a:chOff x="1225485" y="1100810"/>
            <a:chExt cx="9777879" cy="524432"/>
          </a:xfrm>
        </p:grpSpPr>
        <p:sp>
          <p:nvSpPr>
            <p:cNvPr id="19" name="TextBox 18">
              <a:extLst>
                <a:ext uri="{FF2B5EF4-FFF2-40B4-BE49-F238E27FC236}">
                  <a16:creationId xmlns:a16="http://schemas.microsoft.com/office/drawing/2014/main" id="{86C54CCD-AABD-4A8F-BA90-C20367AFF433}"/>
                </a:ext>
              </a:extLst>
            </p:cNvPr>
            <p:cNvSpPr txBox="1"/>
            <p:nvPr/>
          </p:nvSpPr>
          <p:spPr>
            <a:xfrm>
              <a:off x="1225485" y="1100810"/>
              <a:ext cx="2055043" cy="523220"/>
            </a:xfrm>
            <a:prstGeom prst="rect">
              <a:avLst/>
            </a:prstGeom>
            <a:solidFill>
              <a:schemeClr val="bg1"/>
            </a:solidFill>
          </p:spPr>
          <p:txBody>
            <a:bodyPr wrap="square" rtlCol="0" anchor="ctr">
              <a:spAutoFit/>
            </a:bodyPr>
            <a:lstStyle/>
            <a:p>
              <a:pPr algn="ctr"/>
              <a:r>
                <a:rPr lang="en-US" sz="2800" b="1" dirty="0">
                  <a:latin typeface="Bree Rg" panose="02000503000000020004" pitchFamily="50" charset="0"/>
                </a:rPr>
                <a:t>Wildlife</a:t>
              </a:r>
            </a:p>
          </p:txBody>
        </p:sp>
        <p:sp>
          <p:nvSpPr>
            <p:cNvPr id="20" name="TextBox 19">
              <a:extLst>
                <a:ext uri="{FF2B5EF4-FFF2-40B4-BE49-F238E27FC236}">
                  <a16:creationId xmlns:a16="http://schemas.microsoft.com/office/drawing/2014/main" id="{4A4A3E48-FBC8-4EC9-AE6F-A56F6D0C9BDF}"/>
                </a:ext>
              </a:extLst>
            </p:cNvPr>
            <p:cNvSpPr txBox="1"/>
            <p:nvPr/>
          </p:nvSpPr>
          <p:spPr>
            <a:xfrm>
              <a:off x="5068478" y="1100810"/>
              <a:ext cx="2055043" cy="523220"/>
            </a:xfrm>
            <a:prstGeom prst="rect">
              <a:avLst/>
            </a:prstGeom>
            <a:solidFill>
              <a:schemeClr val="bg1"/>
            </a:solidFill>
          </p:spPr>
          <p:txBody>
            <a:bodyPr wrap="square" rtlCol="0" anchor="ctr">
              <a:spAutoFit/>
            </a:bodyPr>
            <a:lstStyle/>
            <a:p>
              <a:pPr algn="ctr"/>
              <a:r>
                <a:rPr lang="en-US" sz="2800" b="1" dirty="0">
                  <a:latin typeface="Bree Rg" panose="02000503000000020004" pitchFamily="50" charset="0"/>
                </a:rPr>
                <a:t>Plants</a:t>
              </a:r>
            </a:p>
          </p:txBody>
        </p:sp>
        <p:sp>
          <p:nvSpPr>
            <p:cNvPr id="21" name="TextBox 20">
              <a:extLst>
                <a:ext uri="{FF2B5EF4-FFF2-40B4-BE49-F238E27FC236}">
                  <a16:creationId xmlns:a16="http://schemas.microsoft.com/office/drawing/2014/main" id="{AEDED686-7F0A-4EA9-9F8F-9A696DEFCFAE}"/>
                </a:ext>
              </a:extLst>
            </p:cNvPr>
            <p:cNvSpPr txBox="1"/>
            <p:nvPr/>
          </p:nvSpPr>
          <p:spPr>
            <a:xfrm>
              <a:off x="8948321" y="1102022"/>
              <a:ext cx="2055043" cy="523220"/>
            </a:xfrm>
            <a:prstGeom prst="rect">
              <a:avLst/>
            </a:prstGeom>
            <a:solidFill>
              <a:schemeClr val="bg1"/>
            </a:solidFill>
          </p:spPr>
          <p:txBody>
            <a:bodyPr wrap="square" rtlCol="0" anchor="ctr">
              <a:spAutoFit/>
            </a:bodyPr>
            <a:lstStyle/>
            <a:p>
              <a:pPr algn="ctr"/>
              <a:r>
                <a:rPr lang="en-US" sz="2800" b="1" dirty="0">
                  <a:latin typeface="Bree Rg" panose="02000503000000020004" pitchFamily="50" charset="0"/>
                </a:rPr>
                <a:t>Recreation</a:t>
              </a:r>
            </a:p>
          </p:txBody>
        </p:sp>
      </p:grpSp>
    </p:spTree>
    <p:extLst>
      <p:ext uri="{BB962C8B-B14F-4D97-AF65-F5344CB8AC3E}">
        <p14:creationId xmlns:p14="http://schemas.microsoft.com/office/powerpoint/2010/main" val="25715145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3F1F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D7452-3DFE-47BE-BA37-AB6211B7850C}"/>
              </a:ext>
            </a:extLst>
          </p:cNvPr>
          <p:cNvSpPr>
            <a:spLocks noGrp="1"/>
          </p:cNvSpPr>
          <p:nvPr>
            <p:ph type="title"/>
          </p:nvPr>
        </p:nvSpPr>
        <p:spPr>
          <a:xfrm>
            <a:off x="855896" y="183454"/>
            <a:ext cx="10542399" cy="569823"/>
          </a:xfrm>
        </p:spPr>
        <p:style>
          <a:lnRef idx="1">
            <a:schemeClr val="accent3"/>
          </a:lnRef>
          <a:fillRef idx="3">
            <a:schemeClr val="accent3"/>
          </a:fillRef>
          <a:effectRef idx="2">
            <a:schemeClr val="accent3"/>
          </a:effectRef>
          <a:fontRef idx="minor">
            <a:schemeClr val="lt1"/>
          </a:fontRef>
        </p:style>
        <p:txBody>
          <a:bodyPr>
            <a:normAutofit/>
          </a:bodyPr>
          <a:lstStyle/>
          <a:p>
            <a:pPr algn="ctr"/>
            <a:r>
              <a:rPr lang="en-US" sz="2800" b="1" dirty="0"/>
              <a:t>Which category is this picture?</a:t>
            </a:r>
          </a:p>
        </p:txBody>
      </p:sp>
      <p:pic>
        <p:nvPicPr>
          <p:cNvPr id="19" name="Picture 18" descr="A tree in front of a window&#10;&#10;Description automatically generated">
            <a:extLst>
              <a:ext uri="{FF2B5EF4-FFF2-40B4-BE49-F238E27FC236}">
                <a16:creationId xmlns:a16="http://schemas.microsoft.com/office/drawing/2014/main" id="{C17BAC00-06BD-4B07-828E-7317B061195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717354" y="2046762"/>
            <a:ext cx="2894357" cy="2079440"/>
          </a:xfrm>
          <a:prstGeom prst="rect">
            <a:avLst/>
          </a:prstGeom>
        </p:spPr>
      </p:pic>
      <p:pic>
        <p:nvPicPr>
          <p:cNvPr id="20" name="Picture 19" descr="A picture containing grass, photo, different, sheep&#10;&#10;Description automatically generated">
            <a:extLst>
              <a:ext uri="{FF2B5EF4-FFF2-40B4-BE49-F238E27FC236}">
                <a16:creationId xmlns:a16="http://schemas.microsoft.com/office/drawing/2014/main" id="{F174FAFF-0269-4BCA-9B78-2F0CFD4AFF13}"/>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8569385" y="1929042"/>
            <a:ext cx="2828910" cy="2001728"/>
          </a:xfrm>
          <a:prstGeom prst="rect">
            <a:avLst/>
          </a:prstGeom>
        </p:spPr>
      </p:pic>
      <p:pic>
        <p:nvPicPr>
          <p:cNvPr id="21" name="Picture 20" descr="A picture containing grass, photo, different, sheep&#10;&#10;Description automatically generated">
            <a:extLst>
              <a:ext uri="{FF2B5EF4-FFF2-40B4-BE49-F238E27FC236}">
                <a16:creationId xmlns:a16="http://schemas.microsoft.com/office/drawing/2014/main" id="{AE5C9363-27C9-4F98-8F7A-4A5C16C681AF}"/>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855896" y="4476005"/>
            <a:ext cx="2969232" cy="2064311"/>
          </a:xfrm>
          <a:prstGeom prst="rect">
            <a:avLst/>
          </a:prstGeom>
        </p:spPr>
      </p:pic>
      <p:pic>
        <p:nvPicPr>
          <p:cNvPr id="22" name="Picture 21" descr="A person flying through the air&#10;&#10;Description automatically generated">
            <a:extLst>
              <a:ext uri="{FF2B5EF4-FFF2-40B4-BE49-F238E27FC236}">
                <a16:creationId xmlns:a16="http://schemas.microsoft.com/office/drawing/2014/main" id="{B8CDA64F-9EEB-491E-A473-3C4E3AADB150}"/>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4717354" y="4432404"/>
            <a:ext cx="2943808" cy="2107912"/>
          </a:xfrm>
          <a:prstGeom prst="rect">
            <a:avLst/>
          </a:prstGeom>
        </p:spPr>
      </p:pic>
      <p:pic>
        <p:nvPicPr>
          <p:cNvPr id="23" name="Picture 22" descr="Graphical user interface, website&#10;&#10;Description automatically generated">
            <a:extLst>
              <a:ext uri="{FF2B5EF4-FFF2-40B4-BE49-F238E27FC236}">
                <a16:creationId xmlns:a16="http://schemas.microsoft.com/office/drawing/2014/main" id="{47C08261-3669-46F2-96E5-2A88524D4991}"/>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855896" y="1977437"/>
            <a:ext cx="2969232" cy="2013735"/>
          </a:xfrm>
          <a:prstGeom prst="rect">
            <a:avLst/>
          </a:prstGeom>
        </p:spPr>
      </p:pic>
      <p:pic>
        <p:nvPicPr>
          <p:cNvPr id="24" name="Picture 23" descr="A picture containing photo, cat, window, different&#10;&#10;Description automatically generated">
            <a:extLst>
              <a:ext uri="{FF2B5EF4-FFF2-40B4-BE49-F238E27FC236}">
                <a16:creationId xmlns:a16="http://schemas.microsoft.com/office/drawing/2014/main" id="{89B74C0E-4341-453A-A491-FA09CA770EFD}"/>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8553389" y="4476005"/>
            <a:ext cx="2844906" cy="2043334"/>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12" name="Group 11">
            <a:extLst>
              <a:ext uri="{FF2B5EF4-FFF2-40B4-BE49-F238E27FC236}">
                <a16:creationId xmlns:a16="http://schemas.microsoft.com/office/drawing/2014/main" id="{7B24E124-D05E-4806-95BC-25ACB613F297}"/>
              </a:ext>
            </a:extLst>
          </p:cNvPr>
          <p:cNvGrpSpPr/>
          <p:nvPr/>
        </p:nvGrpSpPr>
        <p:grpSpPr>
          <a:xfrm>
            <a:off x="1225485" y="1100810"/>
            <a:ext cx="9777879" cy="524432"/>
            <a:chOff x="1225485" y="1100810"/>
            <a:chExt cx="9777879" cy="524432"/>
          </a:xfrm>
        </p:grpSpPr>
        <p:sp>
          <p:nvSpPr>
            <p:cNvPr id="13" name="TextBox 12">
              <a:extLst>
                <a:ext uri="{FF2B5EF4-FFF2-40B4-BE49-F238E27FC236}">
                  <a16:creationId xmlns:a16="http://schemas.microsoft.com/office/drawing/2014/main" id="{D987DA8F-62DF-474B-9E88-B775D9954DED}"/>
                </a:ext>
              </a:extLst>
            </p:cNvPr>
            <p:cNvSpPr txBox="1"/>
            <p:nvPr/>
          </p:nvSpPr>
          <p:spPr>
            <a:xfrm>
              <a:off x="1225485" y="1100810"/>
              <a:ext cx="2055043" cy="523220"/>
            </a:xfrm>
            <a:prstGeom prst="rect">
              <a:avLst/>
            </a:prstGeom>
            <a:solidFill>
              <a:schemeClr val="bg1"/>
            </a:solidFill>
          </p:spPr>
          <p:txBody>
            <a:bodyPr wrap="square" rtlCol="0" anchor="ctr">
              <a:spAutoFit/>
            </a:bodyPr>
            <a:lstStyle/>
            <a:p>
              <a:pPr algn="ctr"/>
              <a:r>
                <a:rPr lang="en-US" sz="2800" b="1" dirty="0">
                  <a:latin typeface="Bree Rg" panose="02000503000000020004" pitchFamily="50" charset="0"/>
                </a:rPr>
                <a:t>Wildlife</a:t>
              </a:r>
            </a:p>
          </p:txBody>
        </p:sp>
        <p:sp>
          <p:nvSpPr>
            <p:cNvPr id="14" name="TextBox 13">
              <a:extLst>
                <a:ext uri="{FF2B5EF4-FFF2-40B4-BE49-F238E27FC236}">
                  <a16:creationId xmlns:a16="http://schemas.microsoft.com/office/drawing/2014/main" id="{7C7A3924-A899-4CAE-BC00-2DE2FD01E050}"/>
                </a:ext>
              </a:extLst>
            </p:cNvPr>
            <p:cNvSpPr txBox="1"/>
            <p:nvPr/>
          </p:nvSpPr>
          <p:spPr>
            <a:xfrm>
              <a:off x="5068478" y="1100810"/>
              <a:ext cx="2055043" cy="523220"/>
            </a:xfrm>
            <a:prstGeom prst="rect">
              <a:avLst/>
            </a:prstGeom>
            <a:solidFill>
              <a:schemeClr val="bg1"/>
            </a:solidFill>
          </p:spPr>
          <p:txBody>
            <a:bodyPr wrap="square" rtlCol="0" anchor="ctr">
              <a:spAutoFit/>
            </a:bodyPr>
            <a:lstStyle/>
            <a:p>
              <a:pPr algn="ctr"/>
              <a:r>
                <a:rPr lang="en-US" sz="2800" b="1" dirty="0">
                  <a:latin typeface="Bree Rg" panose="02000503000000020004" pitchFamily="50" charset="0"/>
                </a:rPr>
                <a:t>Plants</a:t>
              </a:r>
            </a:p>
          </p:txBody>
        </p:sp>
        <p:sp>
          <p:nvSpPr>
            <p:cNvPr id="15" name="TextBox 14">
              <a:extLst>
                <a:ext uri="{FF2B5EF4-FFF2-40B4-BE49-F238E27FC236}">
                  <a16:creationId xmlns:a16="http://schemas.microsoft.com/office/drawing/2014/main" id="{542BD635-65C8-4F27-9A3B-455F511F93B6}"/>
                </a:ext>
              </a:extLst>
            </p:cNvPr>
            <p:cNvSpPr txBox="1"/>
            <p:nvPr/>
          </p:nvSpPr>
          <p:spPr>
            <a:xfrm>
              <a:off x="8948321" y="1102022"/>
              <a:ext cx="2055043" cy="523220"/>
            </a:xfrm>
            <a:prstGeom prst="rect">
              <a:avLst/>
            </a:prstGeom>
            <a:solidFill>
              <a:schemeClr val="bg1"/>
            </a:solidFill>
          </p:spPr>
          <p:txBody>
            <a:bodyPr wrap="square" rtlCol="0" anchor="ctr">
              <a:spAutoFit/>
            </a:bodyPr>
            <a:lstStyle/>
            <a:p>
              <a:pPr algn="ctr"/>
              <a:r>
                <a:rPr lang="en-US" sz="2800" b="1" dirty="0">
                  <a:latin typeface="Bree Rg" panose="02000503000000020004" pitchFamily="50" charset="0"/>
                </a:rPr>
                <a:t>Recreation</a:t>
              </a:r>
            </a:p>
          </p:txBody>
        </p:sp>
      </p:grpSp>
    </p:spTree>
    <p:extLst>
      <p:ext uri="{BB962C8B-B14F-4D97-AF65-F5344CB8AC3E}">
        <p14:creationId xmlns:p14="http://schemas.microsoft.com/office/powerpoint/2010/main" val="10565120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Freeform 6">
            <a:extLst>
              <a:ext uri="{FF2B5EF4-FFF2-40B4-BE49-F238E27FC236}">
                <a16:creationId xmlns:a16="http://schemas.microsoft.com/office/drawing/2014/main" id="{69D184B2-2226-4E31-BCCB-4443307674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8533" y="918266"/>
            <a:ext cx="706127" cy="5863534"/>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 name="Freeform 7">
            <a:extLst>
              <a:ext uri="{FF2B5EF4-FFF2-40B4-BE49-F238E27FC236}">
                <a16:creationId xmlns:a16="http://schemas.microsoft.com/office/drawing/2014/main" id="{1AC4D4E3-486A-464A-8EC8-D448810972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7879" y="643467"/>
            <a:ext cx="420307" cy="5668919"/>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 name="Rectangle 24">
            <a:extLst>
              <a:ext uri="{FF2B5EF4-FFF2-40B4-BE49-F238E27FC236}">
                <a16:creationId xmlns:a16="http://schemas.microsoft.com/office/drawing/2014/main" id="{864DE13E-58EB-4475-B79C-0D4FC65123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38387" y="643467"/>
            <a:ext cx="10933503" cy="5391944"/>
          </a:xfrm>
          <a:prstGeom prst="rect">
            <a:avLst/>
          </a:prstGeom>
          <a:solidFill>
            <a:srgbClr val="FFFFFF"/>
          </a:solidFill>
          <a:ln w="12700">
            <a:solidFill>
              <a:schemeClr val="accent1"/>
            </a:solidFill>
            <a:miter lim="800000"/>
          </a:ln>
        </p:spPr>
        <p:txBody>
          <a:bodyPr vert="horz" wrap="square" lIns="91440" tIns="45720" rIns="91440" bIns="45720" numCol="1" anchor="t" anchorCtr="0" compatLnSpc="1">
            <a:prstTxWarp prst="textNoShape">
              <a:avLst/>
            </a:prstTxWarp>
          </a:bodyPr>
          <a:lstStyle/>
          <a:p>
            <a:endParaRPr lang="en-US"/>
          </a:p>
        </p:txBody>
      </p:sp>
      <p:pic>
        <p:nvPicPr>
          <p:cNvPr id="7" name="Picture 6">
            <a:extLst>
              <a:ext uri="{FF2B5EF4-FFF2-40B4-BE49-F238E27FC236}">
                <a16:creationId xmlns:a16="http://schemas.microsoft.com/office/drawing/2014/main" id="{19A4D806-CB41-4493-9792-06AC1C4D2B00}"/>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257300" y="1790700"/>
            <a:ext cx="2108200" cy="1397000"/>
          </a:xfrm>
          <a:prstGeom prst="rect">
            <a:avLst/>
          </a:prstGeom>
        </p:spPr>
      </p:pic>
      <p:pic>
        <p:nvPicPr>
          <p:cNvPr id="10" name="Picture 9">
            <a:extLst>
              <a:ext uri="{FF2B5EF4-FFF2-40B4-BE49-F238E27FC236}">
                <a16:creationId xmlns:a16="http://schemas.microsoft.com/office/drawing/2014/main" id="{759EAB7A-66FB-480D-9D5E-7A75C099E93A}"/>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3429000" y="1790700"/>
            <a:ext cx="1879600" cy="1397000"/>
          </a:xfrm>
          <a:prstGeom prst="rect">
            <a:avLst/>
          </a:prstGeom>
        </p:spPr>
      </p:pic>
      <p:pic>
        <p:nvPicPr>
          <p:cNvPr id="14" name="Picture 13">
            <a:extLst>
              <a:ext uri="{FF2B5EF4-FFF2-40B4-BE49-F238E27FC236}">
                <a16:creationId xmlns:a16="http://schemas.microsoft.com/office/drawing/2014/main" id="{10E39246-911F-4BDE-AC79-0EF22BEED77C}"/>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5384800" y="1790700"/>
            <a:ext cx="1816100" cy="1397000"/>
          </a:xfrm>
          <a:prstGeom prst="rect">
            <a:avLst/>
          </a:prstGeom>
        </p:spPr>
      </p:pic>
      <p:pic>
        <p:nvPicPr>
          <p:cNvPr id="15" name="Picture 14">
            <a:extLst>
              <a:ext uri="{FF2B5EF4-FFF2-40B4-BE49-F238E27FC236}">
                <a16:creationId xmlns:a16="http://schemas.microsoft.com/office/drawing/2014/main" id="{FBD560B0-7CF3-4E8D-A32B-FEB764DEDA5A}"/>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7277100" y="1790700"/>
            <a:ext cx="2133600" cy="1397000"/>
          </a:xfrm>
          <a:prstGeom prst="rect">
            <a:avLst/>
          </a:prstGeom>
        </p:spPr>
      </p:pic>
      <p:pic>
        <p:nvPicPr>
          <p:cNvPr id="13" name="Picture 12">
            <a:extLst>
              <a:ext uri="{FF2B5EF4-FFF2-40B4-BE49-F238E27FC236}">
                <a16:creationId xmlns:a16="http://schemas.microsoft.com/office/drawing/2014/main" id="{FCFE5A84-6213-49DE-912E-0579AB3D2330}"/>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9486900" y="1790700"/>
            <a:ext cx="1422400" cy="1397000"/>
          </a:xfrm>
          <a:prstGeom prst="rect">
            <a:avLst/>
          </a:prstGeom>
        </p:spPr>
      </p:pic>
      <p:pic>
        <p:nvPicPr>
          <p:cNvPr id="9" name="Picture 8">
            <a:extLst>
              <a:ext uri="{FF2B5EF4-FFF2-40B4-BE49-F238E27FC236}">
                <a16:creationId xmlns:a16="http://schemas.microsoft.com/office/drawing/2014/main" id="{BC754B9E-A38D-44CE-925F-7C6A3E8803FC}"/>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1257300" y="3251200"/>
            <a:ext cx="2451100" cy="1612900"/>
          </a:xfrm>
          <a:prstGeom prst="rect">
            <a:avLst/>
          </a:prstGeom>
        </p:spPr>
      </p:pic>
      <p:pic>
        <p:nvPicPr>
          <p:cNvPr id="12" name="Picture 11">
            <a:extLst>
              <a:ext uri="{FF2B5EF4-FFF2-40B4-BE49-F238E27FC236}">
                <a16:creationId xmlns:a16="http://schemas.microsoft.com/office/drawing/2014/main" id="{822B04D2-7586-432C-BC10-E31F7DB435CB}"/>
              </a:ext>
            </a:extLst>
          </p:cNvPr>
          <p:cNvPicPr>
            <a:picLocks noChangeAspect="1"/>
          </p:cNvPicPr>
          <p:nvPr/>
        </p:nvPicPr>
        <p:blipFill>
          <a:blip r:embed="rId9" cstate="screen">
            <a:extLst>
              <a:ext uri="{28A0092B-C50C-407E-A947-70E740481C1C}">
                <a14:useLocalDpi xmlns:a14="http://schemas.microsoft.com/office/drawing/2010/main"/>
              </a:ext>
            </a:extLst>
          </a:blip>
          <a:srcRect/>
          <a:stretch/>
        </p:blipFill>
        <p:spPr>
          <a:xfrm>
            <a:off x="3771900" y="3251200"/>
            <a:ext cx="2451100" cy="1612900"/>
          </a:xfrm>
          <a:prstGeom prst="rect">
            <a:avLst/>
          </a:prstGeom>
        </p:spPr>
      </p:pic>
      <p:pic>
        <p:nvPicPr>
          <p:cNvPr id="11" name="Picture 10">
            <a:extLst>
              <a:ext uri="{FF2B5EF4-FFF2-40B4-BE49-F238E27FC236}">
                <a16:creationId xmlns:a16="http://schemas.microsoft.com/office/drawing/2014/main" id="{CACAE9B8-9D19-476B-A503-0036F94F7E10}"/>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6311900" y="3251198"/>
            <a:ext cx="2108200" cy="1612900"/>
          </a:xfrm>
          <a:prstGeom prst="rect">
            <a:avLst/>
          </a:prstGeom>
        </p:spPr>
      </p:pic>
      <p:pic>
        <p:nvPicPr>
          <p:cNvPr id="16" name="Picture 15">
            <a:extLst>
              <a:ext uri="{FF2B5EF4-FFF2-40B4-BE49-F238E27FC236}">
                <a16:creationId xmlns:a16="http://schemas.microsoft.com/office/drawing/2014/main" id="{B07C87CE-FFA1-4946-B167-946027621D65}"/>
              </a:ext>
            </a:extLst>
          </p:cNvPr>
          <p:cNvPicPr>
            <a:picLocks noChangeAspect="1"/>
          </p:cNvPicPr>
          <p:nvPr/>
        </p:nvPicPr>
        <p:blipFill>
          <a:blip r:embed="rId11" cstate="screen">
            <a:extLst>
              <a:ext uri="{28A0092B-C50C-407E-A947-70E740481C1C}">
                <a14:useLocalDpi xmlns:a14="http://schemas.microsoft.com/office/drawing/2010/main"/>
              </a:ext>
            </a:extLst>
          </a:blip>
          <a:srcRect/>
          <a:stretch/>
        </p:blipFill>
        <p:spPr>
          <a:xfrm>
            <a:off x="8458200" y="3251200"/>
            <a:ext cx="2451100" cy="1612900"/>
          </a:xfrm>
          <a:prstGeom prst="rect">
            <a:avLst/>
          </a:prstGeom>
        </p:spPr>
      </p:pic>
      <p:sp>
        <p:nvSpPr>
          <p:cNvPr id="18" name="TextBox 17">
            <a:extLst>
              <a:ext uri="{FF2B5EF4-FFF2-40B4-BE49-F238E27FC236}">
                <a16:creationId xmlns:a16="http://schemas.microsoft.com/office/drawing/2014/main" id="{DE55F93F-8FFE-4F73-8872-A07D7328FC02}"/>
              </a:ext>
            </a:extLst>
          </p:cNvPr>
          <p:cNvSpPr txBox="1"/>
          <p:nvPr/>
        </p:nvSpPr>
        <p:spPr>
          <a:xfrm>
            <a:off x="684014" y="5049639"/>
            <a:ext cx="10329576" cy="707886"/>
          </a:xfrm>
          <a:prstGeom prst="rect">
            <a:avLst/>
          </a:prstGeom>
          <a:noFill/>
        </p:spPr>
        <p:txBody>
          <a:bodyPr wrap="square" rtlCol="0">
            <a:spAutoFit/>
          </a:bodyPr>
          <a:lstStyle/>
          <a:p>
            <a:pPr algn="ctr"/>
            <a:r>
              <a:rPr lang="en-US" sz="4000" dirty="0"/>
              <a:t>Characteristics of Animals</a:t>
            </a:r>
          </a:p>
        </p:txBody>
      </p:sp>
    </p:spTree>
    <p:extLst>
      <p:ext uri="{BB962C8B-B14F-4D97-AF65-F5344CB8AC3E}">
        <p14:creationId xmlns:p14="http://schemas.microsoft.com/office/powerpoint/2010/main" val="5703301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Freeform 6">
            <a:extLst>
              <a:ext uri="{FF2B5EF4-FFF2-40B4-BE49-F238E27FC236}">
                <a16:creationId xmlns:a16="http://schemas.microsoft.com/office/drawing/2014/main" id="{69D184B2-2226-4E31-BCCB-4443307674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8533" y="918266"/>
            <a:ext cx="706127" cy="5863534"/>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 name="Freeform 7">
            <a:extLst>
              <a:ext uri="{FF2B5EF4-FFF2-40B4-BE49-F238E27FC236}">
                <a16:creationId xmlns:a16="http://schemas.microsoft.com/office/drawing/2014/main" id="{1AC4D4E3-486A-464A-8EC8-D448810972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7879" y="643467"/>
            <a:ext cx="420307" cy="5668919"/>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 name="Rectangle 21">
            <a:extLst>
              <a:ext uri="{FF2B5EF4-FFF2-40B4-BE49-F238E27FC236}">
                <a16:creationId xmlns:a16="http://schemas.microsoft.com/office/drawing/2014/main" id="{864DE13E-58EB-4475-B79C-0D4FC65123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38387" y="643467"/>
            <a:ext cx="10933503" cy="5391944"/>
          </a:xfrm>
          <a:prstGeom prst="rect">
            <a:avLst/>
          </a:prstGeom>
          <a:solidFill>
            <a:srgbClr val="FFFFFF"/>
          </a:solidFill>
          <a:ln w="12700">
            <a:solidFill>
              <a:schemeClr val="accent1"/>
            </a:solidFill>
            <a:miter lim="800000"/>
          </a:ln>
        </p:spPr>
        <p:txBody>
          <a:bodyPr vert="horz" wrap="square" lIns="91440" tIns="45720" rIns="91440" bIns="45720" numCol="1" anchor="t" anchorCtr="0" compatLnSpc="1">
            <a:prstTxWarp prst="textNoShape">
              <a:avLst/>
            </a:prstTxWarp>
          </a:bodyPr>
          <a:lstStyle/>
          <a:p>
            <a:endParaRPr lang="en-US"/>
          </a:p>
        </p:txBody>
      </p:sp>
      <p:pic>
        <p:nvPicPr>
          <p:cNvPr id="5" name="Picture 4">
            <a:extLst>
              <a:ext uri="{FF2B5EF4-FFF2-40B4-BE49-F238E27FC236}">
                <a16:creationId xmlns:a16="http://schemas.microsoft.com/office/drawing/2014/main" id="{D7165888-2295-41C0-B634-304B61975709}"/>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257300" y="1485900"/>
            <a:ext cx="2717800" cy="1790700"/>
          </a:xfrm>
          <a:prstGeom prst="rect">
            <a:avLst/>
          </a:prstGeom>
        </p:spPr>
      </p:pic>
      <p:pic>
        <p:nvPicPr>
          <p:cNvPr id="13" name="Picture 12">
            <a:extLst>
              <a:ext uri="{FF2B5EF4-FFF2-40B4-BE49-F238E27FC236}">
                <a16:creationId xmlns:a16="http://schemas.microsoft.com/office/drawing/2014/main" id="{BDB34CC4-6034-4BB8-9755-162BE702108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1"/>
          <a:stretch/>
        </p:blipFill>
        <p:spPr>
          <a:xfrm>
            <a:off x="1257300" y="3352800"/>
            <a:ext cx="2717800" cy="1803400"/>
          </a:xfrm>
          <a:prstGeom prst="rect">
            <a:avLst/>
          </a:prstGeom>
        </p:spPr>
      </p:pic>
      <p:pic>
        <p:nvPicPr>
          <p:cNvPr id="10" name="Picture 9">
            <a:extLst>
              <a:ext uri="{FF2B5EF4-FFF2-40B4-BE49-F238E27FC236}">
                <a16:creationId xmlns:a16="http://schemas.microsoft.com/office/drawing/2014/main" id="{E86FAE20-685F-4B2A-A9EC-5FAC57CDC770}"/>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038600" y="1485900"/>
            <a:ext cx="2349500" cy="2044700"/>
          </a:xfrm>
          <a:prstGeom prst="rect">
            <a:avLst/>
          </a:prstGeom>
        </p:spPr>
      </p:pic>
      <p:pic>
        <p:nvPicPr>
          <p:cNvPr id="9" name="Picture 8">
            <a:extLst>
              <a:ext uri="{FF2B5EF4-FFF2-40B4-BE49-F238E27FC236}">
                <a16:creationId xmlns:a16="http://schemas.microsoft.com/office/drawing/2014/main" id="{14FC6C48-55BA-4AFD-BE35-1393C5974C8D}"/>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4038600" y="3606800"/>
            <a:ext cx="2349500" cy="1549400"/>
          </a:xfrm>
          <a:prstGeom prst="rect">
            <a:avLst/>
          </a:prstGeom>
        </p:spPr>
      </p:pic>
      <p:pic>
        <p:nvPicPr>
          <p:cNvPr id="7" name="Picture 6">
            <a:extLst>
              <a:ext uri="{FF2B5EF4-FFF2-40B4-BE49-F238E27FC236}">
                <a16:creationId xmlns:a16="http://schemas.microsoft.com/office/drawing/2014/main" id="{71911C47-A2B6-49B5-AA68-755785037D8C}"/>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6477000" y="1485900"/>
            <a:ext cx="1803400" cy="1168400"/>
          </a:xfrm>
          <a:prstGeom prst="rect">
            <a:avLst/>
          </a:prstGeom>
          <a:scene3d>
            <a:camera prst="orthographicFront"/>
            <a:lightRig rig="twoPt" dir="t">
              <a:rot lat="0" lon="0" rev="7200000"/>
            </a:lightRig>
          </a:scene3d>
        </p:spPr>
      </p:pic>
      <p:pic>
        <p:nvPicPr>
          <p:cNvPr id="11" name="Picture 10">
            <a:extLst>
              <a:ext uri="{FF2B5EF4-FFF2-40B4-BE49-F238E27FC236}">
                <a16:creationId xmlns:a16="http://schemas.microsoft.com/office/drawing/2014/main" id="{975E8838-B032-443E-9EFB-20455BF84190}"/>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6477000" y="2743200"/>
            <a:ext cx="1803400" cy="1168400"/>
          </a:xfrm>
          <a:prstGeom prst="rect">
            <a:avLst/>
          </a:prstGeom>
        </p:spPr>
      </p:pic>
      <p:pic>
        <p:nvPicPr>
          <p:cNvPr id="12" name="Picture 11">
            <a:extLst>
              <a:ext uri="{FF2B5EF4-FFF2-40B4-BE49-F238E27FC236}">
                <a16:creationId xmlns:a16="http://schemas.microsoft.com/office/drawing/2014/main" id="{86E57539-179E-4C1B-919E-A7D3CABCD79A}"/>
              </a:ext>
            </a:extLst>
          </p:cNvPr>
          <p:cNvPicPr>
            <a:picLocks noChangeAspect="1"/>
          </p:cNvPicPr>
          <p:nvPr/>
        </p:nvPicPr>
        <p:blipFill>
          <a:blip r:embed="rId9" cstate="screen">
            <a:extLst>
              <a:ext uri="{28A0092B-C50C-407E-A947-70E740481C1C}">
                <a14:useLocalDpi xmlns:a14="http://schemas.microsoft.com/office/drawing/2010/main"/>
              </a:ext>
            </a:extLst>
          </a:blip>
          <a:srcRect/>
          <a:stretch/>
        </p:blipFill>
        <p:spPr>
          <a:xfrm>
            <a:off x="6477000" y="3987800"/>
            <a:ext cx="1803400" cy="1168400"/>
          </a:xfrm>
          <a:prstGeom prst="rect">
            <a:avLst/>
          </a:prstGeom>
        </p:spPr>
      </p:pic>
      <p:pic>
        <p:nvPicPr>
          <p:cNvPr id="8" name="Picture 7">
            <a:extLst>
              <a:ext uri="{FF2B5EF4-FFF2-40B4-BE49-F238E27FC236}">
                <a16:creationId xmlns:a16="http://schemas.microsoft.com/office/drawing/2014/main" id="{45BB941F-49CB-49B1-8A12-4795593F114C}"/>
              </a:ext>
            </a:extLst>
          </p:cNvPr>
          <p:cNvPicPr>
            <a:picLocks noChangeAspect="1"/>
          </p:cNvPicPr>
          <p:nvPr/>
        </p:nvPicPr>
        <p:blipFill>
          <a:blip r:embed="rId10" cstate="screen">
            <a:extLst>
              <a:ext uri="{28A0092B-C50C-407E-A947-70E740481C1C}">
                <a14:useLocalDpi xmlns:a14="http://schemas.microsoft.com/office/drawing/2010/main"/>
              </a:ext>
            </a:extLst>
          </a:blip>
          <a:srcRect/>
          <a:stretch/>
        </p:blipFill>
        <p:spPr>
          <a:xfrm>
            <a:off x="8343900" y="1485900"/>
            <a:ext cx="2565400" cy="1905000"/>
          </a:xfrm>
          <a:prstGeom prst="rect">
            <a:avLst/>
          </a:prstGeom>
          <a:scene3d>
            <a:camera prst="orthographicFront"/>
            <a:lightRig rig="twoPt" dir="t">
              <a:rot lat="0" lon="0" rev="7200000"/>
            </a:lightRig>
          </a:scene3d>
        </p:spPr>
      </p:pic>
      <p:pic>
        <p:nvPicPr>
          <p:cNvPr id="6" name="Picture 5">
            <a:extLst>
              <a:ext uri="{FF2B5EF4-FFF2-40B4-BE49-F238E27FC236}">
                <a16:creationId xmlns:a16="http://schemas.microsoft.com/office/drawing/2014/main" id="{BAB54D0A-B2E1-4273-BEF2-B0759B01E440}"/>
              </a:ext>
            </a:extLst>
          </p:cNvPr>
          <p:cNvPicPr>
            <a:picLocks noChangeAspect="1"/>
          </p:cNvPicPr>
          <p:nvPr/>
        </p:nvPicPr>
        <p:blipFill>
          <a:blip r:embed="rId11" cstate="screen">
            <a:extLst>
              <a:ext uri="{28A0092B-C50C-407E-A947-70E740481C1C}">
                <a14:useLocalDpi xmlns:a14="http://schemas.microsoft.com/office/drawing/2010/main"/>
              </a:ext>
            </a:extLst>
          </a:blip>
          <a:srcRect/>
          <a:stretch/>
        </p:blipFill>
        <p:spPr>
          <a:xfrm>
            <a:off x="8343900" y="3467100"/>
            <a:ext cx="2565400" cy="1689100"/>
          </a:xfrm>
          <a:prstGeom prst="rect">
            <a:avLst/>
          </a:prstGeom>
        </p:spPr>
      </p:pic>
      <p:sp>
        <p:nvSpPr>
          <p:cNvPr id="15" name="TextBox 14">
            <a:extLst>
              <a:ext uri="{FF2B5EF4-FFF2-40B4-BE49-F238E27FC236}">
                <a16:creationId xmlns:a16="http://schemas.microsoft.com/office/drawing/2014/main" id="{BF2146C7-428A-4A0C-BF83-AD26E7696B78}"/>
              </a:ext>
            </a:extLst>
          </p:cNvPr>
          <p:cNvSpPr txBox="1"/>
          <p:nvPr/>
        </p:nvSpPr>
        <p:spPr>
          <a:xfrm>
            <a:off x="1160019" y="5241862"/>
            <a:ext cx="9871961" cy="707886"/>
          </a:xfrm>
          <a:prstGeom prst="rect">
            <a:avLst/>
          </a:prstGeom>
          <a:solidFill>
            <a:schemeClr val="bg1"/>
          </a:solidFill>
        </p:spPr>
        <p:txBody>
          <a:bodyPr wrap="square" rtlCol="0">
            <a:spAutoFit/>
          </a:bodyPr>
          <a:lstStyle/>
          <a:p>
            <a:pPr algn="ctr"/>
            <a:r>
              <a:rPr lang="en-US" sz="4000" dirty="0"/>
              <a:t>Characteristics of Plants</a:t>
            </a:r>
          </a:p>
        </p:txBody>
      </p:sp>
    </p:spTree>
    <p:extLst>
      <p:ext uri="{BB962C8B-B14F-4D97-AF65-F5344CB8AC3E}">
        <p14:creationId xmlns:p14="http://schemas.microsoft.com/office/powerpoint/2010/main" val="39010928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2">
            <a:lumMod val="25000"/>
            <a:lumOff val="75000"/>
          </a:schemeClr>
        </a:solidFill>
        <a:effectLst/>
      </p:bgPr>
    </p:bg>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AA8C323-82FB-4A23-8B38-77A38ABEDA6D}"/>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p:blipFill>
        <p:spPr bwMode="auto">
          <a:xfrm>
            <a:off x="20" y="370730"/>
            <a:ext cx="6116549" cy="6116549"/>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a:noFill/>
          <a:effectLst>
            <a:softEdge rad="127000"/>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1688B93-C7BD-4E6E-9256-C09F7D96D809}"/>
              </a:ext>
            </a:extLst>
          </p:cNvPr>
          <p:cNvSpPr txBox="1"/>
          <p:nvPr/>
        </p:nvSpPr>
        <p:spPr>
          <a:xfrm>
            <a:off x="6116569" y="1223890"/>
            <a:ext cx="5458264" cy="3847207"/>
          </a:xfrm>
          <a:prstGeom prst="rect">
            <a:avLst/>
          </a:prstGeom>
          <a:noFill/>
        </p:spPr>
        <p:txBody>
          <a:bodyPr wrap="square" rtlCol="0">
            <a:spAutoFit/>
          </a:bodyPr>
          <a:lstStyle/>
          <a:p>
            <a:r>
              <a:rPr lang="en-US" sz="4400" b="1" dirty="0">
                <a:latin typeface="Arial" panose="020B0604020202020204" pitchFamily="34" charset="0"/>
                <a:cs typeface="Arial" panose="020B0604020202020204" pitchFamily="34" charset="0"/>
              </a:rPr>
              <a:t>Essential Question:</a:t>
            </a:r>
          </a:p>
          <a:p>
            <a:endParaRPr lang="en-US" sz="4000" dirty="0">
              <a:latin typeface="Arial" panose="020B0604020202020204" pitchFamily="34" charset="0"/>
              <a:cs typeface="Arial" panose="020B0604020202020204" pitchFamily="34" charset="0"/>
            </a:endParaRPr>
          </a:p>
          <a:p>
            <a:pPr marL="571500" indent="-571500">
              <a:buFont typeface="Arial" panose="020B0604020202020204" pitchFamily="34" charset="0"/>
              <a:buChar char="•"/>
            </a:pPr>
            <a:r>
              <a:rPr lang="en-US" sz="3200" dirty="0"/>
              <a:t>How can we be stewards of Wyoming’s public and private lands to benefit current and future generations?</a:t>
            </a:r>
          </a:p>
        </p:txBody>
      </p:sp>
      <p:sp>
        <p:nvSpPr>
          <p:cNvPr id="4" name="TextBox 3">
            <a:extLst>
              <a:ext uri="{FF2B5EF4-FFF2-40B4-BE49-F238E27FC236}">
                <a16:creationId xmlns:a16="http://schemas.microsoft.com/office/drawing/2014/main" id="{7E575C62-34F8-4268-90A7-630922768E9F}"/>
              </a:ext>
            </a:extLst>
          </p:cNvPr>
          <p:cNvSpPr txBox="1"/>
          <p:nvPr/>
        </p:nvSpPr>
        <p:spPr>
          <a:xfrm>
            <a:off x="205483" y="6382664"/>
            <a:ext cx="2137025" cy="261610"/>
          </a:xfrm>
          <a:prstGeom prst="rect">
            <a:avLst/>
          </a:prstGeom>
          <a:noFill/>
        </p:spPr>
        <p:txBody>
          <a:bodyPr wrap="square" rtlCol="0">
            <a:spAutoFit/>
          </a:bodyPr>
          <a:lstStyle/>
          <a:p>
            <a:r>
              <a:rPr lang="en-US" sz="1100" dirty="0"/>
              <a:t>Photo courtesy of C. Jacobs</a:t>
            </a:r>
          </a:p>
        </p:txBody>
      </p:sp>
    </p:spTree>
    <p:extLst>
      <p:ext uri="{BB962C8B-B14F-4D97-AF65-F5344CB8AC3E}">
        <p14:creationId xmlns:p14="http://schemas.microsoft.com/office/powerpoint/2010/main" val="29084864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Freeform 6">
            <a:extLst>
              <a:ext uri="{FF2B5EF4-FFF2-40B4-BE49-F238E27FC236}">
                <a16:creationId xmlns:a16="http://schemas.microsoft.com/office/drawing/2014/main" id="{69D184B2-2226-4E31-BCCB-4443307674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8533" y="918266"/>
            <a:ext cx="706127" cy="5863534"/>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1" name="Freeform 7">
            <a:extLst>
              <a:ext uri="{FF2B5EF4-FFF2-40B4-BE49-F238E27FC236}">
                <a16:creationId xmlns:a16="http://schemas.microsoft.com/office/drawing/2014/main" id="{1AC4D4E3-486A-464A-8EC8-D448810972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7879" y="643467"/>
            <a:ext cx="420307" cy="5668919"/>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3" name="Rectangle 32">
            <a:extLst>
              <a:ext uri="{FF2B5EF4-FFF2-40B4-BE49-F238E27FC236}">
                <a16:creationId xmlns:a16="http://schemas.microsoft.com/office/drawing/2014/main" id="{864DE13E-58EB-4475-B79C-0D4FC65123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38387" y="643467"/>
            <a:ext cx="10933503" cy="5391944"/>
          </a:xfrm>
          <a:prstGeom prst="rect">
            <a:avLst/>
          </a:prstGeom>
          <a:solidFill>
            <a:srgbClr val="FFFFFF"/>
          </a:solidFill>
          <a:ln w="12700">
            <a:solidFill>
              <a:schemeClr val="accent1"/>
            </a:solidFill>
            <a:miter lim="800000"/>
          </a:ln>
        </p:spPr>
        <p:txBody>
          <a:bodyPr vert="horz" wrap="square" lIns="91440" tIns="45720" rIns="91440" bIns="45720" numCol="1" anchor="t" anchorCtr="0" compatLnSpc="1">
            <a:prstTxWarp prst="textNoShape">
              <a:avLst/>
            </a:prstTxWarp>
          </a:bodyPr>
          <a:lstStyle/>
          <a:p>
            <a:endParaRPr lang="en-US"/>
          </a:p>
        </p:txBody>
      </p:sp>
      <p:pic>
        <p:nvPicPr>
          <p:cNvPr id="13" name="Picture 12">
            <a:extLst>
              <a:ext uri="{FF2B5EF4-FFF2-40B4-BE49-F238E27FC236}">
                <a16:creationId xmlns:a16="http://schemas.microsoft.com/office/drawing/2014/main" id="{A5E87026-283E-455B-8C6B-62B4A8FD779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257300" y="1397000"/>
            <a:ext cx="2527300" cy="1905000"/>
          </a:xfrm>
          <a:prstGeom prst="rect">
            <a:avLst/>
          </a:prstGeom>
        </p:spPr>
      </p:pic>
      <p:pic>
        <p:nvPicPr>
          <p:cNvPr id="19" name="Picture 18">
            <a:extLst>
              <a:ext uri="{FF2B5EF4-FFF2-40B4-BE49-F238E27FC236}">
                <a16:creationId xmlns:a16="http://schemas.microsoft.com/office/drawing/2014/main" id="{D5695007-7A54-4403-87B8-ECB2809B1AB0}"/>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257300" y="3378200"/>
            <a:ext cx="2527300" cy="1879600"/>
          </a:xfrm>
          <a:prstGeom prst="rect">
            <a:avLst/>
          </a:prstGeom>
        </p:spPr>
      </p:pic>
      <p:pic>
        <p:nvPicPr>
          <p:cNvPr id="12" name="Picture 11">
            <a:extLst>
              <a:ext uri="{FF2B5EF4-FFF2-40B4-BE49-F238E27FC236}">
                <a16:creationId xmlns:a16="http://schemas.microsoft.com/office/drawing/2014/main" id="{69419902-582A-43D6-98F3-F24F69DAB21B}"/>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3848100" y="1397000"/>
            <a:ext cx="2705100" cy="1778000"/>
          </a:xfrm>
          <a:prstGeom prst="rect">
            <a:avLst/>
          </a:prstGeom>
        </p:spPr>
      </p:pic>
      <p:pic>
        <p:nvPicPr>
          <p:cNvPr id="20" name="Picture 19">
            <a:extLst>
              <a:ext uri="{FF2B5EF4-FFF2-40B4-BE49-F238E27FC236}">
                <a16:creationId xmlns:a16="http://schemas.microsoft.com/office/drawing/2014/main" id="{39109CDC-014D-4EBB-BFCB-CDFD2C4507A9}"/>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3848100" y="3238500"/>
            <a:ext cx="2705100" cy="2006600"/>
          </a:xfrm>
          <a:prstGeom prst="rect">
            <a:avLst/>
          </a:prstGeom>
        </p:spPr>
      </p:pic>
      <p:pic>
        <p:nvPicPr>
          <p:cNvPr id="14" name="Picture 13">
            <a:extLst>
              <a:ext uri="{FF2B5EF4-FFF2-40B4-BE49-F238E27FC236}">
                <a16:creationId xmlns:a16="http://schemas.microsoft.com/office/drawing/2014/main" id="{2A18C3CA-3A62-4F71-ABC6-65FA048D4ED4}"/>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6616700" y="1397000"/>
            <a:ext cx="2540000" cy="1892300"/>
          </a:xfrm>
          <a:prstGeom prst="rect">
            <a:avLst/>
          </a:prstGeom>
        </p:spPr>
      </p:pic>
      <p:pic>
        <p:nvPicPr>
          <p:cNvPr id="18" name="Picture 17">
            <a:extLst>
              <a:ext uri="{FF2B5EF4-FFF2-40B4-BE49-F238E27FC236}">
                <a16:creationId xmlns:a16="http://schemas.microsoft.com/office/drawing/2014/main" id="{98469DD4-E7D7-4D6A-BF4E-3EA64FB99DD0}"/>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6616700" y="3352800"/>
            <a:ext cx="2540000" cy="1892300"/>
          </a:xfrm>
          <a:prstGeom prst="rect">
            <a:avLst/>
          </a:prstGeom>
        </p:spPr>
      </p:pic>
      <p:pic>
        <p:nvPicPr>
          <p:cNvPr id="15" name="Picture 14">
            <a:extLst>
              <a:ext uri="{FF2B5EF4-FFF2-40B4-BE49-F238E27FC236}">
                <a16:creationId xmlns:a16="http://schemas.microsoft.com/office/drawing/2014/main" id="{016F96EA-1A76-4F88-A9FD-464B8CCB3921}"/>
              </a:ext>
            </a:extLst>
          </p:cNvPr>
          <p:cNvPicPr>
            <a:picLocks noChangeAspect="1"/>
          </p:cNvPicPr>
          <p:nvPr/>
        </p:nvPicPr>
        <p:blipFill>
          <a:blip r:embed="rId9" cstate="screen">
            <a:extLst>
              <a:ext uri="{28A0092B-C50C-407E-A947-70E740481C1C}">
                <a14:useLocalDpi xmlns:a14="http://schemas.microsoft.com/office/drawing/2010/main"/>
              </a:ext>
            </a:extLst>
          </a:blip>
          <a:srcRect/>
          <a:stretch/>
        </p:blipFill>
        <p:spPr>
          <a:xfrm>
            <a:off x="9232900" y="1397000"/>
            <a:ext cx="1676400" cy="1117600"/>
          </a:xfrm>
          <a:prstGeom prst="rect">
            <a:avLst/>
          </a:prstGeom>
        </p:spPr>
      </p:pic>
      <p:pic>
        <p:nvPicPr>
          <p:cNvPr id="21" name="Picture 20">
            <a:extLst>
              <a:ext uri="{FF2B5EF4-FFF2-40B4-BE49-F238E27FC236}">
                <a16:creationId xmlns:a16="http://schemas.microsoft.com/office/drawing/2014/main" id="{9DED1BE7-1CD9-43ED-9180-C1392FA48FE8}"/>
              </a:ext>
            </a:extLst>
          </p:cNvPr>
          <p:cNvPicPr>
            <a:picLocks noChangeAspect="1"/>
          </p:cNvPicPr>
          <p:nvPr/>
        </p:nvPicPr>
        <p:blipFill>
          <a:blip r:embed="rId10" cstate="screen">
            <a:extLst>
              <a:ext uri="{28A0092B-C50C-407E-A947-70E740481C1C}">
                <a14:useLocalDpi xmlns:a14="http://schemas.microsoft.com/office/drawing/2010/main"/>
              </a:ext>
            </a:extLst>
          </a:blip>
          <a:srcRect/>
          <a:stretch/>
        </p:blipFill>
        <p:spPr>
          <a:xfrm>
            <a:off x="9232900" y="2590800"/>
            <a:ext cx="1676400" cy="1143000"/>
          </a:xfrm>
          <a:prstGeom prst="rect">
            <a:avLst/>
          </a:prstGeom>
        </p:spPr>
      </p:pic>
      <p:pic>
        <p:nvPicPr>
          <p:cNvPr id="24" name="Picture 23">
            <a:extLst>
              <a:ext uri="{FF2B5EF4-FFF2-40B4-BE49-F238E27FC236}">
                <a16:creationId xmlns:a16="http://schemas.microsoft.com/office/drawing/2014/main" id="{B257F92D-4300-44E2-9C7B-37C7EC8F096F}"/>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rot="16200000">
            <a:off x="9347200" y="3695700"/>
            <a:ext cx="1447800" cy="1676400"/>
          </a:xfrm>
          <a:prstGeom prst="rect">
            <a:avLst/>
          </a:prstGeom>
        </p:spPr>
      </p:pic>
      <p:sp>
        <p:nvSpPr>
          <p:cNvPr id="16" name="TextBox 15">
            <a:extLst>
              <a:ext uri="{FF2B5EF4-FFF2-40B4-BE49-F238E27FC236}">
                <a16:creationId xmlns:a16="http://schemas.microsoft.com/office/drawing/2014/main" id="{CC04691C-A7DE-4421-9A1C-6FE818914D9E}"/>
              </a:ext>
            </a:extLst>
          </p:cNvPr>
          <p:cNvSpPr txBox="1"/>
          <p:nvPr/>
        </p:nvSpPr>
        <p:spPr>
          <a:xfrm>
            <a:off x="803049" y="5302612"/>
            <a:ext cx="10604177" cy="707886"/>
          </a:xfrm>
          <a:prstGeom prst="rect">
            <a:avLst/>
          </a:prstGeom>
          <a:solidFill>
            <a:schemeClr val="bg1"/>
          </a:solidFill>
        </p:spPr>
        <p:txBody>
          <a:bodyPr wrap="square" rtlCol="0">
            <a:spAutoFit/>
          </a:bodyPr>
          <a:lstStyle/>
          <a:p>
            <a:pPr algn="ctr"/>
            <a:r>
              <a:rPr lang="en-US" sz="4000" dirty="0"/>
              <a:t>Characteristics of Recreation</a:t>
            </a:r>
          </a:p>
        </p:txBody>
      </p:sp>
    </p:spTree>
    <p:extLst>
      <p:ext uri="{BB962C8B-B14F-4D97-AF65-F5344CB8AC3E}">
        <p14:creationId xmlns:p14="http://schemas.microsoft.com/office/powerpoint/2010/main" val="40601154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80DF40B2-80F7-4E71-B46C-284163F365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76FB9C9-C521-4944-8DAA-7A20C912BCFA}"/>
              </a:ext>
            </a:extLst>
          </p:cNvPr>
          <p:cNvSpPr>
            <a:spLocks noGrp="1"/>
          </p:cNvSpPr>
          <p:nvPr>
            <p:ph type="title"/>
          </p:nvPr>
        </p:nvSpPr>
        <p:spPr>
          <a:xfrm>
            <a:off x="657546" y="908059"/>
            <a:ext cx="4058292" cy="2228074"/>
          </a:xfrm>
        </p:spPr>
        <p:txBody>
          <a:bodyPr vert="horz" lIns="91440" tIns="45720" rIns="91440" bIns="45720" rtlCol="0" anchor="ctr">
            <a:normAutofit/>
          </a:bodyPr>
          <a:lstStyle/>
          <a:p>
            <a:r>
              <a:rPr lang="en-US" sz="3200" dirty="0"/>
              <a:t>What did you notice about wildlife, plants, and recreational activities?</a:t>
            </a:r>
          </a:p>
        </p:txBody>
      </p:sp>
      <p:sp>
        <p:nvSpPr>
          <p:cNvPr id="3" name="Content Placeholder 2">
            <a:extLst>
              <a:ext uri="{FF2B5EF4-FFF2-40B4-BE49-F238E27FC236}">
                <a16:creationId xmlns:a16="http://schemas.microsoft.com/office/drawing/2014/main" id="{92B3F044-655D-46BD-8A73-FA4B88468880}"/>
              </a:ext>
            </a:extLst>
          </p:cNvPr>
          <p:cNvSpPr>
            <a:spLocks noGrp="1"/>
          </p:cNvSpPr>
          <p:nvPr>
            <p:ph sz="half" idx="1"/>
          </p:nvPr>
        </p:nvSpPr>
        <p:spPr>
          <a:xfrm>
            <a:off x="786980" y="3265873"/>
            <a:ext cx="3799425" cy="3143241"/>
          </a:xfrm>
        </p:spPr>
        <p:txBody>
          <a:bodyPr vert="horz" lIns="91440" tIns="45720" rIns="91440" bIns="45720" rtlCol="0">
            <a:normAutofit/>
          </a:bodyPr>
          <a:lstStyle/>
          <a:p>
            <a:r>
              <a:rPr lang="en-US" sz="2400" dirty="0"/>
              <a:t>What other examples of wildlife, plants, and recreational activities do you know?</a:t>
            </a:r>
          </a:p>
          <a:p>
            <a:r>
              <a:rPr lang="en-US" sz="2400" dirty="0"/>
              <a:t>What makes Wyoming unique?</a:t>
            </a:r>
          </a:p>
        </p:txBody>
      </p:sp>
      <p:pic>
        <p:nvPicPr>
          <p:cNvPr id="6" name="Content Placeholder 5" descr="A picture containing background pattern&#10;&#10;Description automatically generated">
            <a:extLst>
              <a:ext uri="{FF2B5EF4-FFF2-40B4-BE49-F238E27FC236}">
                <a16:creationId xmlns:a16="http://schemas.microsoft.com/office/drawing/2014/main" id="{FE01ABE0-E3A2-4410-A169-74C271DE57F3}"/>
              </a:ext>
            </a:extLst>
          </p:cNvPr>
          <p:cNvPicPr>
            <a:picLocks noGrp="1" noChangeAspect="1"/>
          </p:cNvPicPr>
          <p:nvPr>
            <p:ph sz="half" idx="2"/>
          </p:nvPr>
        </p:nvPicPr>
        <p:blipFill rotWithShape="1">
          <a:blip r:embed="rId3">
            <a:extLst>
              <a:ext uri="{28A0092B-C50C-407E-A947-70E740481C1C}">
                <a14:useLocalDpi xmlns:a14="http://schemas.microsoft.com/office/drawing/2010/main"/>
              </a:ext>
            </a:extLst>
          </a:blip>
          <a:srcRect/>
          <a:stretch/>
        </p:blipFill>
        <p:spPr>
          <a:xfrm>
            <a:off x="5010386" y="10"/>
            <a:ext cx="7181613" cy="6857990"/>
          </a:xfrm>
          <a:prstGeom prst="rect">
            <a:avLst/>
          </a:prstGeom>
          <a:effectLst/>
        </p:spPr>
      </p:pic>
    </p:spTree>
    <p:extLst>
      <p:ext uri="{BB962C8B-B14F-4D97-AF65-F5344CB8AC3E}">
        <p14:creationId xmlns:p14="http://schemas.microsoft.com/office/powerpoint/2010/main" val="2487278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B789048-32EE-491B-8CBF-558344FDB2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483095" cy="6858000"/>
          </a:xfrm>
          <a:prstGeom prst="rect">
            <a:avLst/>
          </a:prstGeom>
          <a:gradFill>
            <a:gsLst>
              <a:gs pos="0">
                <a:schemeClr val="accent1">
                  <a:lumMod val="100000"/>
                  <a:alpha val="72000"/>
                </a:schemeClr>
              </a:gs>
              <a:gs pos="25000">
                <a:schemeClr val="accent1">
                  <a:alpha val="55000"/>
                </a:schemeClr>
              </a:gs>
              <a:gs pos="94000">
                <a:schemeClr val="bg2">
                  <a:lumMod val="75000"/>
                  <a:alpha val="90000"/>
                </a:schemeClr>
              </a:gs>
              <a:gs pos="100000">
                <a:schemeClr val="bg2">
                  <a:lumMod val="75000"/>
                  <a:alpha val="90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EDD2F41E-8948-4BFB-A2A3-CA8BA8ED97B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a:ext>
            </a:extLst>
          </a:blip>
          <a:stretch>
            <a:fillRect/>
          </a:stretch>
        </p:blipFill>
        <p:spPr>
          <a:xfrm flipH="1">
            <a:off x="0" y="0"/>
            <a:ext cx="12192000" cy="6858000"/>
          </a:xfrm>
          <a:prstGeom prst="rect">
            <a:avLst/>
          </a:prstGeom>
        </p:spPr>
      </p:pic>
      <p:sp>
        <p:nvSpPr>
          <p:cNvPr id="3" name="Content Placeholder 2">
            <a:extLst>
              <a:ext uri="{FF2B5EF4-FFF2-40B4-BE49-F238E27FC236}">
                <a16:creationId xmlns:a16="http://schemas.microsoft.com/office/drawing/2014/main" id="{A4B445DB-FED7-400F-9B1F-55310112A83D}"/>
              </a:ext>
            </a:extLst>
          </p:cNvPr>
          <p:cNvSpPr>
            <a:spLocks noGrp="1"/>
          </p:cNvSpPr>
          <p:nvPr>
            <p:ph sz="half" idx="1"/>
          </p:nvPr>
        </p:nvSpPr>
        <p:spPr>
          <a:xfrm>
            <a:off x="7218775" y="485453"/>
            <a:ext cx="5013002" cy="6277511"/>
          </a:xfrm>
          <a:prstGeom prst="roundRect">
            <a:avLst/>
          </a:prstGeom>
          <a:noFill/>
          <a:ln>
            <a:noFill/>
          </a:ln>
        </p:spPr>
        <p:style>
          <a:lnRef idx="0">
            <a:scrgbClr r="0" g="0" b="0"/>
          </a:lnRef>
          <a:fillRef idx="0">
            <a:scrgbClr r="0" g="0" b="0"/>
          </a:fillRef>
          <a:effectRef idx="0">
            <a:scrgbClr r="0" g="0" b="0"/>
          </a:effectRef>
          <a:fontRef idx="minor">
            <a:schemeClr val="lt1"/>
          </a:fontRef>
        </p:style>
        <p:txBody>
          <a:bodyPr vert="horz" lIns="91440" tIns="45720" rIns="91440" bIns="45720" rtlCol="0" anchor="b">
            <a:noAutofit/>
          </a:bodyPr>
          <a:lstStyle/>
          <a:p>
            <a:pPr marL="0" indent="0">
              <a:buNone/>
            </a:pPr>
            <a:endParaRPr lang="en-US">
              <a:solidFill>
                <a:schemeClr val="bg1"/>
              </a:solidFill>
            </a:endParaRPr>
          </a:p>
          <a:p>
            <a:pPr marL="0" indent="0">
              <a:buNone/>
            </a:pPr>
            <a:r>
              <a:rPr lang="en-US">
                <a:solidFill>
                  <a:schemeClr val="tx1"/>
                </a:solidFill>
              </a:rPr>
              <a:t>Wyoming’s land is unique because__________.</a:t>
            </a:r>
          </a:p>
          <a:p>
            <a:pPr marL="0" indent="0">
              <a:buNone/>
            </a:pPr>
            <a:endParaRPr lang="en-US">
              <a:solidFill>
                <a:schemeClr val="tx1"/>
              </a:solidFill>
            </a:endParaRPr>
          </a:p>
          <a:p>
            <a:pPr marL="0" indent="0">
              <a:buNone/>
            </a:pPr>
            <a:r>
              <a:rPr lang="en-US">
                <a:solidFill>
                  <a:schemeClr val="tx1"/>
                </a:solidFill>
              </a:rPr>
              <a:t>Another reason the land in Wyoming is unique is___________. </a:t>
            </a:r>
          </a:p>
          <a:p>
            <a:pPr marL="0" indent="0">
              <a:buNone/>
            </a:pPr>
            <a:endParaRPr lang="en-US">
              <a:solidFill>
                <a:schemeClr val="tx1"/>
              </a:solidFill>
            </a:endParaRPr>
          </a:p>
          <a:p>
            <a:pPr marL="0" indent="0">
              <a:buNone/>
            </a:pPr>
            <a:r>
              <a:rPr lang="en-US">
                <a:solidFill>
                  <a:schemeClr val="tx1"/>
                </a:solidFill>
              </a:rPr>
              <a:t>Since these attributes make Wyoming unique, what do you think might happen if the opportunity to enjoy them went away?</a:t>
            </a:r>
          </a:p>
          <a:p>
            <a:pPr marL="0" indent="0">
              <a:buNone/>
            </a:pPr>
            <a:endParaRPr lang="en-US" kern="1200" dirty="0">
              <a:solidFill>
                <a:schemeClr val="bg1"/>
              </a:solidFill>
              <a:latin typeface="+mn-lt"/>
              <a:ea typeface="+mn-ea"/>
              <a:cs typeface="+mn-cs"/>
            </a:endParaRPr>
          </a:p>
        </p:txBody>
      </p:sp>
      <p:sp>
        <p:nvSpPr>
          <p:cNvPr id="2" name="Title 1">
            <a:extLst>
              <a:ext uri="{FF2B5EF4-FFF2-40B4-BE49-F238E27FC236}">
                <a16:creationId xmlns:a16="http://schemas.microsoft.com/office/drawing/2014/main" id="{67018BC2-FD8E-4638-88E4-3811406A575E}"/>
              </a:ext>
            </a:extLst>
          </p:cNvPr>
          <p:cNvSpPr>
            <a:spLocks noGrp="1"/>
          </p:cNvSpPr>
          <p:nvPr>
            <p:ph type="title"/>
          </p:nvPr>
        </p:nvSpPr>
        <p:spPr>
          <a:xfrm>
            <a:off x="4714220" y="138200"/>
            <a:ext cx="2385223" cy="2095848"/>
          </a:xfrm>
          <a:prstGeom prst="ellipse">
            <a:avLst/>
          </a:prstGeom>
          <a:solidFill>
            <a:schemeClr val="accent6">
              <a:lumMod val="20000"/>
              <a:lumOff val="80000"/>
            </a:schemeClr>
          </a:solidFill>
          <a:ln w="76200">
            <a:gradFill flip="none" rotWithShape="1">
              <a:gsLst>
                <a:gs pos="0">
                  <a:schemeClr val="accent6">
                    <a:lumMod val="75000"/>
                  </a:schemeClr>
                </a:gs>
                <a:gs pos="37000">
                  <a:schemeClr val="accent1">
                    <a:lumMod val="45000"/>
                    <a:lumOff val="55000"/>
                  </a:schemeClr>
                </a:gs>
                <a:gs pos="68000">
                  <a:schemeClr val="accent1">
                    <a:lumMod val="45000"/>
                    <a:lumOff val="55000"/>
                  </a:schemeClr>
                </a:gs>
                <a:gs pos="100000">
                  <a:schemeClr val="accent6">
                    <a:lumMod val="50000"/>
                  </a:schemeClr>
                </a:gs>
              </a:gsLst>
              <a:path path="circle">
                <a:fillToRect l="100000" t="100000"/>
              </a:path>
              <a:tileRect r="-100000" b="-100000"/>
            </a:gradFill>
          </a:ln>
        </p:spPr>
        <p:style>
          <a:lnRef idx="0">
            <a:schemeClr val="accent4"/>
          </a:lnRef>
          <a:fillRef idx="3">
            <a:schemeClr val="accent4"/>
          </a:fillRef>
          <a:effectRef idx="3">
            <a:schemeClr val="accent4"/>
          </a:effectRef>
          <a:fontRef idx="minor">
            <a:schemeClr val="lt1"/>
          </a:fontRef>
        </p:style>
        <p:txBody>
          <a:bodyPr vert="horz" lIns="91440" tIns="45720" rIns="91440" bIns="45720" rtlCol="0" anchor="t">
            <a:normAutofit fontScale="90000"/>
          </a:bodyPr>
          <a:lstStyle/>
          <a:p>
            <a:pPr algn="ctr"/>
            <a:r>
              <a:rPr lang="en-US" sz="2000" b="1" kern="1200">
                <a:solidFill>
                  <a:schemeClr val="tx1"/>
                </a:solidFill>
                <a:latin typeface="+mj-lt"/>
                <a:ea typeface="+mj-ea"/>
                <a:cs typeface="+mj-cs"/>
              </a:rPr>
              <a:t>Unique:</a:t>
            </a:r>
            <a:br>
              <a:rPr lang="en-US" sz="2000" b="1" kern="1200">
                <a:solidFill>
                  <a:schemeClr val="tx1"/>
                </a:solidFill>
                <a:latin typeface="+mj-lt"/>
                <a:ea typeface="+mj-ea"/>
                <a:cs typeface="+mj-cs"/>
              </a:rPr>
            </a:br>
            <a:r>
              <a:rPr lang="en-US" sz="2000">
                <a:solidFill>
                  <a:schemeClr val="tx1"/>
                </a:solidFill>
                <a:latin typeface="+mj-lt"/>
                <a:ea typeface="+mj-ea"/>
                <a:cs typeface="+mj-cs"/>
              </a:rPr>
              <a:t>B</a:t>
            </a:r>
            <a:r>
              <a:rPr lang="en-US" sz="2000" kern="1200">
                <a:solidFill>
                  <a:schemeClr val="tx1"/>
                </a:solidFill>
                <a:latin typeface="+mj-lt"/>
                <a:ea typeface="+mj-ea"/>
                <a:cs typeface="+mj-cs"/>
              </a:rPr>
              <a:t>eing the only one of its kind; unlike anything else</a:t>
            </a:r>
            <a:endParaRPr lang="en-US" sz="2000" kern="1200" dirty="0">
              <a:solidFill>
                <a:schemeClr val="tx1"/>
              </a:solidFill>
              <a:latin typeface="+mj-lt"/>
              <a:ea typeface="+mj-ea"/>
              <a:cs typeface="+mj-cs"/>
            </a:endParaRPr>
          </a:p>
        </p:txBody>
      </p:sp>
      <p:sp>
        <p:nvSpPr>
          <p:cNvPr id="16" name="Freeform 67">
            <a:extLst>
              <a:ext uri="{FF2B5EF4-FFF2-40B4-BE49-F238E27FC236}">
                <a16:creationId xmlns:a16="http://schemas.microsoft.com/office/drawing/2014/main" id="{07500BEA-8A07-45E9-9219-40FBEECD55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153036"/>
            <a:ext cx="3242130" cy="2704964"/>
          </a:xfrm>
          <a:custGeom>
            <a:avLst/>
            <a:gdLst>
              <a:gd name="connsiteX0" fmla="*/ 1465277 w 3242130"/>
              <a:gd name="connsiteY0" fmla="*/ 0 h 2704964"/>
              <a:gd name="connsiteX1" fmla="*/ 3242130 w 3242130"/>
              <a:gd name="connsiteY1" fmla="*/ 1776853 h 2704964"/>
              <a:gd name="connsiteX2" fmla="*/ 3027674 w 3242130"/>
              <a:gd name="connsiteY2" fmla="*/ 2623807 h 2704964"/>
              <a:gd name="connsiteX3" fmla="*/ 2978369 w 3242130"/>
              <a:gd name="connsiteY3" fmla="*/ 2704964 h 2704964"/>
              <a:gd name="connsiteX4" fmla="*/ 0 w 3242130"/>
              <a:gd name="connsiteY4" fmla="*/ 2704964 h 2704964"/>
              <a:gd name="connsiteX5" fmla="*/ 0 w 3242130"/>
              <a:gd name="connsiteY5" fmla="*/ 772542 h 2704964"/>
              <a:gd name="connsiteX6" fmla="*/ 94171 w 3242130"/>
              <a:gd name="connsiteY6" fmla="*/ 646610 h 2704964"/>
              <a:gd name="connsiteX7" fmla="*/ 1465277 w 3242130"/>
              <a:gd name="connsiteY7" fmla="*/ 0 h 2704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42130" h="2704964">
                <a:moveTo>
                  <a:pt x="1465277" y="0"/>
                </a:moveTo>
                <a:cubicBezTo>
                  <a:pt x="2446606" y="0"/>
                  <a:pt x="3242130" y="795524"/>
                  <a:pt x="3242130" y="1776853"/>
                </a:cubicBezTo>
                <a:cubicBezTo>
                  <a:pt x="3242130" y="2083519"/>
                  <a:pt x="3164442" y="2372039"/>
                  <a:pt x="3027674" y="2623807"/>
                </a:cubicBezTo>
                <a:lnTo>
                  <a:pt x="2978369" y="2704964"/>
                </a:lnTo>
                <a:lnTo>
                  <a:pt x="0" y="2704964"/>
                </a:lnTo>
                <a:lnTo>
                  <a:pt x="0" y="772542"/>
                </a:lnTo>
                <a:lnTo>
                  <a:pt x="94171" y="646610"/>
                </a:lnTo>
                <a:cubicBezTo>
                  <a:pt x="420072" y="251709"/>
                  <a:pt x="913280" y="0"/>
                  <a:pt x="1465277"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Oval 17">
            <a:extLst>
              <a:ext uri="{FF2B5EF4-FFF2-40B4-BE49-F238E27FC236}">
                <a16:creationId xmlns:a16="http://schemas.microsoft.com/office/drawing/2014/main" id="{F006ACBB-A8A7-4C1B-9832-A4BFEDD2E9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75971" y="2816635"/>
            <a:ext cx="2865340" cy="2865340"/>
          </a:xfrm>
          <a:prstGeom prst="ellipse">
            <a:avLst/>
          </a:pr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65">
            <a:extLst>
              <a:ext uri="{FF2B5EF4-FFF2-40B4-BE49-F238E27FC236}">
                <a16:creationId xmlns:a16="http://schemas.microsoft.com/office/drawing/2014/main" id="{46664683-CA82-4BDA-BCF2-5814580741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4090921" cy="3465906"/>
          </a:xfrm>
          <a:custGeom>
            <a:avLst/>
            <a:gdLst>
              <a:gd name="connsiteX0" fmla="*/ 0 w 4090921"/>
              <a:gd name="connsiteY0" fmla="*/ 0 h 3465906"/>
              <a:gd name="connsiteX1" fmla="*/ 3746474 w 4090921"/>
              <a:gd name="connsiteY1" fmla="*/ 0 h 3465906"/>
              <a:gd name="connsiteX2" fmla="*/ 3817144 w 4090921"/>
              <a:gd name="connsiteY2" fmla="*/ 116327 h 3465906"/>
              <a:gd name="connsiteX3" fmla="*/ 4090921 w 4090921"/>
              <a:gd name="connsiteY3" fmla="*/ 1197557 h 3465906"/>
              <a:gd name="connsiteX4" fmla="*/ 1822572 w 4090921"/>
              <a:gd name="connsiteY4" fmla="*/ 3465906 h 3465906"/>
              <a:gd name="connsiteX5" fmla="*/ 72204 w 4090921"/>
              <a:gd name="connsiteY5" fmla="*/ 2640438 h 3465906"/>
              <a:gd name="connsiteX6" fmla="*/ 0 w 4090921"/>
              <a:gd name="connsiteY6" fmla="*/ 2543882 h 3465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90921" h="3465906">
                <a:moveTo>
                  <a:pt x="0" y="0"/>
                </a:moveTo>
                <a:lnTo>
                  <a:pt x="3746474" y="0"/>
                </a:lnTo>
                <a:lnTo>
                  <a:pt x="3817144" y="116327"/>
                </a:lnTo>
                <a:cubicBezTo>
                  <a:pt x="3991744" y="437737"/>
                  <a:pt x="4090921" y="806065"/>
                  <a:pt x="4090921" y="1197557"/>
                </a:cubicBezTo>
                <a:cubicBezTo>
                  <a:pt x="4090921" y="2450332"/>
                  <a:pt x="3075348" y="3465906"/>
                  <a:pt x="1822572" y="3465906"/>
                </a:cubicBezTo>
                <a:cubicBezTo>
                  <a:pt x="1117886" y="3465906"/>
                  <a:pt x="488252" y="3144572"/>
                  <a:pt x="72204" y="2640438"/>
                </a:cubicBezTo>
                <a:lnTo>
                  <a:pt x="0" y="2543882"/>
                </a:ln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2">
            <a:extLst>
              <a:ext uri="{FF2B5EF4-FFF2-40B4-BE49-F238E27FC236}">
                <a16:creationId xmlns:a16="http://schemas.microsoft.com/office/drawing/2014/main" id="{9E3FA3EB-5DE2-43D3-AE29-C60B40C83BC8}"/>
              </a:ext>
            </a:extLst>
          </p:cNvPr>
          <p:cNvPicPr>
            <a:picLocks noChangeAspect="1" noChangeArrowheads="1"/>
          </p:cNvPicPr>
          <p:nvPr/>
        </p:nvPicPr>
        <p:blipFill rotWithShape="1">
          <a:blip r:embed="rId4" cstate="screen">
            <a:alphaModFix/>
            <a:extLst>
              <a:ext uri="{28A0092B-C50C-407E-A947-70E740481C1C}">
                <a14:useLocalDpi xmlns:a14="http://schemas.microsoft.com/office/drawing/2010/main"/>
              </a:ext>
            </a:extLst>
          </a:blip>
          <a:srcRect/>
          <a:stretch/>
        </p:blipFill>
        <p:spPr bwMode="auto">
          <a:xfrm>
            <a:off x="20" y="4310923"/>
            <a:ext cx="3083422" cy="2547077"/>
          </a:xfrm>
          <a:custGeom>
            <a:avLst/>
            <a:gdLst/>
            <a:ahLst/>
            <a:cxnLst/>
            <a:rect l="l" t="t" r="r" b="b"/>
            <a:pathLst>
              <a:path w="3083442" h="2547077">
                <a:moveTo>
                  <a:pt x="1464476" y="0"/>
                </a:moveTo>
                <a:cubicBezTo>
                  <a:pt x="2358607" y="0"/>
                  <a:pt x="3083442" y="724836"/>
                  <a:pt x="3083442" y="1618966"/>
                </a:cubicBezTo>
                <a:cubicBezTo>
                  <a:pt x="3083442" y="1954265"/>
                  <a:pt x="2981512" y="2265757"/>
                  <a:pt x="2806948" y="2524145"/>
                </a:cubicBezTo>
                <a:lnTo>
                  <a:pt x="2789800" y="2547077"/>
                </a:lnTo>
                <a:lnTo>
                  <a:pt x="139152" y="2547077"/>
                </a:lnTo>
                <a:lnTo>
                  <a:pt x="122004" y="2524145"/>
                </a:lnTo>
                <a:cubicBezTo>
                  <a:pt x="92910" y="2481081"/>
                  <a:pt x="65834" y="2436541"/>
                  <a:pt x="40911" y="2390661"/>
                </a:cubicBezTo>
                <a:lnTo>
                  <a:pt x="0" y="2305737"/>
                </a:lnTo>
                <a:lnTo>
                  <a:pt x="0" y="932195"/>
                </a:lnTo>
                <a:lnTo>
                  <a:pt x="40911" y="847271"/>
                </a:lnTo>
                <a:cubicBezTo>
                  <a:pt x="315065" y="342598"/>
                  <a:pt x="849762" y="0"/>
                  <a:pt x="1464476" y="0"/>
                </a:cubicBezTo>
                <a:close/>
              </a:path>
            </a:pathLst>
          </a:custGeom>
          <a:noFill/>
          <a:effectLst>
            <a:softEdge rad="0"/>
          </a:effectLst>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D33D15A8-4DC7-482D-9FE2-423F8A862731}"/>
              </a:ext>
            </a:extLst>
          </p:cNvPr>
          <p:cNvPicPr>
            <a:picLocks noGrp="1" noChangeAspect="1" noChangeArrowheads="1"/>
          </p:cNvPicPr>
          <p:nvPr>
            <p:ph sz="half" idx="2"/>
          </p:nvPr>
        </p:nvPicPr>
        <p:blipFill rotWithShape="1">
          <a:blip r:embed="rId5" cstate="screen">
            <a:alphaModFix/>
            <a:extLst>
              <a:ext uri="{28A0092B-C50C-407E-A947-70E740481C1C}">
                <a14:useLocalDpi xmlns:a14="http://schemas.microsoft.com/office/drawing/2010/main"/>
              </a:ext>
            </a:extLst>
          </a:blip>
          <a:srcRect/>
          <a:stretch/>
        </p:blipFill>
        <p:spPr bwMode="auto">
          <a:xfrm>
            <a:off x="3532736" y="2984162"/>
            <a:ext cx="2555402" cy="2555402"/>
          </a:xfrm>
          <a:custGeom>
            <a:avLst/>
            <a:gdLst/>
            <a:ahLst/>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noFill/>
          <a:effectLst>
            <a:softEdge rad="0"/>
          </a:effectLst>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A95225D2-95AE-48EA-A5CC-1B6FFAD0D7F1}"/>
              </a:ext>
            </a:extLst>
          </p:cNvPr>
          <p:cNvPicPr>
            <a:picLocks noChangeAspect="1" noChangeArrowheads="1"/>
          </p:cNvPicPr>
          <p:nvPr/>
        </p:nvPicPr>
        <p:blipFill rotWithShape="1">
          <a:blip r:embed="rId6" cstate="screen">
            <a:alphaModFix/>
            <a:extLst>
              <a:ext uri="{28A0092B-C50C-407E-A947-70E740481C1C}">
                <a14:useLocalDpi xmlns:a14="http://schemas.microsoft.com/office/drawing/2010/main"/>
              </a:ext>
            </a:extLst>
          </a:blip>
          <a:srcRect b="-2"/>
          <a:stretch/>
        </p:blipFill>
        <p:spPr bwMode="auto">
          <a:xfrm>
            <a:off x="1" y="1"/>
            <a:ext cx="3943111" cy="3318096"/>
          </a:xfrm>
          <a:custGeom>
            <a:avLst/>
            <a:gdLst/>
            <a:ahLst/>
            <a:cxnLst/>
            <a:rect l="l" t="t" r="r" b="b"/>
            <a:pathLst>
              <a:path w="3943111" h="3318096">
                <a:moveTo>
                  <a:pt x="73119" y="0"/>
                </a:moveTo>
                <a:lnTo>
                  <a:pt x="3572026" y="0"/>
                </a:lnTo>
                <a:lnTo>
                  <a:pt x="3580957" y="11944"/>
                </a:lnTo>
                <a:cubicBezTo>
                  <a:pt x="3809602" y="350384"/>
                  <a:pt x="3943111" y="758379"/>
                  <a:pt x="3943111" y="1197557"/>
                </a:cubicBezTo>
                <a:cubicBezTo>
                  <a:pt x="3943111" y="2368699"/>
                  <a:pt x="2993714" y="3318096"/>
                  <a:pt x="1822572" y="3318096"/>
                </a:cubicBezTo>
                <a:cubicBezTo>
                  <a:pt x="1090609" y="3318096"/>
                  <a:pt x="445264" y="2947238"/>
                  <a:pt x="64188" y="2383171"/>
                </a:cubicBezTo>
                <a:lnTo>
                  <a:pt x="0" y="2277515"/>
                </a:lnTo>
                <a:lnTo>
                  <a:pt x="0" y="117600"/>
                </a:lnTo>
                <a:lnTo>
                  <a:pt x="64188" y="11944"/>
                </a:lnTo>
                <a:close/>
              </a:path>
            </a:pathLst>
          </a:custGeom>
          <a:noFill/>
          <a:effectLst>
            <a:softEdge rad="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33645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2">
            <a:lumMod val="75000"/>
            <a:lumOff val="25000"/>
          </a:schemeClr>
        </a:solidFill>
        <a:effectLst/>
      </p:bgPr>
    </p:bg>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961FAF58-0FD5-4BFA-9A9A-227C0AF189C4}"/>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p:blipFill>
        <p:spPr bwMode="auto">
          <a:xfrm>
            <a:off x="0" y="322350"/>
            <a:ext cx="8814019" cy="5876012"/>
          </a:xfrm>
          <a:custGeom>
            <a:avLst/>
            <a:gdLst/>
            <a:ahLst/>
            <a:cxnLst/>
            <a:rect l="l" t="t" r="r" b="b"/>
            <a:pathLst>
              <a:path w="7761924" h="5343065">
                <a:moveTo>
                  <a:pt x="3025687" y="76"/>
                </a:moveTo>
                <a:cubicBezTo>
                  <a:pt x="3140786" y="756"/>
                  <a:pt x="3256631" y="6055"/>
                  <a:pt x="3372722" y="16088"/>
                </a:cubicBezTo>
                <a:cubicBezTo>
                  <a:pt x="5230178" y="176616"/>
                  <a:pt x="7761924" y="1424594"/>
                  <a:pt x="7761924" y="3316816"/>
                </a:cubicBezTo>
                <a:cubicBezTo>
                  <a:pt x="7646022" y="5237647"/>
                  <a:pt x="4988715" y="5423921"/>
                  <a:pt x="3701109" y="5320611"/>
                </a:cubicBezTo>
                <a:cubicBezTo>
                  <a:pt x="2413504" y="5217301"/>
                  <a:pt x="351800" y="4486992"/>
                  <a:pt x="36290" y="2696959"/>
                </a:cubicBezTo>
                <a:cubicBezTo>
                  <a:pt x="-259500" y="1018804"/>
                  <a:pt x="1299198" y="-10133"/>
                  <a:pt x="3025687" y="76"/>
                </a:cubicBezTo>
                <a:close/>
              </a:path>
            </a:pathLst>
          </a:custGeom>
          <a:noFill/>
          <a:effectLst>
            <a:softEdge rad="127000"/>
          </a:effectLst>
          <a:extLst>
            <a:ext uri="{909E8E84-426E-40DD-AFC4-6F175D3DCCD1}">
              <a14:hiddenFill xmlns:a14="http://schemas.microsoft.com/office/drawing/2010/main">
                <a:solidFill>
                  <a:srgbClr val="FFFFFF"/>
                </a:solidFill>
              </a14:hiddenFill>
            </a:ext>
          </a:extLst>
        </p:spPr>
      </p:pic>
      <p:pic>
        <p:nvPicPr>
          <p:cNvPr id="5" name="Picture 4" descr="A close up of a sign&#10;&#10;Description automatically generated">
            <a:extLst>
              <a:ext uri="{FF2B5EF4-FFF2-40B4-BE49-F238E27FC236}">
                <a16:creationId xmlns:a16="http://schemas.microsoft.com/office/drawing/2014/main" id="{47E941DF-750C-44C4-AD42-7ABC893D4A4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731270" y="3582745"/>
            <a:ext cx="2501708" cy="2501708"/>
          </a:xfrm>
          <a:prstGeom prst="rect">
            <a:avLst/>
          </a:prstGeom>
        </p:spPr>
      </p:pic>
      <p:sp>
        <p:nvSpPr>
          <p:cNvPr id="6" name="Title 1">
            <a:extLst>
              <a:ext uri="{FF2B5EF4-FFF2-40B4-BE49-F238E27FC236}">
                <a16:creationId xmlns:a16="http://schemas.microsoft.com/office/drawing/2014/main" id="{AF18E441-3C0B-44EE-9520-D0DE2E823999}"/>
              </a:ext>
            </a:extLst>
          </p:cNvPr>
          <p:cNvSpPr txBox="1">
            <a:spLocks/>
          </p:cNvSpPr>
          <p:nvPr/>
        </p:nvSpPr>
        <p:spPr>
          <a:xfrm>
            <a:off x="8496693" y="563997"/>
            <a:ext cx="3695307" cy="2501708"/>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latin typeface="Arial" panose="020B0604020202020204" pitchFamily="34" charset="0"/>
                <a:cs typeface="Arial" panose="020B0604020202020204" pitchFamily="34" charset="0"/>
              </a:rPr>
              <a:t>What did we learn from today’s challenge?</a:t>
            </a:r>
          </a:p>
        </p:txBody>
      </p:sp>
    </p:spTree>
    <p:extLst>
      <p:ext uri="{BB962C8B-B14F-4D97-AF65-F5344CB8AC3E}">
        <p14:creationId xmlns:p14="http://schemas.microsoft.com/office/powerpoint/2010/main" val="22101551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2">
            <a:lumMod val="25000"/>
            <a:lumOff val="75000"/>
          </a:schemeClr>
        </a:solidFill>
        <a:effectLst/>
      </p:bgPr>
    </p:bg>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AA8C323-82FB-4A23-8B38-77A38ABEDA6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p:blipFill>
        <p:spPr bwMode="auto">
          <a:xfrm>
            <a:off x="0" y="242888"/>
            <a:ext cx="7484197" cy="6372224"/>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a:noFill/>
          <a:effectLst>
            <a:softEdge rad="127000"/>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1688B93-C7BD-4E6E-9256-C09F7D96D809}"/>
              </a:ext>
            </a:extLst>
          </p:cNvPr>
          <p:cNvSpPr txBox="1"/>
          <p:nvPr/>
        </p:nvSpPr>
        <p:spPr>
          <a:xfrm>
            <a:off x="6599804" y="1031036"/>
            <a:ext cx="5458264" cy="769441"/>
          </a:xfrm>
          <a:prstGeom prst="rect">
            <a:avLst/>
          </a:prstGeom>
          <a:noFill/>
        </p:spPr>
        <p:txBody>
          <a:bodyPr wrap="square" rtlCol="0">
            <a:spAutoFit/>
          </a:bodyPr>
          <a:lstStyle/>
          <a:p>
            <a:r>
              <a:rPr lang="en-US" sz="4400" b="1" dirty="0">
                <a:latin typeface="Arial" panose="020B0604020202020204" pitchFamily="34" charset="0"/>
                <a:cs typeface="Arial" panose="020B0604020202020204" pitchFamily="34" charset="0"/>
              </a:rPr>
              <a:t>Today’s Challenge:</a:t>
            </a:r>
          </a:p>
        </p:txBody>
      </p:sp>
      <p:sp>
        <p:nvSpPr>
          <p:cNvPr id="4" name="TextBox 3">
            <a:extLst>
              <a:ext uri="{FF2B5EF4-FFF2-40B4-BE49-F238E27FC236}">
                <a16:creationId xmlns:a16="http://schemas.microsoft.com/office/drawing/2014/main" id="{5681343D-BE22-4F8E-A703-B00DE2EB280B}"/>
              </a:ext>
            </a:extLst>
          </p:cNvPr>
          <p:cNvSpPr txBox="1"/>
          <p:nvPr/>
        </p:nvSpPr>
        <p:spPr>
          <a:xfrm>
            <a:off x="6955606" y="2393879"/>
            <a:ext cx="4746660" cy="2554545"/>
          </a:xfrm>
          <a:prstGeom prst="rect">
            <a:avLst/>
          </a:prstGeom>
          <a:noFill/>
        </p:spPr>
        <p:txBody>
          <a:bodyPr wrap="square" lIns="91440" tIns="45720" rIns="91440" bIns="45720" rtlCol="0" anchor="t">
            <a:spAutoFit/>
          </a:bodyPr>
          <a:lstStyle/>
          <a:p>
            <a:r>
              <a:rPr lang="en-US" sz="3200" b="1" dirty="0"/>
              <a:t>Students Will:</a:t>
            </a:r>
          </a:p>
          <a:p>
            <a:endParaRPr lang="en-US" sz="3200" dirty="0"/>
          </a:p>
          <a:p>
            <a:pPr marL="457200" indent="-457200">
              <a:buFont typeface="Arial" panose="020B0604020202020204" pitchFamily="34" charset="0"/>
              <a:buChar char="•"/>
            </a:pPr>
            <a:r>
              <a:rPr lang="en-US" sz="3200" dirty="0"/>
              <a:t>Identify plants, wildlife, and recreation in Wyoming.</a:t>
            </a:r>
            <a:endParaRPr lang="en-US" sz="3200" dirty="0">
              <a:cs typeface="Arial"/>
            </a:endParaRPr>
          </a:p>
        </p:txBody>
      </p:sp>
    </p:spTree>
    <p:extLst>
      <p:ext uri="{BB962C8B-B14F-4D97-AF65-F5344CB8AC3E}">
        <p14:creationId xmlns:p14="http://schemas.microsoft.com/office/powerpoint/2010/main" val="36981920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2">
            <a:lumMod val="90000"/>
            <a:lumOff val="10000"/>
          </a:schemeClr>
        </a:solidFill>
        <a:effectLst/>
      </p:bgPr>
    </p:bg>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AA8C323-82FB-4A23-8B38-77A38ABEDA6D}"/>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p:blipFill>
        <p:spPr bwMode="auto">
          <a:xfrm>
            <a:off x="0" y="127278"/>
            <a:ext cx="4929186" cy="6572248"/>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a:noFill/>
          <a:effectLst>
            <a:softEdge rad="127000"/>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1688B93-C7BD-4E6E-9256-C09F7D96D809}"/>
              </a:ext>
            </a:extLst>
          </p:cNvPr>
          <p:cNvSpPr txBox="1"/>
          <p:nvPr/>
        </p:nvSpPr>
        <p:spPr>
          <a:xfrm>
            <a:off x="253429" y="1317618"/>
            <a:ext cx="3502749" cy="646331"/>
          </a:xfrm>
          <a:prstGeom prst="rect">
            <a:avLst/>
          </a:prstGeom>
          <a:noFill/>
        </p:spPr>
        <p:txBody>
          <a:bodyPr wrap="square" rtlCol="0">
            <a:spAutoFit/>
          </a:bodyPr>
          <a:lstStyle/>
          <a:p>
            <a:r>
              <a:rPr lang="en-US" sz="3600" b="1" dirty="0">
                <a:solidFill>
                  <a:schemeClr val="bg1"/>
                </a:solidFill>
                <a:latin typeface="Arial" panose="020B0604020202020204" pitchFamily="34" charset="0"/>
                <a:cs typeface="Arial" panose="020B0604020202020204" pitchFamily="34" charset="0"/>
              </a:rPr>
              <a:t>Vocabulary</a:t>
            </a:r>
          </a:p>
        </p:txBody>
      </p:sp>
      <p:sp>
        <p:nvSpPr>
          <p:cNvPr id="4" name="TextBox 3">
            <a:extLst>
              <a:ext uri="{FF2B5EF4-FFF2-40B4-BE49-F238E27FC236}">
                <a16:creationId xmlns:a16="http://schemas.microsoft.com/office/drawing/2014/main" id="{16DCCEEA-D21C-4097-BDAA-CF9462E4881A}"/>
              </a:ext>
            </a:extLst>
          </p:cNvPr>
          <p:cNvSpPr txBox="1"/>
          <p:nvPr/>
        </p:nvSpPr>
        <p:spPr>
          <a:xfrm>
            <a:off x="4725748" y="174663"/>
            <a:ext cx="7017614" cy="6524863"/>
          </a:xfrm>
          <a:prstGeom prst="rect">
            <a:avLst/>
          </a:prstGeom>
          <a:noFill/>
        </p:spPr>
        <p:txBody>
          <a:bodyPr wrap="square" lIns="91440" tIns="45720" rIns="91440" bIns="45720" rtlCol="0" anchor="t">
            <a:spAutoFit/>
          </a:bodyPr>
          <a:lstStyle/>
          <a:p>
            <a:pPr marL="342900" indent="-342900">
              <a:buFont typeface="Arial" panose="020B0604020202020204" pitchFamily="34" charset="0"/>
              <a:buChar char="•"/>
            </a:pPr>
            <a:r>
              <a:rPr lang="en-US" sz="2200" b="1" dirty="0">
                <a:solidFill>
                  <a:schemeClr val="bg1"/>
                </a:solidFill>
              </a:rPr>
              <a:t>Attributes</a:t>
            </a:r>
            <a:r>
              <a:rPr lang="en-US" sz="2200" dirty="0">
                <a:solidFill>
                  <a:schemeClr val="bg1"/>
                </a:solidFill>
              </a:rPr>
              <a:t> – a quality or feature of someone or something</a:t>
            </a:r>
          </a:p>
          <a:p>
            <a:pPr marL="342900" indent="-342900">
              <a:buFont typeface="Arial" panose="020B0604020202020204" pitchFamily="34" charset="0"/>
              <a:buChar char="•"/>
            </a:pPr>
            <a:r>
              <a:rPr lang="en-US" sz="2200" b="1" dirty="0">
                <a:solidFill>
                  <a:schemeClr val="bg1"/>
                </a:solidFill>
              </a:rPr>
              <a:t>Characteristic</a:t>
            </a:r>
            <a:r>
              <a:rPr lang="en-US" sz="2200" dirty="0">
                <a:solidFill>
                  <a:schemeClr val="bg1"/>
                </a:solidFill>
              </a:rPr>
              <a:t> – a feature or quality belonging typically to a person, place, or thing and serving to identify it</a:t>
            </a:r>
          </a:p>
          <a:p>
            <a:pPr marL="342900" indent="-342900">
              <a:buFont typeface="Arial" panose="020B0604020202020204" pitchFamily="34" charset="0"/>
              <a:buChar char="•"/>
            </a:pPr>
            <a:r>
              <a:rPr lang="en-US" sz="2200" b="1" dirty="0">
                <a:solidFill>
                  <a:schemeClr val="bg1"/>
                </a:solidFill>
              </a:rPr>
              <a:t>Plant</a:t>
            </a:r>
            <a:r>
              <a:rPr lang="en-US" sz="2200" dirty="0">
                <a:solidFill>
                  <a:schemeClr val="bg1"/>
                </a:solidFill>
              </a:rPr>
              <a:t> – a living thing that relies on photosynthesis (the process in which it makes its own food)</a:t>
            </a:r>
            <a:endParaRPr lang="en-US" sz="2200" dirty="0">
              <a:solidFill>
                <a:schemeClr val="bg1"/>
              </a:solidFill>
              <a:cs typeface="Arial"/>
            </a:endParaRPr>
          </a:p>
          <a:p>
            <a:pPr marL="342900" indent="-342900">
              <a:buFont typeface="Arial" panose="020B0604020202020204" pitchFamily="34" charset="0"/>
              <a:buChar char="•"/>
            </a:pPr>
            <a:r>
              <a:rPr lang="en-US" sz="2200" b="1" dirty="0">
                <a:solidFill>
                  <a:schemeClr val="bg1"/>
                </a:solidFill>
              </a:rPr>
              <a:t>Public land </a:t>
            </a:r>
            <a:r>
              <a:rPr lang="en-US" sz="2200" dirty="0">
                <a:solidFill>
                  <a:schemeClr val="bg1"/>
                </a:solidFill>
              </a:rPr>
              <a:t>– land owned by a government; may or may not be accessible to the public</a:t>
            </a:r>
          </a:p>
          <a:p>
            <a:pPr marL="342900" indent="-342900">
              <a:buFont typeface="Arial" panose="020B0604020202020204" pitchFamily="34" charset="0"/>
              <a:buChar char="•"/>
            </a:pPr>
            <a:r>
              <a:rPr lang="en-US" sz="2200" b="1" dirty="0">
                <a:solidFill>
                  <a:schemeClr val="bg1"/>
                </a:solidFill>
              </a:rPr>
              <a:t>Private land </a:t>
            </a:r>
            <a:r>
              <a:rPr lang="en-US" sz="2200" dirty="0">
                <a:solidFill>
                  <a:schemeClr val="bg1"/>
                </a:solidFill>
              </a:rPr>
              <a:t>– land owned by a person or group and kept for their exclusive use; permission and access for any purpose must be granted by the owner</a:t>
            </a:r>
          </a:p>
          <a:p>
            <a:pPr marL="342900" indent="-342900">
              <a:buFont typeface="Arial" panose="020B0604020202020204" pitchFamily="34" charset="0"/>
              <a:buChar char="•"/>
            </a:pPr>
            <a:r>
              <a:rPr lang="en-US" sz="2200" b="1" dirty="0">
                <a:solidFill>
                  <a:schemeClr val="bg1"/>
                </a:solidFill>
              </a:rPr>
              <a:t>Recreation</a:t>
            </a:r>
            <a:r>
              <a:rPr lang="en-US" sz="2200" dirty="0">
                <a:solidFill>
                  <a:schemeClr val="bg1"/>
                </a:solidFill>
              </a:rPr>
              <a:t> – an activity that is undertaken for pleasure or relaxation</a:t>
            </a:r>
          </a:p>
          <a:p>
            <a:pPr marL="342900" indent="-342900">
              <a:buFont typeface="Arial" panose="020B0604020202020204" pitchFamily="34" charset="0"/>
              <a:buChar char="•"/>
            </a:pPr>
            <a:r>
              <a:rPr lang="en-US" sz="2200" b="1" dirty="0">
                <a:solidFill>
                  <a:schemeClr val="bg1"/>
                </a:solidFill>
              </a:rPr>
              <a:t>Unique </a:t>
            </a:r>
            <a:r>
              <a:rPr lang="en-US" sz="2200" dirty="0">
                <a:solidFill>
                  <a:schemeClr val="bg1"/>
                </a:solidFill>
              </a:rPr>
              <a:t>– being the only one of its kind; unlike anything else</a:t>
            </a:r>
          </a:p>
          <a:p>
            <a:pPr marL="342900" indent="-342900">
              <a:buFont typeface="Arial" panose="020B0604020202020204" pitchFamily="34" charset="0"/>
              <a:buChar char="•"/>
            </a:pPr>
            <a:r>
              <a:rPr lang="en-US" sz="2200" b="1" dirty="0">
                <a:solidFill>
                  <a:schemeClr val="bg1"/>
                </a:solidFill>
              </a:rPr>
              <a:t>Wildlife </a:t>
            </a:r>
            <a:r>
              <a:rPr lang="en-US" sz="2200" dirty="0">
                <a:solidFill>
                  <a:schemeClr val="bg1"/>
                </a:solidFill>
              </a:rPr>
              <a:t>– living things, especially mammals, birds, and fish that are neither human nor domesticated</a:t>
            </a:r>
          </a:p>
        </p:txBody>
      </p:sp>
    </p:spTree>
    <p:extLst>
      <p:ext uri="{BB962C8B-B14F-4D97-AF65-F5344CB8AC3E}">
        <p14:creationId xmlns:p14="http://schemas.microsoft.com/office/powerpoint/2010/main" val="14114832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2">
            <a:lumMod val="10000"/>
            <a:lumOff val="9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75542-0B0B-4A17-A9FC-B18F2C0A31F7}"/>
              </a:ext>
            </a:extLst>
          </p:cNvPr>
          <p:cNvSpPr>
            <a:spLocks noGrp="1"/>
          </p:cNvSpPr>
          <p:nvPr>
            <p:ph type="title"/>
          </p:nvPr>
        </p:nvSpPr>
        <p:spPr>
          <a:xfrm>
            <a:off x="324492" y="365125"/>
            <a:ext cx="11543016" cy="1155450"/>
          </a:xfrm>
        </p:spPr>
        <p:style>
          <a:lnRef idx="0">
            <a:schemeClr val="accent4"/>
          </a:lnRef>
          <a:fillRef idx="3">
            <a:schemeClr val="accent4"/>
          </a:fillRef>
          <a:effectRef idx="3">
            <a:schemeClr val="accent4"/>
          </a:effectRef>
          <a:fontRef idx="minor">
            <a:schemeClr val="lt1"/>
          </a:fontRef>
        </p:style>
        <p:txBody>
          <a:bodyPr>
            <a:normAutofit fontScale="90000"/>
          </a:bodyPr>
          <a:lstStyle/>
          <a:p>
            <a:r>
              <a:rPr lang="en-US" b="1" dirty="0">
                <a:solidFill>
                  <a:schemeClr val="bg1"/>
                </a:solidFill>
              </a:rPr>
              <a:t>Public land </a:t>
            </a:r>
            <a:r>
              <a:rPr lang="en-US" dirty="0">
                <a:solidFill>
                  <a:schemeClr val="bg1"/>
                </a:solidFill>
              </a:rPr>
              <a:t>– land owned by a government; may or may not be accessible to the public</a:t>
            </a:r>
            <a:endParaRPr lang="en-US" dirty="0"/>
          </a:p>
        </p:txBody>
      </p:sp>
      <p:pic>
        <p:nvPicPr>
          <p:cNvPr id="6" name="Content Placeholder 5" descr="Map&#10;&#10;Description automatically generated">
            <a:extLst>
              <a:ext uri="{FF2B5EF4-FFF2-40B4-BE49-F238E27FC236}">
                <a16:creationId xmlns:a16="http://schemas.microsoft.com/office/drawing/2014/main" id="{D90B20DD-A900-4175-86F3-7634724C2156}"/>
              </a:ext>
            </a:extLst>
          </p:cNvPr>
          <p:cNvPicPr>
            <a:picLocks noGrp="1" noChangeAspect="1"/>
          </p:cNvPicPr>
          <p:nvPr>
            <p:ph sz="half" idx="1"/>
          </p:nvPr>
        </p:nvPicPr>
        <p:blipFill rotWithShape="1">
          <a:blip r:embed="rId3" cstate="screen">
            <a:extLst>
              <a:ext uri="{28A0092B-C50C-407E-A947-70E740481C1C}">
                <a14:useLocalDpi xmlns:a14="http://schemas.microsoft.com/office/drawing/2010/main"/>
              </a:ext>
            </a:extLst>
          </a:blip>
          <a:srcRect/>
          <a:stretch/>
        </p:blipFill>
        <p:spPr>
          <a:xfrm>
            <a:off x="324492" y="1885361"/>
            <a:ext cx="5048785" cy="387330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Content Placeholder 7" descr="Map&#10;&#10;Description automatically generated">
            <a:extLst>
              <a:ext uri="{FF2B5EF4-FFF2-40B4-BE49-F238E27FC236}">
                <a16:creationId xmlns:a16="http://schemas.microsoft.com/office/drawing/2014/main" id="{9D631F01-33A6-497C-8CB7-130882AC4F85}"/>
              </a:ext>
            </a:extLst>
          </p:cNvPr>
          <p:cNvPicPr>
            <a:picLocks noGrp="1" noChangeAspect="1"/>
          </p:cNvPicPr>
          <p:nvPr>
            <p:ph sz="half" idx="2"/>
          </p:nvPr>
        </p:nvPicPr>
        <p:blipFill rotWithShape="1">
          <a:blip r:embed="rId4" cstate="screen">
            <a:extLst>
              <a:ext uri="{28A0092B-C50C-407E-A947-70E740481C1C}">
                <a14:useLocalDpi xmlns:a14="http://schemas.microsoft.com/office/drawing/2010/main"/>
              </a:ext>
            </a:extLst>
          </a:blip>
          <a:srcRect t="1795" b="837"/>
          <a:stretch/>
        </p:blipFill>
        <p:spPr>
          <a:xfrm>
            <a:off x="5624033" y="1885362"/>
            <a:ext cx="6243475" cy="386499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TextBox 2">
            <a:extLst>
              <a:ext uri="{FF2B5EF4-FFF2-40B4-BE49-F238E27FC236}">
                <a16:creationId xmlns:a16="http://schemas.microsoft.com/office/drawing/2014/main" id="{206AB702-53B2-46A8-A4FB-5267C96D5C68}"/>
              </a:ext>
            </a:extLst>
          </p:cNvPr>
          <p:cNvSpPr txBox="1"/>
          <p:nvPr/>
        </p:nvSpPr>
        <p:spPr>
          <a:xfrm>
            <a:off x="4627651" y="6077161"/>
            <a:ext cx="2307405" cy="461665"/>
          </a:xfrm>
          <a:prstGeom prst="rect">
            <a:avLst/>
          </a:prstGeom>
          <a:noFill/>
        </p:spPr>
        <p:txBody>
          <a:bodyPr wrap="square" rtlCol="0">
            <a:spAutoFit/>
          </a:bodyPr>
          <a:lstStyle/>
          <a:p>
            <a:r>
              <a:rPr lang="en-US" sz="2400" dirty="0">
                <a:hlinkClick r:id="rId5"/>
              </a:rPr>
              <a:t>Link to Maps</a:t>
            </a:r>
            <a:endParaRPr lang="en-US" sz="2400" dirty="0"/>
          </a:p>
        </p:txBody>
      </p:sp>
    </p:spTree>
    <p:extLst>
      <p:ext uri="{BB962C8B-B14F-4D97-AF65-F5344CB8AC3E}">
        <p14:creationId xmlns:p14="http://schemas.microsoft.com/office/powerpoint/2010/main" val="25887041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12997-E248-4AA5-BFAC-85A17C380EB7}"/>
              </a:ext>
            </a:extLst>
          </p:cNvPr>
          <p:cNvSpPr>
            <a:spLocks noGrp="1"/>
          </p:cNvSpPr>
          <p:nvPr>
            <p:ph type="title"/>
          </p:nvPr>
        </p:nvSpPr>
        <p:spPr>
          <a:xfrm>
            <a:off x="482885" y="184933"/>
            <a:ext cx="11229654" cy="1073257"/>
          </a:xfrm>
          <a:ln/>
        </p:spPr>
        <p:style>
          <a:lnRef idx="0">
            <a:schemeClr val="accent3"/>
          </a:lnRef>
          <a:fillRef idx="3">
            <a:schemeClr val="accent3"/>
          </a:fillRef>
          <a:effectRef idx="3">
            <a:schemeClr val="accent3"/>
          </a:effectRef>
          <a:fontRef idx="minor">
            <a:schemeClr val="lt1"/>
          </a:fontRef>
        </p:style>
        <p:txBody>
          <a:bodyPr/>
          <a:lstStyle/>
          <a:p>
            <a:r>
              <a:rPr lang="en-US" dirty="0">
                <a:solidFill>
                  <a:schemeClr val="bg1"/>
                </a:solidFill>
              </a:rPr>
              <a:t>How are they similar?</a:t>
            </a:r>
          </a:p>
        </p:txBody>
      </p:sp>
      <p:sp>
        <p:nvSpPr>
          <p:cNvPr id="3" name="Content Placeholder 2">
            <a:extLst>
              <a:ext uri="{FF2B5EF4-FFF2-40B4-BE49-F238E27FC236}">
                <a16:creationId xmlns:a16="http://schemas.microsoft.com/office/drawing/2014/main" id="{820B7539-E674-46AE-A85C-954548D93FD3}"/>
              </a:ext>
            </a:extLst>
          </p:cNvPr>
          <p:cNvSpPr>
            <a:spLocks noGrp="1"/>
          </p:cNvSpPr>
          <p:nvPr>
            <p:ph idx="1"/>
          </p:nvPr>
        </p:nvSpPr>
        <p:spPr>
          <a:xfrm>
            <a:off x="3606230" y="1438382"/>
            <a:ext cx="8106310" cy="5219273"/>
          </a:xfrm>
          <a:custGeom>
            <a:avLst/>
            <a:gdLst>
              <a:gd name="connsiteX0" fmla="*/ 0 w 8106310"/>
              <a:gd name="connsiteY0" fmla="*/ 0 h 5219273"/>
              <a:gd name="connsiteX1" fmla="*/ 594463 w 8106310"/>
              <a:gd name="connsiteY1" fmla="*/ 0 h 5219273"/>
              <a:gd name="connsiteX2" fmla="*/ 1351052 w 8106310"/>
              <a:gd name="connsiteY2" fmla="*/ 0 h 5219273"/>
              <a:gd name="connsiteX3" fmla="*/ 2026578 w 8106310"/>
              <a:gd name="connsiteY3" fmla="*/ 0 h 5219273"/>
              <a:gd name="connsiteX4" fmla="*/ 2783166 w 8106310"/>
              <a:gd name="connsiteY4" fmla="*/ 0 h 5219273"/>
              <a:gd name="connsiteX5" fmla="*/ 3215503 w 8106310"/>
              <a:gd name="connsiteY5" fmla="*/ 0 h 5219273"/>
              <a:gd name="connsiteX6" fmla="*/ 3891029 w 8106310"/>
              <a:gd name="connsiteY6" fmla="*/ 0 h 5219273"/>
              <a:gd name="connsiteX7" fmla="*/ 4566555 w 8106310"/>
              <a:gd name="connsiteY7" fmla="*/ 0 h 5219273"/>
              <a:gd name="connsiteX8" fmla="*/ 5323144 w 8106310"/>
              <a:gd name="connsiteY8" fmla="*/ 0 h 5219273"/>
              <a:gd name="connsiteX9" fmla="*/ 5836543 w 8106310"/>
              <a:gd name="connsiteY9" fmla="*/ 0 h 5219273"/>
              <a:gd name="connsiteX10" fmla="*/ 6593132 w 8106310"/>
              <a:gd name="connsiteY10" fmla="*/ 0 h 5219273"/>
              <a:gd name="connsiteX11" fmla="*/ 7349721 w 8106310"/>
              <a:gd name="connsiteY11" fmla="*/ 0 h 5219273"/>
              <a:gd name="connsiteX12" fmla="*/ 8106310 w 8106310"/>
              <a:gd name="connsiteY12" fmla="*/ 0 h 5219273"/>
              <a:gd name="connsiteX13" fmla="*/ 8106310 w 8106310"/>
              <a:gd name="connsiteY13" fmla="*/ 600216 h 5219273"/>
              <a:gd name="connsiteX14" fmla="*/ 8106310 w 8106310"/>
              <a:gd name="connsiteY14" fmla="*/ 1148240 h 5219273"/>
              <a:gd name="connsiteX15" fmla="*/ 8106310 w 8106310"/>
              <a:gd name="connsiteY15" fmla="*/ 1696264 h 5219273"/>
              <a:gd name="connsiteX16" fmla="*/ 8106310 w 8106310"/>
              <a:gd name="connsiteY16" fmla="*/ 2400866 h 5219273"/>
              <a:gd name="connsiteX17" fmla="*/ 8106310 w 8106310"/>
              <a:gd name="connsiteY17" fmla="*/ 3157660 h 5219273"/>
              <a:gd name="connsiteX18" fmla="*/ 8106310 w 8106310"/>
              <a:gd name="connsiteY18" fmla="*/ 3653491 h 5219273"/>
              <a:gd name="connsiteX19" fmla="*/ 8106310 w 8106310"/>
              <a:gd name="connsiteY19" fmla="*/ 4201515 h 5219273"/>
              <a:gd name="connsiteX20" fmla="*/ 8106310 w 8106310"/>
              <a:gd name="connsiteY20" fmla="*/ 5219273 h 5219273"/>
              <a:gd name="connsiteX21" fmla="*/ 7592910 w 8106310"/>
              <a:gd name="connsiteY21" fmla="*/ 5219273 h 5219273"/>
              <a:gd name="connsiteX22" fmla="*/ 7160574 w 8106310"/>
              <a:gd name="connsiteY22" fmla="*/ 5219273 h 5219273"/>
              <a:gd name="connsiteX23" fmla="*/ 6566111 w 8106310"/>
              <a:gd name="connsiteY23" fmla="*/ 5219273 h 5219273"/>
              <a:gd name="connsiteX24" fmla="*/ 6133775 w 8106310"/>
              <a:gd name="connsiteY24" fmla="*/ 5219273 h 5219273"/>
              <a:gd name="connsiteX25" fmla="*/ 5539312 w 8106310"/>
              <a:gd name="connsiteY25" fmla="*/ 5219273 h 5219273"/>
              <a:gd name="connsiteX26" fmla="*/ 5106975 w 8106310"/>
              <a:gd name="connsiteY26" fmla="*/ 5219273 h 5219273"/>
              <a:gd name="connsiteX27" fmla="*/ 4593576 w 8106310"/>
              <a:gd name="connsiteY27" fmla="*/ 5219273 h 5219273"/>
              <a:gd name="connsiteX28" fmla="*/ 4161239 w 8106310"/>
              <a:gd name="connsiteY28" fmla="*/ 5219273 h 5219273"/>
              <a:gd name="connsiteX29" fmla="*/ 3647839 w 8106310"/>
              <a:gd name="connsiteY29" fmla="*/ 5219273 h 5219273"/>
              <a:gd name="connsiteX30" fmla="*/ 3215503 w 8106310"/>
              <a:gd name="connsiteY30" fmla="*/ 5219273 h 5219273"/>
              <a:gd name="connsiteX31" fmla="*/ 2539977 w 8106310"/>
              <a:gd name="connsiteY31" fmla="*/ 5219273 h 5219273"/>
              <a:gd name="connsiteX32" fmla="*/ 1945514 w 8106310"/>
              <a:gd name="connsiteY32" fmla="*/ 5219273 h 5219273"/>
              <a:gd name="connsiteX33" fmla="*/ 1351052 w 8106310"/>
              <a:gd name="connsiteY33" fmla="*/ 5219273 h 5219273"/>
              <a:gd name="connsiteX34" fmla="*/ 918715 w 8106310"/>
              <a:gd name="connsiteY34" fmla="*/ 5219273 h 5219273"/>
              <a:gd name="connsiteX35" fmla="*/ 0 w 8106310"/>
              <a:gd name="connsiteY35" fmla="*/ 5219273 h 5219273"/>
              <a:gd name="connsiteX36" fmla="*/ 0 w 8106310"/>
              <a:gd name="connsiteY36" fmla="*/ 4671249 h 5219273"/>
              <a:gd name="connsiteX37" fmla="*/ 0 w 8106310"/>
              <a:gd name="connsiteY37" fmla="*/ 4071033 h 5219273"/>
              <a:gd name="connsiteX38" fmla="*/ 0 w 8106310"/>
              <a:gd name="connsiteY38" fmla="*/ 3418624 h 5219273"/>
              <a:gd name="connsiteX39" fmla="*/ 0 w 8106310"/>
              <a:gd name="connsiteY39" fmla="*/ 2766215 h 5219273"/>
              <a:gd name="connsiteX40" fmla="*/ 0 w 8106310"/>
              <a:gd name="connsiteY40" fmla="*/ 2009420 h 5219273"/>
              <a:gd name="connsiteX41" fmla="*/ 0 w 8106310"/>
              <a:gd name="connsiteY41" fmla="*/ 1304818 h 5219273"/>
              <a:gd name="connsiteX42" fmla="*/ 0 w 8106310"/>
              <a:gd name="connsiteY42" fmla="*/ 808987 h 5219273"/>
              <a:gd name="connsiteX43" fmla="*/ 0 w 8106310"/>
              <a:gd name="connsiteY43" fmla="*/ 0 h 5219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8106310" h="5219273" fill="none" extrusionOk="0">
                <a:moveTo>
                  <a:pt x="0" y="0"/>
                </a:moveTo>
                <a:cubicBezTo>
                  <a:pt x="152390" y="-18612"/>
                  <a:pt x="321746" y="25470"/>
                  <a:pt x="594463" y="0"/>
                </a:cubicBezTo>
                <a:cubicBezTo>
                  <a:pt x="867180" y="-25470"/>
                  <a:pt x="1112611" y="37237"/>
                  <a:pt x="1351052" y="0"/>
                </a:cubicBezTo>
                <a:cubicBezTo>
                  <a:pt x="1589493" y="-37237"/>
                  <a:pt x="1841158" y="19994"/>
                  <a:pt x="2026578" y="0"/>
                </a:cubicBezTo>
                <a:cubicBezTo>
                  <a:pt x="2211998" y="-19994"/>
                  <a:pt x="2416536" y="-13854"/>
                  <a:pt x="2783166" y="0"/>
                </a:cubicBezTo>
                <a:cubicBezTo>
                  <a:pt x="3149796" y="13854"/>
                  <a:pt x="3062315" y="7589"/>
                  <a:pt x="3215503" y="0"/>
                </a:cubicBezTo>
                <a:cubicBezTo>
                  <a:pt x="3368691" y="-7589"/>
                  <a:pt x="3649865" y="29882"/>
                  <a:pt x="3891029" y="0"/>
                </a:cubicBezTo>
                <a:cubicBezTo>
                  <a:pt x="4132193" y="-29882"/>
                  <a:pt x="4375189" y="-4871"/>
                  <a:pt x="4566555" y="0"/>
                </a:cubicBezTo>
                <a:cubicBezTo>
                  <a:pt x="4757921" y="4871"/>
                  <a:pt x="5164209" y="-4725"/>
                  <a:pt x="5323144" y="0"/>
                </a:cubicBezTo>
                <a:cubicBezTo>
                  <a:pt x="5482079" y="4725"/>
                  <a:pt x="5609542" y="18347"/>
                  <a:pt x="5836543" y="0"/>
                </a:cubicBezTo>
                <a:cubicBezTo>
                  <a:pt x="6063544" y="-18347"/>
                  <a:pt x="6323346" y="24948"/>
                  <a:pt x="6593132" y="0"/>
                </a:cubicBezTo>
                <a:cubicBezTo>
                  <a:pt x="6862918" y="-24948"/>
                  <a:pt x="7069055" y="15523"/>
                  <a:pt x="7349721" y="0"/>
                </a:cubicBezTo>
                <a:cubicBezTo>
                  <a:pt x="7630387" y="-15523"/>
                  <a:pt x="7937373" y="-13073"/>
                  <a:pt x="8106310" y="0"/>
                </a:cubicBezTo>
                <a:cubicBezTo>
                  <a:pt x="8135031" y="125292"/>
                  <a:pt x="8126970" y="318227"/>
                  <a:pt x="8106310" y="600216"/>
                </a:cubicBezTo>
                <a:cubicBezTo>
                  <a:pt x="8085650" y="882205"/>
                  <a:pt x="8088330" y="902943"/>
                  <a:pt x="8106310" y="1148240"/>
                </a:cubicBezTo>
                <a:cubicBezTo>
                  <a:pt x="8124290" y="1393537"/>
                  <a:pt x="8086672" y="1448769"/>
                  <a:pt x="8106310" y="1696264"/>
                </a:cubicBezTo>
                <a:cubicBezTo>
                  <a:pt x="8125948" y="1943759"/>
                  <a:pt x="8130517" y="2185432"/>
                  <a:pt x="8106310" y="2400866"/>
                </a:cubicBezTo>
                <a:cubicBezTo>
                  <a:pt x="8082103" y="2616300"/>
                  <a:pt x="8131609" y="3002766"/>
                  <a:pt x="8106310" y="3157660"/>
                </a:cubicBezTo>
                <a:cubicBezTo>
                  <a:pt x="8081011" y="3312554"/>
                  <a:pt x="8086288" y="3480119"/>
                  <a:pt x="8106310" y="3653491"/>
                </a:cubicBezTo>
                <a:cubicBezTo>
                  <a:pt x="8126332" y="3826863"/>
                  <a:pt x="8085349" y="3955032"/>
                  <a:pt x="8106310" y="4201515"/>
                </a:cubicBezTo>
                <a:cubicBezTo>
                  <a:pt x="8127271" y="4447998"/>
                  <a:pt x="8105387" y="4753970"/>
                  <a:pt x="8106310" y="5219273"/>
                </a:cubicBezTo>
                <a:cubicBezTo>
                  <a:pt x="7976226" y="5216821"/>
                  <a:pt x="7724816" y="5219876"/>
                  <a:pt x="7592910" y="5219273"/>
                </a:cubicBezTo>
                <a:cubicBezTo>
                  <a:pt x="7461004" y="5218670"/>
                  <a:pt x="7274953" y="5222825"/>
                  <a:pt x="7160574" y="5219273"/>
                </a:cubicBezTo>
                <a:cubicBezTo>
                  <a:pt x="7046195" y="5215721"/>
                  <a:pt x="6830178" y="5235815"/>
                  <a:pt x="6566111" y="5219273"/>
                </a:cubicBezTo>
                <a:cubicBezTo>
                  <a:pt x="6302044" y="5202731"/>
                  <a:pt x="6314419" y="5240212"/>
                  <a:pt x="6133775" y="5219273"/>
                </a:cubicBezTo>
                <a:cubicBezTo>
                  <a:pt x="5953131" y="5198334"/>
                  <a:pt x="5815572" y="5197369"/>
                  <a:pt x="5539312" y="5219273"/>
                </a:cubicBezTo>
                <a:cubicBezTo>
                  <a:pt x="5263052" y="5241177"/>
                  <a:pt x="5279689" y="5237072"/>
                  <a:pt x="5106975" y="5219273"/>
                </a:cubicBezTo>
                <a:cubicBezTo>
                  <a:pt x="4934261" y="5201474"/>
                  <a:pt x="4727658" y="5212249"/>
                  <a:pt x="4593576" y="5219273"/>
                </a:cubicBezTo>
                <a:cubicBezTo>
                  <a:pt x="4459494" y="5226297"/>
                  <a:pt x="4313342" y="5214203"/>
                  <a:pt x="4161239" y="5219273"/>
                </a:cubicBezTo>
                <a:cubicBezTo>
                  <a:pt x="4009136" y="5224343"/>
                  <a:pt x="3817036" y="5218470"/>
                  <a:pt x="3647839" y="5219273"/>
                </a:cubicBezTo>
                <a:cubicBezTo>
                  <a:pt x="3478642" y="5220076"/>
                  <a:pt x="3344455" y="5199698"/>
                  <a:pt x="3215503" y="5219273"/>
                </a:cubicBezTo>
                <a:cubicBezTo>
                  <a:pt x="3086551" y="5238848"/>
                  <a:pt x="2728630" y="5233916"/>
                  <a:pt x="2539977" y="5219273"/>
                </a:cubicBezTo>
                <a:cubicBezTo>
                  <a:pt x="2351324" y="5204630"/>
                  <a:pt x="2208290" y="5218319"/>
                  <a:pt x="1945514" y="5219273"/>
                </a:cubicBezTo>
                <a:cubicBezTo>
                  <a:pt x="1682738" y="5220227"/>
                  <a:pt x="1522749" y="5192864"/>
                  <a:pt x="1351052" y="5219273"/>
                </a:cubicBezTo>
                <a:cubicBezTo>
                  <a:pt x="1179355" y="5245682"/>
                  <a:pt x="1101587" y="5199157"/>
                  <a:pt x="918715" y="5219273"/>
                </a:cubicBezTo>
                <a:cubicBezTo>
                  <a:pt x="735843" y="5239389"/>
                  <a:pt x="297129" y="5241915"/>
                  <a:pt x="0" y="5219273"/>
                </a:cubicBezTo>
                <a:cubicBezTo>
                  <a:pt x="-18956" y="5052574"/>
                  <a:pt x="-25309" y="4875410"/>
                  <a:pt x="0" y="4671249"/>
                </a:cubicBezTo>
                <a:cubicBezTo>
                  <a:pt x="25309" y="4467088"/>
                  <a:pt x="-28966" y="4323683"/>
                  <a:pt x="0" y="4071033"/>
                </a:cubicBezTo>
                <a:cubicBezTo>
                  <a:pt x="28966" y="3818383"/>
                  <a:pt x="128" y="3656169"/>
                  <a:pt x="0" y="3418624"/>
                </a:cubicBezTo>
                <a:cubicBezTo>
                  <a:pt x="-128" y="3181079"/>
                  <a:pt x="-11137" y="3064013"/>
                  <a:pt x="0" y="2766215"/>
                </a:cubicBezTo>
                <a:cubicBezTo>
                  <a:pt x="11137" y="2468417"/>
                  <a:pt x="19538" y="2355173"/>
                  <a:pt x="0" y="2009420"/>
                </a:cubicBezTo>
                <a:cubicBezTo>
                  <a:pt x="-19538" y="1663667"/>
                  <a:pt x="-34686" y="1506519"/>
                  <a:pt x="0" y="1304818"/>
                </a:cubicBezTo>
                <a:cubicBezTo>
                  <a:pt x="34686" y="1103117"/>
                  <a:pt x="23578" y="973485"/>
                  <a:pt x="0" y="808987"/>
                </a:cubicBezTo>
                <a:cubicBezTo>
                  <a:pt x="-23578" y="644489"/>
                  <a:pt x="-507" y="381236"/>
                  <a:pt x="0" y="0"/>
                </a:cubicBezTo>
                <a:close/>
              </a:path>
              <a:path w="8106310" h="5219273" stroke="0" extrusionOk="0">
                <a:moveTo>
                  <a:pt x="0" y="0"/>
                </a:moveTo>
                <a:cubicBezTo>
                  <a:pt x="135912" y="13419"/>
                  <a:pt x="472755" y="31883"/>
                  <a:pt x="675526" y="0"/>
                </a:cubicBezTo>
                <a:cubicBezTo>
                  <a:pt x="878297" y="-31883"/>
                  <a:pt x="974735" y="8239"/>
                  <a:pt x="1269989" y="0"/>
                </a:cubicBezTo>
                <a:cubicBezTo>
                  <a:pt x="1565243" y="-8239"/>
                  <a:pt x="1637558" y="5106"/>
                  <a:pt x="1783388" y="0"/>
                </a:cubicBezTo>
                <a:cubicBezTo>
                  <a:pt x="1929218" y="-5106"/>
                  <a:pt x="2233295" y="-7035"/>
                  <a:pt x="2458914" y="0"/>
                </a:cubicBezTo>
                <a:cubicBezTo>
                  <a:pt x="2684533" y="7035"/>
                  <a:pt x="2863028" y="-28123"/>
                  <a:pt x="3053377" y="0"/>
                </a:cubicBezTo>
                <a:cubicBezTo>
                  <a:pt x="3243726" y="28123"/>
                  <a:pt x="3579169" y="15003"/>
                  <a:pt x="3728903" y="0"/>
                </a:cubicBezTo>
                <a:cubicBezTo>
                  <a:pt x="3878637" y="-15003"/>
                  <a:pt x="4135919" y="22387"/>
                  <a:pt x="4323365" y="0"/>
                </a:cubicBezTo>
                <a:cubicBezTo>
                  <a:pt x="4510811" y="-22387"/>
                  <a:pt x="4944966" y="24043"/>
                  <a:pt x="5161017" y="0"/>
                </a:cubicBezTo>
                <a:cubicBezTo>
                  <a:pt x="5377068" y="-24043"/>
                  <a:pt x="5698794" y="25431"/>
                  <a:pt x="5836543" y="0"/>
                </a:cubicBezTo>
                <a:cubicBezTo>
                  <a:pt x="5974292" y="-25431"/>
                  <a:pt x="6150774" y="-3207"/>
                  <a:pt x="6268880" y="0"/>
                </a:cubicBezTo>
                <a:cubicBezTo>
                  <a:pt x="6386986" y="3207"/>
                  <a:pt x="6699798" y="28254"/>
                  <a:pt x="6944406" y="0"/>
                </a:cubicBezTo>
                <a:cubicBezTo>
                  <a:pt x="7189014" y="-28254"/>
                  <a:pt x="7712316" y="-17921"/>
                  <a:pt x="8106310" y="0"/>
                </a:cubicBezTo>
                <a:cubicBezTo>
                  <a:pt x="8088168" y="172316"/>
                  <a:pt x="8089628" y="421072"/>
                  <a:pt x="8106310" y="652409"/>
                </a:cubicBezTo>
                <a:cubicBezTo>
                  <a:pt x="8122992" y="883746"/>
                  <a:pt x="8098612" y="1068575"/>
                  <a:pt x="8106310" y="1200433"/>
                </a:cubicBezTo>
                <a:cubicBezTo>
                  <a:pt x="8114008" y="1332291"/>
                  <a:pt x="8100483" y="1715306"/>
                  <a:pt x="8106310" y="1957227"/>
                </a:cubicBezTo>
                <a:cubicBezTo>
                  <a:pt x="8112137" y="2199148"/>
                  <a:pt x="8112563" y="2333428"/>
                  <a:pt x="8106310" y="2505251"/>
                </a:cubicBezTo>
                <a:cubicBezTo>
                  <a:pt x="8100057" y="2677074"/>
                  <a:pt x="8111102" y="3050848"/>
                  <a:pt x="8106310" y="3262046"/>
                </a:cubicBezTo>
                <a:cubicBezTo>
                  <a:pt x="8101518" y="3473244"/>
                  <a:pt x="8132042" y="3692351"/>
                  <a:pt x="8106310" y="3862262"/>
                </a:cubicBezTo>
                <a:cubicBezTo>
                  <a:pt x="8080578" y="4032173"/>
                  <a:pt x="8087270" y="4325089"/>
                  <a:pt x="8106310" y="4619057"/>
                </a:cubicBezTo>
                <a:cubicBezTo>
                  <a:pt x="8125350" y="4913026"/>
                  <a:pt x="8089578" y="4962608"/>
                  <a:pt x="8106310" y="5219273"/>
                </a:cubicBezTo>
                <a:cubicBezTo>
                  <a:pt x="7835280" y="5240001"/>
                  <a:pt x="7605780" y="5216322"/>
                  <a:pt x="7430784" y="5219273"/>
                </a:cubicBezTo>
                <a:cubicBezTo>
                  <a:pt x="7255788" y="5222224"/>
                  <a:pt x="7154992" y="5205837"/>
                  <a:pt x="6998448" y="5219273"/>
                </a:cubicBezTo>
                <a:cubicBezTo>
                  <a:pt x="6841904" y="5232709"/>
                  <a:pt x="6495276" y="5226603"/>
                  <a:pt x="6241859" y="5219273"/>
                </a:cubicBezTo>
                <a:cubicBezTo>
                  <a:pt x="5988442" y="5211943"/>
                  <a:pt x="5626537" y="5177798"/>
                  <a:pt x="5404207" y="5219273"/>
                </a:cubicBezTo>
                <a:cubicBezTo>
                  <a:pt x="5181877" y="5260748"/>
                  <a:pt x="4994745" y="5229602"/>
                  <a:pt x="4647618" y="5219273"/>
                </a:cubicBezTo>
                <a:cubicBezTo>
                  <a:pt x="4300491" y="5208944"/>
                  <a:pt x="4138384" y="5186924"/>
                  <a:pt x="3972092" y="5219273"/>
                </a:cubicBezTo>
                <a:cubicBezTo>
                  <a:pt x="3805800" y="5251622"/>
                  <a:pt x="3604622" y="5197337"/>
                  <a:pt x="3296566" y="5219273"/>
                </a:cubicBezTo>
                <a:cubicBezTo>
                  <a:pt x="2988510" y="5241209"/>
                  <a:pt x="2758778" y="5251846"/>
                  <a:pt x="2458914" y="5219273"/>
                </a:cubicBezTo>
                <a:cubicBezTo>
                  <a:pt x="2159050" y="5186700"/>
                  <a:pt x="2100133" y="5247590"/>
                  <a:pt x="1864451" y="5219273"/>
                </a:cubicBezTo>
                <a:cubicBezTo>
                  <a:pt x="1628769" y="5190956"/>
                  <a:pt x="1550895" y="5194608"/>
                  <a:pt x="1351052" y="5219273"/>
                </a:cubicBezTo>
                <a:cubicBezTo>
                  <a:pt x="1151209" y="5243938"/>
                  <a:pt x="978065" y="5200041"/>
                  <a:pt x="837652" y="5219273"/>
                </a:cubicBezTo>
                <a:cubicBezTo>
                  <a:pt x="697239" y="5238505"/>
                  <a:pt x="176147" y="5226966"/>
                  <a:pt x="0" y="5219273"/>
                </a:cubicBezTo>
                <a:cubicBezTo>
                  <a:pt x="21546" y="4958625"/>
                  <a:pt x="-11508" y="4711629"/>
                  <a:pt x="0" y="4514671"/>
                </a:cubicBezTo>
                <a:cubicBezTo>
                  <a:pt x="11508" y="4317713"/>
                  <a:pt x="3722" y="4201014"/>
                  <a:pt x="0" y="4018840"/>
                </a:cubicBezTo>
                <a:cubicBezTo>
                  <a:pt x="-3722" y="3836666"/>
                  <a:pt x="6440" y="3491758"/>
                  <a:pt x="0" y="3262046"/>
                </a:cubicBezTo>
                <a:cubicBezTo>
                  <a:pt x="-6440" y="3032334"/>
                  <a:pt x="-7674" y="2917625"/>
                  <a:pt x="0" y="2714022"/>
                </a:cubicBezTo>
                <a:cubicBezTo>
                  <a:pt x="7674" y="2510419"/>
                  <a:pt x="22739" y="2276684"/>
                  <a:pt x="0" y="1957227"/>
                </a:cubicBezTo>
                <a:cubicBezTo>
                  <a:pt x="-22739" y="1637771"/>
                  <a:pt x="-7502" y="1504807"/>
                  <a:pt x="0" y="1357011"/>
                </a:cubicBezTo>
                <a:cubicBezTo>
                  <a:pt x="7502" y="1209215"/>
                  <a:pt x="-12587" y="940472"/>
                  <a:pt x="0" y="652409"/>
                </a:cubicBezTo>
                <a:cubicBezTo>
                  <a:pt x="12587" y="364346"/>
                  <a:pt x="-2309" y="289277"/>
                  <a:pt x="0" y="0"/>
                </a:cubicBezTo>
                <a:close/>
              </a:path>
            </a:pathLst>
          </a:custGeom>
          <a:solidFill>
            <a:schemeClr val="bg1"/>
          </a:solidFill>
          <a:ln w="28575">
            <a:solidFill>
              <a:schemeClr val="accent3"/>
            </a:solidFill>
            <a:extLst>
              <a:ext uri="{C807C97D-BFC1-408E-A445-0C87EB9F89A2}">
                <ask:lineSketchStyleProps xmlns:ask="http://schemas.microsoft.com/office/drawing/2018/sketchyshapes" sd="601697651">
                  <ask:type>
                    <ask:lineSketchFreehand/>
                  </ask:type>
                </ask:lineSketchStyleProps>
              </a:ext>
            </a:extLst>
          </a:ln>
        </p:spPr>
        <p:txBody>
          <a:bodyPr/>
          <a:lstStyle/>
          <a:p>
            <a:r>
              <a:rPr lang="en-US" dirty="0"/>
              <a:t>Student responses:</a:t>
            </a:r>
          </a:p>
        </p:txBody>
      </p:sp>
      <p:pic>
        <p:nvPicPr>
          <p:cNvPr id="5" name="Picture 4" descr="Map&#10;&#10;Description automatically generated">
            <a:extLst>
              <a:ext uri="{FF2B5EF4-FFF2-40B4-BE49-F238E27FC236}">
                <a16:creationId xmlns:a16="http://schemas.microsoft.com/office/drawing/2014/main" id="{E44D5D56-20C5-4BB3-B3FD-46379561D99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9461" y="1738732"/>
            <a:ext cx="2810071" cy="2152715"/>
          </a:xfrm>
          <a:prstGeom prst="rect">
            <a:avLst/>
          </a:prstGeom>
        </p:spPr>
      </p:pic>
      <p:pic>
        <p:nvPicPr>
          <p:cNvPr id="7" name="Picture 6" descr="Map&#10;&#10;Description automatically generated">
            <a:extLst>
              <a:ext uri="{FF2B5EF4-FFF2-40B4-BE49-F238E27FC236}">
                <a16:creationId xmlns:a16="http://schemas.microsoft.com/office/drawing/2014/main" id="{4A34349F-4B05-43A9-ACBE-0AB2F4B0461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65942" y="4371989"/>
            <a:ext cx="2823590" cy="1795179"/>
          </a:xfrm>
          <a:prstGeom prst="rect">
            <a:avLst/>
          </a:prstGeom>
        </p:spPr>
      </p:pic>
    </p:spTree>
    <p:extLst>
      <p:ext uri="{BB962C8B-B14F-4D97-AF65-F5344CB8AC3E}">
        <p14:creationId xmlns:p14="http://schemas.microsoft.com/office/powerpoint/2010/main" val="35956672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12997-E248-4AA5-BFAC-85A17C380EB7}"/>
              </a:ext>
            </a:extLst>
          </p:cNvPr>
          <p:cNvSpPr>
            <a:spLocks noGrp="1"/>
          </p:cNvSpPr>
          <p:nvPr>
            <p:ph type="title"/>
          </p:nvPr>
        </p:nvSpPr>
        <p:spPr>
          <a:xfrm>
            <a:off x="482885" y="184933"/>
            <a:ext cx="11229654" cy="1073257"/>
          </a:xfrm>
          <a:ln/>
        </p:spPr>
        <p:style>
          <a:lnRef idx="0">
            <a:schemeClr val="accent4"/>
          </a:lnRef>
          <a:fillRef idx="3">
            <a:schemeClr val="accent4"/>
          </a:fillRef>
          <a:effectRef idx="3">
            <a:schemeClr val="accent4"/>
          </a:effectRef>
          <a:fontRef idx="minor">
            <a:schemeClr val="lt1"/>
          </a:fontRef>
        </p:style>
        <p:txBody>
          <a:bodyPr/>
          <a:lstStyle/>
          <a:p>
            <a:r>
              <a:rPr lang="en-US" dirty="0">
                <a:solidFill>
                  <a:schemeClr val="bg1"/>
                </a:solidFill>
              </a:rPr>
              <a:t>How are they different?</a:t>
            </a:r>
          </a:p>
        </p:txBody>
      </p:sp>
      <p:sp>
        <p:nvSpPr>
          <p:cNvPr id="3" name="Content Placeholder 2">
            <a:extLst>
              <a:ext uri="{FF2B5EF4-FFF2-40B4-BE49-F238E27FC236}">
                <a16:creationId xmlns:a16="http://schemas.microsoft.com/office/drawing/2014/main" id="{820B7539-E674-46AE-A85C-954548D93FD3}"/>
              </a:ext>
            </a:extLst>
          </p:cNvPr>
          <p:cNvSpPr>
            <a:spLocks noGrp="1"/>
          </p:cNvSpPr>
          <p:nvPr>
            <p:ph idx="1"/>
          </p:nvPr>
        </p:nvSpPr>
        <p:spPr>
          <a:xfrm>
            <a:off x="3606230" y="1438382"/>
            <a:ext cx="8106310" cy="5219273"/>
          </a:xfrm>
          <a:custGeom>
            <a:avLst/>
            <a:gdLst>
              <a:gd name="connsiteX0" fmla="*/ 0 w 8106310"/>
              <a:gd name="connsiteY0" fmla="*/ 0 h 5219273"/>
              <a:gd name="connsiteX1" fmla="*/ 594463 w 8106310"/>
              <a:gd name="connsiteY1" fmla="*/ 0 h 5219273"/>
              <a:gd name="connsiteX2" fmla="*/ 1351052 w 8106310"/>
              <a:gd name="connsiteY2" fmla="*/ 0 h 5219273"/>
              <a:gd name="connsiteX3" fmla="*/ 2026578 w 8106310"/>
              <a:gd name="connsiteY3" fmla="*/ 0 h 5219273"/>
              <a:gd name="connsiteX4" fmla="*/ 2783166 w 8106310"/>
              <a:gd name="connsiteY4" fmla="*/ 0 h 5219273"/>
              <a:gd name="connsiteX5" fmla="*/ 3215503 w 8106310"/>
              <a:gd name="connsiteY5" fmla="*/ 0 h 5219273"/>
              <a:gd name="connsiteX6" fmla="*/ 3891029 w 8106310"/>
              <a:gd name="connsiteY6" fmla="*/ 0 h 5219273"/>
              <a:gd name="connsiteX7" fmla="*/ 4566555 w 8106310"/>
              <a:gd name="connsiteY7" fmla="*/ 0 h 5219273"/>
              <a:gd name="connsiteX8" fmla="*/ 5323144 w 8106310"/>
              <a:gd name="connsiteY8" fmla="*/ 0 h 5219273"/>
              <a:gd name="connsiteX9" fmla="*/ 5836543 w 8106310"/>
              <a:gd name="connsiteY9" fmla="*/ 0 h 5219273"/>
              <a:gd name="connsiteX10" fmla="*/ 6593132 w 8106310"/>
              <a:gd name="connsiteY10" fmla="*/ 0 h 5219273"/>
              <a:gd name="connsiteX11" fmla="*/ 7349721 w 8106310"/>
              <a:gd name="connsiteY11" fmla="*/ 0 h 5219273"/>
              <a:gd name="connsiteX12" fmla="*/ 8106310 w 8106310"/>
              <a:gd name="connsiteY12" fmla="*/ 0 h 5219273"/>
              <a:gd name="connsiteX13" fmla="*/ 8106310 w 8106310"/>
              <a:gd name="connsiteY13" fmla="*/ 600216 h 5219273"/>
              <a:gd name="connsiteX14" fmla="*/ 8106310 w 8106310"/>
              <a:gd name="connsiteY14" fmla="*/ 1148240 h 5219273"/>
              <a:gd name="connsiteX15" fmla="*/ 8106310 w 8106310"/>
              <a:gd name="connsiteY15" fmla="*/ 1696264 h 5219273"/>
              <a:gd name="connsiteX16" fmla="*/ 8106310 w 8106310"/>
              <a:gd name="connsiteY16" fmla="*/ 2400866 h 5219273"/>
              <a:gd name="connsiteX17" fmla="*/ 8106310 w 8106310"/>
              <a:gd name="connsiteY17" fmla="*/ 3157660 h 5219273"/>
              <a:gd name="connsiteX18" fmla="*/ 8106310 w 8106310"/>
              <a:gd name="connsiteY18" fmla="*/ 3653491 h 5219273"/>
              <a:gd name="connsiteX19" fmla="*/ 8106310 w 8106310"/>
              <a:gd name="connsiteY19" fmla="*/ 4201515 h 5219273"/>
              <a:gd name="connsiteX20" fmla="*/ 8106310 w 8106310"/>
              <a:gd name="connsiteY20" fmla="*/ 5219273 h 5219273"/>
              <a:gd name="connsiteX21" fmla="*/ 7592910 w 8106310"/>
              <a:gd name="connsiteY21" fmla="*/ 5219273 h 5219273"/>
              <a:gd name="connsiteX22" fmla="*/ 7160574 w 8106310"/>
              <a:gd name="connsiteY22" fmla="*/ 5219273 h 5219273"/>
              <a:gd name="connsiteX23" fmla="*/ 6566111 w 8106310"/>
              <a:gd name="connsiteY23" fmla="*/ 5219273 h 5219273"/>
              <a:gd name="connsiteX24" fmla="*/ 6133775 w 8106310"/>
              <a:gd name="connsiteY24" fmla="*/ 5219273 h 5219273"/>
              <a:gd name="connsiteX25" fmla="*/ 5539312 w 8106310"/>
              <a:gd name="connsiteY25" fmla="*/ 5219273 h 5219273"/>
              <a:gd name="connsiteX26" fmla="*/ 5106975 w 8106310"/>
              <a:gd name="connsiteY26" fmla="*/ 5219273 h 5219273"/>
              <a:gd name="connsiteX27" fmla="*/ 4593576 w 8106310"/>
              <a:gd name="connsiteY27" fmla="*/ 5219273 h 5219273"/>
              <a:gd name="connsiteX28" fmla="*/ 4161239 w 8106310"/>
              <a:gd name="connsiteY28" fmla="*/ 5219273 h 5219273"/>
              <a:gd name="connsiteX29" fmla="*/ 3647839 w 8106310"/>
              <a:gd name="connsiteY29" fmla="*/ 5219273 h 5219273"/>
              <a:gd name="connsiteX30" fmla="*/ 3215503 w 8106310"/>
              <a:gd name="connsiteY30" fmla="*/ 5219273 h 5219273"/>
              <a:gd name="connsiteX31" fmla="*/ 2539977 w 8106310"/>
              <a:gd name="connsiteY31" fmla="*/ 5219273 h 5219273"/>
              <a:gd name="connsiteX32" fmla="*/ 1945514 w 8106310"/>
              <a:gd name="connsiteY32" fmla="*/ 5219273 h 5219273"/>
              <a:gd name="connsiteX33" fmla="*/ 1351052 w 8106310"/>
              <a:gd name="connsiteY33" fmla="*/ 5219273 h 5219273"/>
              <a:gd name="connsiteX34" fmla="*/ 918715 w 8106310"/>
              <a:gd name="connsiteY34" fmla="*/ 5219273 h 5219273"/>
              <a:gd name="connsiteX35" fmla="*/ 0 w 8106310"/>
              <a:gd name="connsiteY35" fmla="*/ 5219273 h 5219273"/>
              <a:gd name="connsiteX36" fmla="*/ 0 w 8106310"/>
              <a:gd name="connsiteY36" fmla="*/ 4671249 h 5219273"/>
              <a:gd name="connsiteX37" fmla="*/ 0 w 8106310"/>
              <a:gd name="connsiteY37" fmla="*/ 4071033 h 5219273"/>
              <a:gd name="connsiteX38" fmla="*/ 0 w 8106310"/>
              <a:gd name="connsiteY38" fmla="*/ 3418624 h 5219273"/>
              <a:gd name="connsiteX39" fmla="*/ 0 w 8106310"/>
              <a:gd name="connsiteY39" fmla="*/ 2766215 h 5219273"/>
              <a:gd name="connsiteX40" fmla="*/ 0 w 8106310"/>
              <a:gd name="connsiteY40" fmla="*/ 2009420 h 5219273"/>
              <a:gd name="connsiteX41" fmla="*/ 0 w 8106310"/>
              <a:gd name="connsiteY41" fmla="*/ 1304818 h 5219273"/>
              <a:gd name="connsiteX42" fmla="*/ 0 w 8106310"/>
              <a:gd name="connsiteY42" fmla="*/ 808987 h 5219273"/>
              <a:gd name="connsiteX43" fmla="*/ 0 w 8106310"/>
              <a:gd name="connsiteY43" fmla="*/ 0 h 5219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8106310" h="5219273" fill="none" extrusionOk="0">
                <a:moveTo>
                  <a:pt x="0" y="0"/>
                </a:moveTo>
                <a:cubicBezTo>
                  <a:pt x="152390" y="-18612"/>
                  <a:pt x="321746" y="25470"/>
                  <a:pt x="594463" y="0"/>
                </a:cubicBezTo>
                <a:cubicBezTo>
                  <a:pt x="867180" y="-25470"/>
                  <a:pt x="1112611" y="37237"/>
                  <a:pt x="1351052" y="0"/>
                </a:cubicBezTo>
                <a:cubicBezTo>
                  <a:pt x="1589493" y="-37237"/>
                  <a:pt x="1841158" y="19994"/>
                  <a:pt x="2026578" y="0"/>
                </a:cubicBezTo>
                <a:cubicBezTo>
                  <a:pt x="2211998" y="-19994"/>
                  <a:pt x="2416536" y="-13854"/>
                  <a:pt x="2783166" y="0"/>
                </a:cubicBezTo>
                <a:cubicBezTo>
                  <a:pt x="3149796" y="13854"/>
                  <a:pt x="3062315" y="7589"/>
                  <a:pt x="3215503" y="0"/>
                </a:cubicBezTo>
                <a:cubicBezTo>
                  <a:pt x="3368691" y="-7589"/>
                  <a:pt x="3649865" y="29882"/>
                  <a:pt x="3891029" y="0"/>
                </a:cubicBezTo>
                <a:cubicBezTo>
                  <a:pt x="4132193" y="-29882"/>
                  <a:pt x="4375189" y="-4871"/>
                  <a:pt x="4566555" y="0"/>
                </a:cubicBezTo>
                <a:cubicBezTo>
                  <a:pt x="4757921" y="4871"/>
                  <a:pt x="5164209" y="-4725"/>
                  <a:pt x="5323144" y="0"/>
                </a:cubicBezTo>
                <a:cubicBezTo>
                  <a:pt x="5482079" y="4725"/>
                  <a:pt x="5609542" y="18347"/>
                  <a:pt x="5836543" y="0"/>
                </a:cubicBezTo>
                <a:cubicBezTo>
                  <a:pt x="6063544" y="-18347"/>
                  <a:pt x="6323346" y="24948"/>
                  <a:pt x="6593132" y="0"/>
                </a:cubicBezTo>
                <a:cubicBezTo>
                  <a:pt x="6862918" y="-24948"/>
                  <a:pt x="7069055" y="15523"/>
                  <a:pt x="7349721" y="0"/>
                </a:cubicBezTo>
                <a:cubicBezTo>
                  <a:pt x="7630387" y="-15523"/>
                  <a:pt x="7937373" y="-13073"/>
                  <a:pt x="8106310" y="0"/>
                </a:cubicBezTo>
                <a:cubicBezTo>
                  <a:pt x="8135031" y="125292"/>
                  <a:pt x="8126970" y="318227"/>
                  <a:pt x="8106310" y="600216"/>
                </a:cubicBezTo>
                <a:cubicBezTo>
                  <a:pt x="8085650" y="882205"/>
                  <a:pt x="8088330" y="902943"/>
                  <a:pt x="8106310" y="1148240"/>
                </a:cubicBezTo>
                <a:cubicBezTo>
                  <a:pt x="8124290" y="1393537"/>
                  <a:pt x="8086672" y="1448769"/>
                  <a:pt x="8106310" y="1696264"/>
                </a:cubicBezTo>
                <a:cubicBezTo>
                  <a:pt x="8125948" y="1943759"/>
                  <a:pt x="8130517" y="2185432"/>
                  <a:pt x="8106310" y="2400866"/>
                </a:cubicBezTo>
                <a:cubicBezTo>
                  <a:pt x="8082103" y="2616300"/>
                  <a:pt x="8131609" y="3002766"/>
                  <a:pt x="8106310" y="3157660"/>
                </a:cubicBezTo>
                <a:cubicBezTo>
                  <a:pt x="8081011" y="3312554"/>
                  <a:pt x="8086288" y="3480119"/>
                  <a:pt x="8106310" y="3653491"/>
                </a:cubicBezTo>
                <a:cubicBezTo>
                  <a:pt x="8126332" y="3826863"/>
                  <a:pt x="8085349" y="3955032"/>
                  <a:pt x="8106310" y="4201515"/>
                </a:cubicBezTo>
                <a:cubicBezTo>
                  <a:pt x="8127271" y="4447998"/>
                  <a:pt x="8105387" y="4753970"/>
                  <a:pt x="8106310" y="5219273"/>
                </a:cubicBezTo>
                <a:cubicBezTo>
                  <a:pt x="7976226" y="5216821"/>
                  <a:pt x="7724816" y="5219876"/>
                  <a:pt x="7592910" y="5219273"/>
                </a:cubicBezTo>
                <a:cubicBezTo>
                  <a:pt x="7461004" y="5218670"/>
                  <a:pt x="7274953" y="5222825"/>
                  <a:pt x="7160574" y="5219273"/>
                </a:cubicBezTo>
                <a:cubicBezTo>
                  <a:pt x="7046195" y="5215721"/>
                  <a:pt x="6830178" y="5235815"/>
                  <a:pt x="6566111" y="5219273"/>
                </a:cubicBezTo>
                <a:cubicBezTo>
                  <a:pt x="6302044" y="5202731"/>
                  <a:pt x="6314419" y="5240212"/>
                  <a:pt x="6133775" y="5219273"/>
                </a:cubicBezTo>
                <a:cubicBezTo>
                  <a:pt x="5953131" y="5198334"/>
                  <a:pt x="5815572" y="5197369"/>
                  <a:pt x="5539312" y="5219273"/>
                </a:cubicBezTo>
                <a:cubicBezTo>
                  <a:pt x="5263052" y="5241177"/>
                  <a:pt x="5279689" y="5237072"/>
                  <a:pt x="5106975" y="5219273"/>
                </a:cubicBezTo>
                <a:cubicBezTo>
                  <a:pt x="4934261" y="5201474"/>
                  <a:pt x="4727658" y="5212249"/>
                  <a:pt x="4593576" y="5219273"/>
                </a:cubicBezTo>
                <a:cubicBezTo>
                  <a:pt x="4459494" y="5226297"/>
                  <a:pt x="4313342" y="5214203"/>
                  <a:pt x="4161239" y="5219273"/>
                </a:cubicBezTo>
                <a:cubicBezTo>
                  <a:pt x="4009136" y="5224343"/>
                  <a:pt x="3817036" y="5218470"/>
                  <a:pt x="3647839" y="5219273"/>
                </a:cubicBezTo>
                <a:cubicBezTo>
                  <a:pt x="3478642" y="5220076"/>
                  <a:pt x="3344455" y="5199698"/>
                  <a:pt x="3215503" y="5219273"/>
                </a:cubicBezTo>
                <a:cubicBezTo>
                  <a:pt x="3086551" y="5238848"/>
                  <a:pt x="2728630" y="5233916"/>
                  <a:pt x="2539977" y="5219273"/>
                </a:cubicBezTo>
                <a:cubicBezTo>
                  <a:pt x="2351324" y="5204630"/>
                  <a:pt x="2208290" y="5218319"/>
                  <a:pt x="1945514" y="5219273"/>
                </a:cubicBezTo>
                <a:cubicBezTo>
                  <a:pt x="1682738" y="5220227"/>
                  <a:pt x="1522749" y="5192864"/>
                  <a:pt x="1351052" y="5219273"/>
                </a:cubicBezTo>
                <a:cubicBezTo>
                  <a:pt x="1179355" y="5245682"/>
                  <a:pt x="1101587" y="5199157"/>
                  <a:pt x="918715" y="5219273"/>
                </a:cubicBezTo>
                <a:cubicBezTo>
                  <a:pt x="735843" y="5239389"/>
                  <a:pt x="297129" y="5241915"/>
                  <a:pt x="0" y="5219273"/>
                </a:cubicBezTo>
                <a:cubicBezTo>
                  <a:pt x="-18956" y="5052574"/>
                  <a:pt x="-25309" y="4875410"/>
                  <a:pt x="0" y="4671249"/>
                </a:cubicBezTo>
                <a:cubicBezTo>
                  <a:pt x="25309" y="4467088"/>
                  <a:pt x="-28966" y="4323683"/>
                  <a:pt x="0" y="4071033"/>
                </a:cubicBezTo>
                <a:cubicBezTo>
                  <a:pt x="28966" y="3818383"/>
                  <a:pt x="128" y="3656169"/>
                  <a:pt x="0" y="3418624"/>
                </a:cubicBezTo>
                <a:cubicBezTo>
                  <a:pt x="-128" y="3181079"/>
                  <a:pt x="-11137" y="3064013"/>
                  <a:pt x="0" y="2766215"/>
                </a:cubicBezTo>
                <a:cubicBezTo>
                  <a:pt x="11137" y="2468417"/>
                  <a:pt x="19538" y="2355173"/>
                  <a:pt x="0" y="2009420"/>
                </a:cubicBezTo>
                <a:cubicBezTo>
                  <a:pt x="-19538" y="1663667"/>
                  <a:pt x="-34686" y="1506519"/>
                  <a:pt x="0" y="1304818"/>
                </a:cubicBezTo>
                <a:cubicBezTo>
                  <a:pt x="34686" y="1103117"/>
                  <a:pt x="23578" y="973485"/>
                  <a:pt x="0" y="808987"/>
                </a:cubicBezTo>
                <a:cubicBezTo>
                  <a:pt x="-23578" y="644489"/>
                  <a:pt x="-507" y="381236"/>
                  <a:pt x="0" y="0"/>
                </a:cubicBezTo>
                <a:close/>
              </a:path>
              <a:path w="8106310" h="5219273" stroke="0" extrusionOk="0">
                <a:moveTo>
                  <a:pt x="0" y="0"/>
                </a:moveTo>
                <a:cubicBezTo>
                  <a:pt x="135912" y="13419"/>
                  <a:pt x="472755" y="31883"/>
                  <a:pt x="675526" y="0"/>
                </a:cubicBezTo>
                <a:cubicBezTo>
                  <a:pt x="878297" y="-31883"/>
                  <a:pt x="974735" y="8239"/>
                  <a:pt x="1269989" y="0"/>
                </a:cubicBezTo>
                <a:cubicBezTo>
                  <a:pt x="1565243" y="-8239"/>
                  <a:pt x="1637558" y="5106"/>
                  <a:pt x="1783388" y="0"/>
                </a:cubicBezTo>
                <a:cubicBezTo>
                  <a:pt x="1929218" y="-5106"/>
                  <a:pt x="2233295" y="-7035"/>
                  <a:pt x="2458914" y="0"/>
                </a:cubicBezTo>
                <a:cubicBezTo>
                  <a:pt x="2684533" y="7035"/>
                  <a:pt x="2863028" y="-28123"/>
                  <a:pt x="3053377" y="0"/>
                </a:cubicBezTo>
                <a:cubicBezTo>
                  <a:pt x="3243726" y="28123"/>
                  <a:pt x="3579169" y="15003"/>
                  <a:pt x="3728903" y="0"/>
                </a:cubicBezTo>
                <a:cubicBezTo>
                  <a:pt x="3878637" y="-15003"/>
                  <a:pt x="4135919" y="22387"/>
                  <a:pt x="4323365" y="0"/>
                </a:cubicBezTo>
                <a:cubicBezTo>
                  <a:pt x="4510811" y="-22387"/>
                  <a:pt x="4944966" y="24043"/>
                  <a:pt x="5161017" y="0"/>
                </a:cubicBezTo>
                <a:cubicBezTo>
                  <a:pt x="5377068" y="-24043"/>
                  <a:pt x="5698794" y="25431"/>
                  <a:pt x="5836543" y="0"/>
                </a:cubicBezTo>
                <a:cubicBezTo>
                  <a:pt x="5974292" y="-25431"/>
                  <a:pt x="6150774" y="-3207"/>
                  <a:pt x="6268880" y="0"/>
                </a:cubicBezTo>
                <a:cubicBezTo>
                  <a:pt x="6386986" y="3207"/>
                  <a:pt x="6699798" y="28254"/>
                  <a:pt x="6944406" y="0"/>
                </a:cubicBezTo>
                <a:cubicBezTo>
                  <a:pt x="7189014" y="-28254"/>
                  <a:pt x="7712316" y="-17921"/>
                  <a:pt x="8106310" y="0"/>
                </a:cubicBezTo>
                <a:cubicBezTo>
                  <a:pt x="8088168" y="172316"/>
                  <a:pt x="8089628" y="421072"/>
                  <a:pt x="8106310" y="652409"/>
                </a:cubicBezTo>
                <a:cubicBezTo>
                  <a:pt x="8122992" y="883746"/>
                  <a:pt x="8098612" y="1068575"/>
                  <a:pt x="8106310" y="1200433"/>
                </a:cubicBezTo>
                <a:cubicBezTo>
                  <a:pt x="8114008" y="1332291"/>
                  <a:pt x="8100483" y="1715306"/>
                  <a:pt x="8106310" y="1957227"/>
                </a:cubicBezTo>
                <a:cubicBezTo>
                  <a:pt x="8112137" y="2199148"/>
                  <a:pt x="8112563" y="2333428"/>
                  <a:pt x="8106310" y="2505251"/>
                </a:cubicBezTo>
                <a:cubicBezTo>
                  <a:pt x="8100057" y="2677074"/>
                  <a:pt x="8111102" y="3050848"/>
                  <a:pt x="8106310" y="3262046"/>
                </a:cubicBezTo>
                <a:cubicBezTo>
                  <a:pt x="8101518" y="3473244"/>
                  <a:pt x="8132042" y="3692351"/>
                  <a:pt x="8106310" y="3862262"/>
                </a:cubicBezTo>
                <a:cubicBezTo>
                  <a:pt x="8080578" y="4032173"/>
                  <a:pt x="8087270" y="4325089"/>
                  <a:pt x="8106310" y="4619057"/>
                </a:cubicBezTo>
                <a:cubicBezTo>
                  <a:pt x="8125350" y="4913026"/>
                  <a:pt x="8089578" y="4962608"/>
                  <a:pt x="8106310" y="5219273"/>
                </a:cubicBezTo>
                <a:cubicBezTo>
                  <a:pt x="7835280" y="5240001"/>
                  <a:pt x="7605780" y="5216322"/>
                  <a:pt x="7430784" y="5219273"/>
                </a:cubicBezTo>
                <a:cubicBezTo>
                  <a:pt x="7255788" y="5222224"/>
                  <a:pt x="7154992" y="5205837"/>
                  <a:pt x="6998448" y="5219273"/>
                </a:cubicBezTo>
                <a:cubicBezTo>
                  <a:pt x="6841904" y="5232709"/>
                  <a:pt x="6495276" y="5226603"/>
                  <a:pt x="6241859" y="5219273"/>
                </a:cubicBezTo>
                <a:cubicBezTo>
                  <a:pt x="5988442" y="5211943"/>
                  <a:pt x="5626537" y="5177798"/>
                  <a:pt x="5404207" y="5219273"/>
                </a:cubicBezTo>
                <a:cubicBezTo>
                  <a:pt x="5181877" y="5260748"/>
                  <a:pt x="4994745" y="5229602"/>
                  <a:pt x="4647618" y="5219273"/>
                </a:cubicBezTo>
                <a:cubicBezTo>
                  <a:pt x="4300491" y="5208944"/>
                  <a:pt x="4138384" y="5186924"/>
                  <a:pt x="3972092" y="5219273"/>
                </a:cubicBezTo>
                <a:cubicBezTo>
                  <a:pt x="3805800" y="5251622"/>
                  <a:pt x="3604622" y="5197337"/>
                  <a:pt x="3296566" y="5219273"/>
                </a:cubicBezTo>
                <a:cubicBezTo>
                  <a:pt x="2988510" y="5241209"/>
                  <a:pt x="2758778" y="5251846"/>
                  <a:pt x="2458914" y="5219273"/>
                </a:cubicBezTo>
                <a:cubicBezTo>
                  <a:pt x="2159050" y="5186700"/>
                  <a:pt x="2100133" y="5247590"/>
                  <a:pt x="1864451" y="5219273"/>
                </a:cubicBezTo>
                <a:cubicBezTo>
                  <a:pt x="1628769" y="5190956"/>
                  <a:pt x="1550895" y="5194608"/>
                  <a:pt x="1351052" y="5219273"/>
                </a:cubicBezTo>
                <a:cubicBezTo>
                  <a:pt x="1151209" y="5243938"/>
                  <a:pt x="978065" y="5200041"/>
                  <a:pt x="837652" y="5219273"/>
                </a:cubicBezTo>
                <a:cubicBezTo>
                  <a:pt x="697239" y="5238505"/>
                  <a:pt x="176147" y="5226966"/>
                  <a:pt x="0" y="5219273"/>
                </a:cubicBezTo>
                <a:cubicBezTo>
                  <a:pt x="21546" y="4958625"/>
                  <a:pt x="-11508" y="4711629"/>
                  <a:pt x="0" y="4514671"/>
                </a:cubicBezTo>
                <a:cubicBezTo>
                  <a:pt x="11508" y="4317713"/>
                  <a:pt x="3722" y="4201014"/>
                  <a:pt x="0" y="4018840"/>
                </a:cubicBezTo>
                <a:cubicBezTo>
                  <a:pt x="-3722" y="3836666"/>
                  <a:pt x="6440" y="3491758"/>
                  <a:pt x="0" y="3262046"/>
                </a:cubicBezTo>
                <a:cubicBezTo>
                  <a:pt x="-6440" y="3032334"/>
                  <a:pt x="-7674" y="2917625"/>
                  <a:pt x="0" y="2714022"/>
                </a:cubicBezTo>
                <a:cubicBezTo>
                  <a:pt x="7674" y="2510419"/>
                  <a:pt x="22739" y="2276684"/>
                  <a:pt x="0" y="1957227"/>
                </a:cubicBezTo>
                <a:cubicBezTo>
                  <a:pt x="-22739" y="1637771"/>
                  <a:pt x="-7502" y="1504807"/>
                  <a:pt x="0" y="1357011"/>
                </a:cubicBezTo>
                <a:cubicBezTo>
                  <a:pt x="7502" y="1209215"/>
                  <a:pt x="-12587" y="940472"/>
                  <a:pt x="0" y="652409"/>
                </a:cubicBezTo>
                <a:cubicBezTo>
                  <a:pt x="12587" y="364346"/>
                  <a:pt x="-2309" y="289277"/>
                  <a:pt x="0" y="0"/>
                </a:cubicBezTo>
                <a:close/>
              </a:path>
            </a:pathLst>
          </a:custGeom>
          <a:solidFill>
            <a:schemeClr val="bg1"/>
          </a:solidFill>
          <a:ln w="28575">
            <a:solidFill>
              <a:schemeClr val="accent4"/>
            </a:solidFill>
            <a:extLst>
              <a:ext uri="{C807C97D-BFC1-408E-A445-0C87EB9F89A2}">
                <ask:lineSketchStyleProps xmlns:ask="http://schemas.microsoft.com/office/drawing/2018/sketchyshapes" sd="601697651">
                  <ask:type>
                    <ask:lineSketchFreehand/>
                  </ask:type>
                </ask:lineSketchStyleProps>
              </a:ext>
            </a:extLst>
          </a:ln>
        </p:spPr>
        <p:txBody>
          <a:bodyPr/>
          <a:lstStyle/>
          <a:p>
            <a:r>
              <a:rPr lang="en-US" dirty="0"/>
              <a:t>Student responses:</a:t>
            </a:r>
          </a:p>
        </p:txBody>
      </p:sp>
      <p:pic>
        <p:nvPicPr>
          <p:cNvPr id="5" name="Picture 4" descr="Map&#10;&#10;Description automatically generated">
            <a:extLst>
              <a:ext uri="{FF2B5EF4-FFF2-40B4-BE49-F238E27FC236}">
                <a16:creationId xmlns:a16="http://schemas.microsoft.com/office/drawing/2014/main" id="{E44D5D56-20C5-4BB3-B3FD-46379561D99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9461" y="1738732"/>
            <a:ext cx="2810071" cy="2152715"/>
          </a:xfrm>
          <a:prstGeom prst="rect">
            <a:avLst/>
          </a:prstGeom>
        </p:spPr>
      </p:pic>
      <p:pic>
        <p:nvPicPr>
          <p:cNvPr id="7" name="Picture 6" descr="Map&#10;&#10;Description automatically generated">
            <a:extLst>
              <a:ext uri="{FF2B5EF4-FFF2-40B4-BE49-F238E27FC236}">
                <a16:creationId xmlns:a16="http://schemas.microsoft.com/office/drawing/2014/main" id="{4A34349F-4B05-43A9-ACBE-0AB2F4B0461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5942" y="4371990"/>
            <a:ext cx="2823590" cy="1795178"/>
          </a:xfrm>
          <a:prstGeom prst="rect">
            <a:avLst/>
          </a:prstGeom>
        </p:spPr>
      </p:pic>
    </p:spTree>
    <p:extLst>
      <p:ext uri="{BB962C8B-B14F-4D97-AF65-F5344CB8AC3E}">
        <p14:creationId xmlns:p14="http://schemas.microsoft.com/office/powerpoint/2010/main" val="29729987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12997-E248-4AA5-BFAC-85A17C380EB7}"/>
              </a:ext>
            </a:extLst>
          </p:cNvPr>
          <p:cNvSpPr>
            <a:spLocks noGrp="1"/>
          </p:cNvSpPr>
          <p:nvPr>
            <p:ph type="title"/>
          </p:nvPr>
        </p:nvSpPr>
        <p:spPr>
          <a:xfrm>
            <a:off x="482885" y="184933"/>
            <a:ext cx="11229654" cy="1073257"/>
          </a:xfrm>
          <a:ln/>
        </p:spPr>
        <p:style>
          <a:lnRef idx="0">
            <a:schemeClr val="accent3"/>
          </a:lnRef>
          <a:fillRef idx="3">
            <a:schemeClr val="accent3"/>
          </a:fillRef>
          <a:effectRef idx="3">
            <a:schemeClr val="accent3"/>
          </a:effectRef>
          <a:fontRef idx="minor">
            <a:schemeClr val="lt1"/>
          </a:fontRef>
        </p:style>
        <p:txBody>
          <a:bodyPr/>
          <a:lstStyle/>
          <a:p>
            <a:r>
              <a:rPr lang="en-US" dirty="0">
                <a:solidFill>
                  <a:schemeClr val="bg1"/>
                </a:solidFill>
              </a:rPr>
              <a:t>Why might certain areas be public land?</a:t>
            </a:r>
          </a:p>
        </p:txBody>
      </p:sp>
      <p:sp>
        <p:nvSpPr>
          <p:cNvPr id="3" name="Content Placeholder 2">
            <a:extLst>
              <a:ext uri="{FF2B5EF4-FFF2-40B4-BE49-F238E27FC236}">
                <a16:creationId xmlns:a16="http://schemas.microsoft.com/office/drawing/2014/main" id="{820B7539-E674-46AE-A85C-954548D93FD3}"/>
              </a:ext>
            </a:extLst>
          </p:cNvPr>
          <p:cNvSpPr>
            <a:spLocks noGrp="1"/>
          </p:cNvSpPr>
          <p:nvPr>
            <p:ph idx="1"/>
          </p:nvPr>
        </p:nvSpPr>
        <p:spPr>
          <a:xfrm>
            <a:off x="3606230" y="1438382"/>
            <a:ext cx="8106310" cy="5219273"/>
          </a:xfrm>
          <a:custGeom>
            <a:avLst/>
            <a:gdLst>
              <a:gd name="connsiteX0" fmla="*/ 0 w 8106310"/>
              <a:gd name="connsiteY0" fmla="*/ 0 h 5219273"/>
              <a:gd name="connsiteX1" fmla="*/ 594463 w 8106310"/>
              <a:gd name="connsiteY1" fmla="*/ 0 h 5219273"/>
              <a:gd name="connsiteX2" fmla="*/ 1351052 w 8106310"/>
              <a:gd name="connsiteY2" fmla="*/ 0 h 5219273"/>
              <a:gd name="connsiteX3" fmla="*/ 2026578 w 8106310"/>
              <a:gd name="connsiteY3" fmla="*/ 0 h 5219273"/>
              <a:gd name="connsiteX4" fmla="*/ 2783166 w 8106310"/>
              <a:gd name="connsiteY4" fmla="*/ 0 h 5219273"/>
              <a:gd name="connsiteX5" fmla="*/ 3215503 w 8106310"/>
              <a:gd name="connsiteY5" fmla="*/ 0 h 5219273"/>
              <a:gd name="connsiteX6" fmla="*/ 3891029 w 8106310"/>
              <a:gd name="connsiteY6" fmla="*/ 0 h 5219273"/>
              <a:gd name="connsiteX7" fmla="*/ 4566555 w 8106310"/>
              <a:gd name="connsiteY7" fmla="*/ 0 h 5219273"/>
              <a:gd name="connsiteX8" fmla="*/ 5323144 w 8106310"/>
              <a:gd name="connsiteY8" fmla="*/ 0 h 5219273"/>
              <a:gd name="connsiteX9" fmla="*/ 5836543 w 8106310"/>
              <a:gd name="connsiteY9" fmla="*/ 0 h 5219273"/>
              <a:gd name="connsiteX10" fmla="*/ 6593132 w 8106310"/>
              <a:gd name="connsiteY10" fmla="*/ 0 h 5219273"/>
              <a:gd name="connsiteX11" fmla="*/ 7349721 w 8106310"/>
              <a:gd name="connsiteY11" fmla="*/ 0 h 5219273"/>
              <a:gd name="connsiteX12" fmla="*/ 8106310 w 8106310"/>
              <a:gd name="connsiteY12" fmla="*/ 0 h 5219273"/>
              <a:gd name="connsiteX13" fmla="*/ 8106310 w 8106310"/>
              <a:gd name="connsiteY13" fmla="*/ 600216 h 5219273"/>
              <a:gd name="connsiteX14" fmla="*/ 8106310 w 8106310"/>
              <a:gd name="connsiteY14" fmla="*/ 1148240 h 5219273"/>
              <a:gd name="connsiteX15" fmla="*/ 8106310 w 8106310"/>
              <a:gd name="connsiteY15" fmla="*/ 1696264 h 5219273"/>
              <a:gd name="connsiteX16" fmla="*/ 8106310 w 8106310"/>
              <a:gd name="connsiteY16" fmla="*/ 2400866 h 5219273"/>
              <a:gd name="connsiteX17" fmla="*/ 8106310 w 8106310"/>
              <a:gd name="connsiteY17" fmla="*/ 3157660 h 5219273"/>
              <a:gd name="connsiteX18" fmla="*/ 8106310 w 8106310"/>
              <a:gd name="connsiteY18" fmla="*/ 3653491 h 5219273"/>
              <a:gd name="connsiteX19" fmla="*/ 8106310 w 8106310"/>
              <a:gd name="connsiteY19" fmla="*/ 4201515 h 5219273"/>
              <a:gd name="connsiteX20" fmla="*/ 8106310 w 8106310"/>
              <a:gd name="connsiteY20" fmla="*/ 5219273 h 5219273"/>
              <a:gd name="connsiteX21" fmla="*/ 7592910 w 8106310"/>
              <a:gd name="connsiteY21" fmla="*/ 5219273 h 5219273"/>
              <a:gd name="connsiteX22" fmla="*/ 7160574 w 8106310"/>
              <a:gd name="connsiteY22" fmla="*/ 5219273 h 5219273"/>
              <a:gd name="connsiteX23" fmla="*/ 6566111 w 8106310"/>
              <a:gd name="connsiteY23" fmla="*/ 5219273 h 5219273"/>
              <a:gd name="connsiteX24" fmla="*/ 6133775 w 8106310"/>
              <a:gd name="connsiteY24" fmla="*/ 5219273 h 5219273"/>
              <a:gd name="connsiteX25" fmla="*/ 5539312 w 8106310"/>
              <a:gd name="connsiteY25" fmla="*/ 5219273 h 5219273"/>
              <a:gd name="connsiteX26" fmla="*/ 5106975 w 8106310"/>
              <a:gd name="connsiteY26" fmla="*/ 5219273 h 5219273"/>
              <a:gd name="connsiteX27" fmla="*/ 4593576 w 8106310"/>
              <a:gd name="connsiteY27" fmla="*/ 5219273 h 5219273"/>
              <a:gd name="connsiteX28" fmla="*/ 4161239 w 8106310"/>
              <a:gd name="connsiteY28" fmla="*/ 5219273 h 5219273"/>
              <a:gd name="connsiteX29" fmla="*/ 3647839 w 8106310"/>
              <a:gd name="connsiteY29" fmla="*/ 5219273 h 5219273"/>
              <a:gd name="connsiteX30" fmla="*/ 3215503 w 8106310"/>
              <a:gd name="connsiteY30" fmla="*/ 5219273 h 5219273"/>
              <a:gd name="connsiteX31" fmla="*/ 2539977 w 8106310"/>
              <a:gd name="connsiteY31" fmla="*/ 5219273 h 5219273"/>
              <a:gd name="connsiteX32" fmla="*/ 1945514 w 8106310"/>
              <a:gd name="connsiteY32" fmla="*/ 5219273 h 5219273"/>
              <a:gd name="connsiteX33" fmla="*/ 1351052 w 8106310"/>
              <a:gd name="connsiteY33" fmla="*/ 5219273 h 5219273"/>
              <a:gd name="connsiteX34" fmla="*/ 918715 w 8106310"/>
              <a:gd name="connsiteY34" fmla="*/ 5219273 h 5219273"/>
              <a:gd name="connsiteX35" fmla="*/ 0 w 8106310"/>
              <a:gd name="connsiteY35" fmla="*/ 5219273 h 5219273"/>
              <a:gd name="connsiteX36" fmla="*/ 0 w 8106310"/>
              <a:gd name="connsiteY36" fmla="*/ 4671249 h 5219273"/>
              <a:gd name="connsiteX37" fmla="*/ 0 w 8106310"/>
              <a:gd name="connsiteY37" fmla="*/ 4071033 h 5219273"/>
              <a:gd name="connsiteX38" fmla="*/ 0 w 8106310"/>
              <a:gd name="connsiteY38" fmla="*/ 3418624 h 5219273"/>
              <a:gd name="connsiteX39" fmla="*/ 0 w 8106310"/>
              <a:gd name="connsiteY39" fmla="*/ 2766215 h 5219273"/>
              <a:gd name="connsiteX40" fmla="*/ 0 w 8106310"/>
              <a:gd name="connsiteY40" fmla="*/ 2009420 h 5219273"/>
              <a:gd name="connsiteX41" fmla="*/ 0 w 8106310"/>
              <a:gd name="connsiteY41" fmla="*/ 1304818 h 5219273"/>
              <a:gd name="connsiteX42" fmla="*/ 0 w 8106310"/>
              <a:gd name="connsiteY42" fmla="*/ 808987 h 5219273"/>
              <a:gd name="connsiteX43" fmla="*/ 0 w 8106310"/>
              <a:gd name="connsiteY43" fmla="*/ 0 h 5219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8106310" h="5219273" fill="none" extrusionOk="0">
                <a:moveTo>
                  <a:pt x="0" y="0"/>
                </a:moveTo>
                <a:cubicBezTo>
                  <a:pt x="152390" y="-18612"/>
                  <a:pt x="321746" y="25470"/>
                  <a:pt x="594463" y="0"/>
                </a:cubicBezTo>
                <a:cubicBezTo>
                  <a:pt x="867180" y="-25470"/>
                  <a:pt x="1112611" y="37237"/>
                  <a:pt x="1351052" y="0"/>
                </a:cubicBezTo>
                <a:cubicBezTo>
                  <a:pt x="1589493" y="-37237"/>
                  <a:pt x="1841158" y="19994"/>
                  <a:pt x="2026578" y="0"/>
                </a:cubicBezTo>
                <a:cubicBezTo>
                  <a:pt x="2211998" y="-19994"/>
                  <a:pt x="2416536" y="-13854"/>
                  <a:pt x="2783166" y="0"/>
                </a:cubicBezTo>
                <a:cubicBezTo>
                  <a:pt x="3149796" y="13854"/>
                  <a:pt x="3062315" y="7589"/>
                  <a:pt x="3215503" y="0"/>
                </a:cubicBezTo>
                <a:cubicBezTo>
                  <a:pt x="3368691" y="-7589"/>
                  <a:pt x="3649865" y="29882"/>
                  <a:pt x="3891029" y="0"/>
                </a:cubicBezTo>
                <a:cubicBezTo>
                  <a:pt x="4132193" y="-29882"/>
                  <a:pt x="4375189" y="-4871"/>
                  <a:pt x="4566555" y="0"/>
                </a:cubicBezTo>
                <a:cubicBezTo>
                  <a:pt x="4757921" y="4871"/>
                  <a:pt x="5164209" y="-4725"/>
                  <a:pt x="5323144" y="0"/>
                </a:cubicBezTo>
                <a:cubicBezTo>
                  <a:pt x="5482079" y="4725"/>
                  <a:pt x="5609542" y="18347"/>
                  <a:pt x="5836543" y="0"/>
                </a:cubicBezTo>
                <a:cubicBezTo>
                  <a:pt x="6063544" y="-18347"/>
                  <a:pt x="6323346" y="24948"/>
                  <a:pt x="6593132" y="0"/>
                </a:cubicBezTo>
                <a:cubicBezTo>
                  <a:pt x="6862918" y="-24948"/>
                  <a:pt x="7069055" y="15523"/>
                  <a:pt x="7349721" y="0"/>
                </a:cubicBezTo>
                <a:cubicBezTo>
                  <a:pt x="7630387" y="-15523"/>
                  <a:pt x="7937373" y="-13073"/>
                  <a:pt x="8106310" y="0"/>
                </a:cubicBezTo>
                <a:cubicBezTo>
                  <a:pt x="8135031" y="125292"/>
                  <a:pt x="8126970" y="318227"/>
                  <a:pt x="8106310" y="600216"/>
                </a:cubicBezTo>
                <a:cubicBezTo>
                  <a:pt x="8085650" y="882205"/>
                  <a:pt x="8088330" y="902943"/>
                  <a:pt x="8106310" y="1148240"/>
                </a:cubicBezTo>
                <a:cubicBezTo>
                  <a:pt x="8124290" y="1393537"/>
                  <a:pt x="8086672" y="1448769"/>
                  <a:pt x="8106310" y="1696264"/>
                </a:cubicBezTo>
                <a:cubicBezTo>
                  <a:pt x="8125948" y="1943759"/>
                  <a:pt x="8130517" y="2185432"/>
                  <a:pt x="8106310" y="2400866"/>
                </a:cubicBezTo>
                <a:cubicBezTo>
                  <a:pt x="8082103" y="2616300"/>
                  <a:pt x="8131609" y="3002766"/>
                  <a:pt x="8106310" y="3157660"/>
                </a:cubicBezTo>
                <a:cubicBezTo>
                  <a:pt x="8081011" y="3312554"/>
                  <a:pt x="8086288" y="3480119"/>
                  <a:pt x="8106310" y="3653491"/>
                </a:cubicBezTo>
                <a:cubicBezTo>
                  <a:pt x="8126332" y="3826863"/>
                  <a:pt x="8085349" y="3955032"/>
                  <a:pt x="8106310" y="4201515"/>
                </a:cubicBezTo>
                <a:cubicBezTo>
                  <a:pt x="8127271" y="4447998"/>
                  <a:pt x="8105387" y="4753970"/>
                  <a:pt x="8106310" y="5219273"/>
                </a:cubicBezTo>
                <a:cubicBezTo>
                  <a:pt x="7976226" y="5216821"/>
                  <a:pt x="7724816" y="5219876"/>
                  <a:pt x="7592910" y="5219273"/>
                </a:cubicBezTo>
                <a:cubicBezTo>
                  <a:pt x="7461004" y="5218670"/>
                  <a:pt x="7274953" y="5222825"/>
                  <a:pt x="7160574" y="5219273"/>
                </a:cubicBezTo>
                <a:cubicBezTo>
                  <a:pt x="7046195" y="5215721"/>
                  <a:pt x="6830178" y="5235815"/>
                  <a:pt x="6566111" y="5219273"/>
                </a:cubicBezTo>
                <a:cubicBezTo>
                  <a:pt x="6302044" y="5202731"/>
                  <a:pt x="6314419" y="5240212"/>
                  <a:pt x="6133775" y="5219273"/>
                </a:cubicBezTo>
                <a:cubicBezTo>
                  <a:pt x="5953131" y="5198334"/>
                  <a:pt x="5815572" y="5197369"/>
                  <a:pt x="5539312" y="5219273"/>
                </a:cubicBezTo>
                <a:cubicBezTo>
                  <a:pt x="5263052" y="5241177"/>
                  <a:pt x="5279689" y="5237072"/>
                  <a:pt x="5106975" y="5219273"/>
                </a:cubicBezTo>
                <a:cubicBezTo>
                  <a:pt x="4934261" y="5201474"/>
                  <a:pt x="4727658" y="5212249"/>
                  <a:pt x="4593576" y="5219273"/>
                </a:cubicBezTo>
                <a:cubicBezTo>
                  <a:pt x="4459494" y="5226297"/>
                  <a:pt x="4313342" y="5214203"/>
                  <a:pt x="4161239" y="5219273"/>
                </a:cubicBezTo>
                <a:cubicBezTo>
                  <a:pt x="4009136" y="5224343"/>
                  <a:pt x="3817036" y="5218470"/>
                  <a:pt x="3647839" y="5219273"/>
                </a:cubicBezTo>
                <a:cubicBezTo>
                  <a:pt x="3478642" y="5220076"/>
                  <a:pt x="3344455" y="5199698"/>
                  <a:pt x="3215503" y="5219273"/>
                </a:cubicBezTo>
                <a:cubicBezTo>
                  <a:pt x="3086551" y="5238848"/>
                  <a:pt x="2728630" y="5233916"/>
                  <a:pt x="2539977" y="5219273"/>
                </a:cubicBezTo>
                <a:cubicBezTo>
                  <a:pt x="2351324" y="5204630"/>
                  <a:pt x="2208290" y="5218319"/>
                  <a:pt x="1945514" y="5219273"/>
                </a:cubicBezTo>
                <a:cubicBezTo>
                  <a:pt x="1682738" y="5220227"/>
                  <a:pt x="1522749" y="5192864"/>
                  <a:pt x="1351052" y="5219273"/>
                </a:cubicBezTo>
                <a:cubicBezTo>
                  <a:pt x="1179355" y="5245682"/>
                  <a:pt x="1101587" y="5199157"/>
                  <a:pt x="918715" y="5219273"/>
                </a:cubicBezTo>
                <a:cubicBezTo>
                  <a:pt x="735843" y="5239389"/>
                  <a:pt x="297129" y="5241915"/>
                  <a:pt x="0" y="5219273"/>
                </a:cubicBezTo>
                <a:cubicBezTo>
                  <a:pt x="-18956" y="5052574"/>
                  <a:pt x="-25309" y="4875410"/>
                  <a:pt x="0" y="4671249"/>
                </a:cubicBezTo>
                <a:cubicBezTo>
                  <a:pt x="25309" y="4467088"/>
                  <a:pt x="-28966" y="4323683"/>
                  <a:pt x="0" y="4071033"/>
                </a:cubicBezTo>
                <a:cubicBezTo>
                  <a:pt x="28966" y="3818383"/>
                  <a:pt x="128" y="3656169"/>
                  <a:pt x="0" y="3418624"/>
                </a:cubicBezTo>
                <a:cubicBezTo>
                  <a:pt x="-128" y="3181079"/>
                  <a:pt x="-11137" y="3064013"/>
                  <a:pt x="0" y="2766215"/>
                </a:cubicBezTo>
                <a:cubicBezTo>
                  <a:pt x="11137" y="2468417"/>
                  <a:pt x="19538" y="2355173"/>
                  <a:pt x="0" y="2009420"/>
                </a:cubicBezTo>
                <a:cubicBezTo>
                  <a:pt x="-19538" y="1663667"/>
                  <a:pt x="-34686" y="1506519"/>
                  <a:pt x="0" y="1304818"/>
                </a:cubicBezTo>
                <a:cubicBezTo>
                  <a:pt x="34686" y="1103117"/>
                  <a:pt x="23578" y="973485"/>
                  <a:pt x="0" y="808987"/>
                </a:cubicBezTo>
                <a:cubicBezTo>
                  <a:pt x="-23578" y="644489"/>
                  <a:pt x="-507" y="381236"/>
                  <a:pt x="0" y="0"/>
                </a:cubicBezTo>
                <a:close/>
              </a:path>
              <a:path w="8106310" h="5219273" stroke="0" extrusionOk="0">
                <a:moveTo>
                  <a:pt x="0" y="0"/>
                </a:moveTo>
                <a:cubicBezTo>
                  <a:pt x="135912" y="13419"/>
                  <a:pt x="472755" y="31883"/>
                  <a:pt x="675526" y="0"/>
                </a:cubicBezTo>
                <a:cubicBezTo>
                  <a:pt x="878297" y="-31883"/>
                  <a:pt x="974735" y="8239"/>
                  <a:pt x="1269989" y="0"/>
                </a:cubicBezTo>
                <a:cubicBezTo>
                  <a:pt x="1565243" y="-8239"/>
                  <a:pt x="1637558" y="5106"/>
                  <a:pt x="1783388" y="0"/>
                </a:cubicBezTo>
                <a:cubicBezTo>
                  <a:pt x="1929218" y="-5106"/>
                  <a:pt x="2233295" y="-7035"/>
                  <a:pt x="2458914" y="0"/>
                </a:cubicBezTo>
                <a:cubicBezTo>
                  <a:pt x="2684533" y="7035"/>
                  <a:pt x="2863028" y="-28123"/>
                  <a:pt x="3053377" y="0"/>
                </a:cubicBezTo>
                <a:cubicBezTo>
                  <a:pt x="3243726" y="28123"/>
                  <a:pt x="3579169" y="15003"/>
                  <a:pt x="3728903" y="0"/>
                </a:cubicBezTo>
                <a:cubicBezTo>
                  <a:pt x="3878637" y="-15003"/>
                  <a:pt x="4135919" y="22387"/>
                  <a:pt x="4323365" y="0"/>
                </a:cubicBezTo>
                <a:cubicBezTo>
                  <a:pt x="4510811" y="-22387"/>
                  <a:pt x="4944966" y="24043"/>
                  <a:pt x="5161017" y="0"/>
                </a:cubicBezTo>
                <a:cubicBezTo>
                  <a:pt x="5377068" y="-24043"/>
                  <a:pt x="5698794" y="25431"/>
                  <a:pt x="5836543" y="0"/>
                </a:cubicBezTo>
                <a:cubicBezTo>
                  <a:pt x="5974292" y="-25431"/>
                  <a:pt x="6150774" y="-3207"/>
                  <a:pt x="6268880" y="0"/>
                </a:cubicBezTo>
                <a:cubicBezTo>
                  <a:pt x="6386986" y="3207"/>
                  <a:pt x="6699798" y="28254"/>
                  <a:pt x="6944406" y="0"/>
                </a:cubicBezTo>
                <a:cubicBezTo>
                  <a:pt x="7189014" y="-28254"/>
                  <a:pt x="7712316" y="-17921"/>
                  <a:pt x="8106310" y="0"/>
                </a:cubicBezTo>
                <a:cubicBezTo>
                  <a:pt x="8088168" y="172316"/>
                  <a:pt x="8089628" y="421072"/>
                  <a:pt x="8106310" y="652409"/>
                </a:cubicBezTo>
                <a:cubicBezTo>
                  <a:pt x="8122992" y="883746"/>
                  <a:pt x="8098612" y="1068575"/>
                  <a:pt x="8106310" y="1200433"/>
                </a:cubicBezTo>
                <a:cubicBezTo>
                  <a:pt x="8114008" y="1332291"/>
                  <a:pt x="8100483" y="1715306"/>
                  <a:pt x="8106310" y="1957227"/>
                </a:cubicBezTo>
                <a:cubicBezTo>
                  <a:pt x="8112137" y="2199148"/>
                  <a:pt x="8112563" y="2333428"/>
                  <a:pt x="8106310" y="2505251"/>
                </a:cubicBezTo>
                <a:cubicBezTo>
                  <a:pt x="8100057" y="2677074"/>
                  <a:pt x="8111102" y="3050848"/>
                  <a:pt x="8106310" y="3262046"/>
                </a:cubicBezTo>
                <a:cubicBezTo>
                  <a:pt x="8101518" y="3473244"/>
                  <a:pt x="8132042" y="3692351"/>
                  <a:pt x="8106310" y="3862262"/>
                </a:cubicBezTo>
                <a:cubicBezTo>
                  <a:pt x="8080578" y="4032173"/>
                  <a:pt x="8087270" y="4325089"/>
                  <a:pt x="8106310" y="4619057"/>
                </a:cubicBezTo>
                <a:cubicBezTo>
                  <a:pt x="8125350" y="4913026"/>
                  <a:pt x="8089578" y="4962608"/>
                  <a:pt x="8106310" y="5219273"/>
                </a:cubicBezTo>
                <a:cubicBezTo>
                  <a:pt x="7835280" y="5240001"/>
                  <a:pt x="7605780" y="5216322"/>
                  <a:pt x="7430784" y="5219273"/>
                </a:cubicBezTo>
                <a:cubicBezTo>
                  <a:pt x="7255788" y="5222224"/>
                  <a:pt x="7154992" y="5205837"/>
                  <a:pt x="6998448" y="5219273"/>
                </a:cubicBezTo>
                <a:cubicBezTo>
                  <a:pt x="6841904" y="5232709"/>
                  <a:pt x="6495276" y="5226603"/>
                  <a:pt x="6241859" y="5219273"/>
                </a:cubicBezTo>
                <a:cubicBezTo>
                  <a:pt x="5988442" y="5211943"/>
                  <a:pt x="5626537" y="5177798"/>
                  <a:pt x="5404207" y="5219273"/>
                </a:cubicBezTo>
                <a:cubicBezTo>
                  <a:pt x="5181877" y="5260748"/>
                  <a:pt x="4994745" y="5229602"/>
                  <a:pt x="4647618" y="5219273"/>
                </a:cubicBezTo>
                <a:cubicBezTo>
                  <a:pt x="4300491" y="5208944"/>
                  <a:pt x="4138384" y="5186924"/>
                  <a:pt x="3972092" y="5219273"/>
                </a:cubicBezTo>
                <a:cubicBezTo>
                  <a:pt x="3805800" y="5251622"/>
                  <a:pt x="3604622" y="5197337"/>
                  <a:pt x="3296566" y="5219273"/>
                </a:cubicBezTo>
                <a:cubicBezTo>
                  <a:pt x="2988510" y="5241209"/>
                  <a:pt x="2758778" y="5251846"/>
                  <a:pt x="2458914" y="5219273"/>
                </a:cubicBezTo>
                <a:cubicBezTo>
                  <a:pt x="2159050" y="5186700"/>
                  <a:pt x="2100133" y="5247590"/>
                  <a:pt x="1864451" y="5219273"/>
                </a:cubicBezTo>
                <a:cubicBezTo>
                  <a:pt x="1628769" y="5190956"/>
                  <a:pt x="1550895" y="5194608"/>
                  <a:pt x="1351052" y="5219273"/>
                </a:cubicBezTo>
                <a:cubicBezTo>
                  <a:pt x="1151209" y="5243938"/>
                  <a:pt x="978065" y="5200041"/>
                  <a:pt x="837652" y="5219273"/>
                </a:cubicBezTo>
                <a:cubicBezTo>
                  <a:pt x="697239" y="5238505"/>
                  <a:pt x="176147" y="5226966"/>
                  <a:pt x="0" y="5219273"/>
                </a:cubicBezTo>
                <a:cubicBezTo>
                  <a:pt x="21546" y="4958625"/>
                  <a:pt x="-11508" y="4711629"/>
                  <a:pt x="0" y="4514671"/>
                </a:cubicBezTo>
                <a:cubicBezTo>
                  <a:pt x="11508" y="4317713"/>
                  <a:pt x="3722" y="4201014"/>
                  <a:pt x="0" y="4018840"/>
                </a:cubicBezTo>
                <a:cubicBezTo>
                  <a:pt x="-3722" y="3836666"/>
                  <a:pt x="6440" y="3491758"/>
                  <a:pt x="0" y="3262046"/>
                </a:cubicBezTo>
                <a:cubicBezTo>
                  <a:pt x="-6440" y="3032334"/>
                  <a:pt x="-7674" y="2917625"/>
                  <a:pt x="0" y="2714022"/>
                </a:cubicBezTo>
                <a:cubicBezTo>
                  <a:pt x="7674" y="2510419"/>
                  <a:pt x="22739" y="2276684"/>
                  <a:pt x="0" y="1957227"/>
                </a:cubicBezTo>
                <a:cubicBezTo>
                  <a:pt x="-22739" y="1637771"/>
                  <a:pt x="-7502" y="1504807"/>
                  <a:pt x="0" y="1357011"/>
                </a:cubicBezTo>
                <a:cubicBezTo>
                  <a:pt x="7502" y="1209215"/>
                  <a:pt x="-12587" y="940472"/>
                  <a:pt x="0" y="652409"/>
                </a:cubicBezTo>
                <a:cubicBezTo>
                  <a:pt x="12587" y="364346"/>
                  <a:pt x="-2309" y="289277"/>
                  <a:pt x="0" y="0"/>
                </a:cubicBezTo>
                <a:close/>
              </a:path>
            </a:pathLst>
          </a:custGeom>
          <a:solidFill>
            <a:schemeClr val="bg1"/>
          </a:solidFill>
          <a:ln w="28575">
            <a:solidFill>
              <a:schemeClr val="accent3"/>
            </a:solidFill>
            <a:extLst>
              <a:ext uri="{C807C97D-BFC1-408E-A445-0C87EB9F89A2}">
                <ask:lineSketchStyleProps xmlns:ask="http://schemas.microsoft.com/office/drawing/2018/sketchyshapes" sd="601697651">
                  <ask:type>
                    <ask:lineSketchFreehand/>
                  </ask:type>
                </ask:lineSketchStyleProps>
              </a:ext>
            </a:extLst>
          </a:ln>
        </p:spPr>
        <p:txBody>
          <a:bodyPr/>
          <a:lstStyle/>
          <a:p>
            <a:r>
              <a:rPr lang="en-US" dirty="0"/>
              <a:t>Student responses:</a:t>
            </a:r>
          </a:p>
        </p:txBody>
      </p:sp>
      <p:pic>
        <p:nvPicPr>
          <p:cNvPr id="5" name="Picture 4" descr="Map&#10;&#10;Description automatically generated">
            <a:extLst>
              <a:ext uri="{FF2B5EF4-FFF2-40B4-BE49-F238E27FC236}">
                <a16:creationId xmlns:a16="http://schemas.microsoft.com/office/drawing/2014/main" id="{E44D5D56-20C5-4BB3-B3FD-46379561D99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9461" y="1738732"/>
            <a:ext cx="2810071" cy="2152715"/>
          </a:xfrm>
          <a:prstGeom prst="rect">
            <a:avLst/>
          </a:prstGeom>
        </p:spPr>
      </p:pic>
      <p:pic>
        <p:nvPicPr>
          <p:cNvPr id="7" name="Picture 6" descr="Map&#10;&#10;Description automatically generated">
            <a:extLst>
              <a:ext uri="{FF2B5EF4-FFF2-40B4-BE49-F238E27FC236}">
                <a16:creationId xmlns:a16="http://schemas.microsoft.com/office/drawing/2014/main" id="{4A34349F-4B05-43A9-ACBE-0AB2F4B0461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5942" y="4371990"/>
            <a:ext cx="2823590" cy="1795178"/>
          </a:xfrm>
          <a:prstGeom prst="rect">
            <a:avLst/>
          </a:prstGeom>
        </p:spPr>
      </p:pic>
    </p:spTree>
    <p:extLst>
      <p:ext uri="{BB962C8B-B14F-4D97-AF65-F5344CB8AC3E}">
        <p14:creationId xmlns:p14="http://schemas.microsoft.com/office/powerpoint/2010/main" val="8910130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12997-E248-4AA5-BFAC-85A17C380EB7}"/>
              </a:ext>
            </a:extLst>
          </p:cNvPr>
          <p:cNvSpPr>
            <a:spLocks noGrp="1"/>
          </p:cNvSpPr>
          <p:nvPr>
            <p:ph type="title"/>
          </p:nvPr>
        </p:nvSpPr>
        <p:spPr>
          <a:xfrm>
            <a:off x="482885" y="184933"/>
            <a:ext cx="11229654" cy="1073257"/>
          </a:xfrm>
          <a:ln/>
        </p:spPr>
        <p:style>
          <a:lnRef idx="0">
            <a:schemeClr val="accent4"/>
          </a:lnRef>
          <a:fillRef idx="3">
            <a:schemeClr val="accent4"/>
          </a:fillRef>
          <a:effectRef idx="3">
            <a:schemeClr val="accent4"/>
          </a:effectRef>
          <a:fontRef idx="minor">
            <a:schemeClr val="lt1"/>
          </a:fontRef>
        </p:style>
        <p:txBody>
          <a:bodyPr/>
          <a:lstStyle/>
          <a:p>
            <a:r>
              <a:rPr lang="en-US" dirty="0">
                <a:solidFill>
                  <a:schemeClr val="bg1"/>
                </a:solidFill>
              </a:rPr>
              <a:t>What does the yellow on the map indicate?</a:t>
            </a:r>
          </a:p>
        </p:txBody>
      </p:sp>
      <p:sp>
        <p:nvSpPr>
          <p:cNvPr id="3" name="Content Placeholder 2">
            <a:extLst>
              <a:ext uri="{FF2B5EF4-FFF2-40B4-BE49-F238E27FC236}">
                <a16:creationId xmlns:a16="http://schemas.microsoft.com/office/drawing/2014/main" id="{820B7539-E674-46AE-A85C-954548D93FD3}"/>
              </a:ext>
            </a:extLst>
          </p:cNvPr>
          <p:cNvSpPr>
            <a:spLocks noGrp="1"/>
          </p:cNvSpPr>
          <p:nvPr>
            <p:ph idx="1"/>
          </p:nvPr>
        </p:nvSpPr>
        <p:spPr>
          <a:xfrm>
            <a:off x="3606230" y="1438382"/>
            <a:ext cx="8106310" cy="5219273"/>
          </a:xfrm>
          <a:custGeom>
            <a:avLst/>
            <a:gdLst>
              <a:gd name="connsiteX0" fmla="*/ 0 w 8106310"/>
              <a:gd name="connsiteY0" fmla="*/ 0 h 5219273"/>
              <a:gd name="connsiteX1" fmla="*/ 594463 w 8106310"/>
              <a:gd name="connsiteY1" fmla="*/ 0 h 5219273"/>
              <a:gd name="connsiteX2" fmla="*/ 1351052 w 8106310"/>
              <a:gd name="connsiteY2" fmla="*/ 0 h 5219273"/>
              <a:gd name="connsiteX3" fmla="*/ 2026578 w 8106310"/>
              <a:gd name="connsiteY3" fmla="*/ 0 h 5219273"/>
              <a:gd name="connsiteX4" fmla="*/ 2783166 w 8106310"/>
              <a:gd name="connsiteY4" fmla="*/ 0 h 5219273"/>
              <a:gd name="connsiteX5" fmla="*/ 3215503 w 8106310"/>
              <a:gd name="connsiteY5" fmla="*/ 0 h 5219273"/>
              <a:gd name="connsiteX6" fmla="*/ 3891029 w 8106310"/>
              <a:gd name="connsiteY6" fmla="*/ 0 h 5219273"/>
              <a:gd name="connsiteX7" fmla="*/ 4566555 w 8106310"/>
              <a:gd name="connsiteY7" fmla="*/ 0 h 5219273"/>
              <a:gd name="connsiteX8" fmla="*/ 5323144 w 8106310"/>
              <a:gd name="connsiteY8" fmla="*/ 0 h 5219273"/>
              <a:gd name="connsiteX9" fmla="*/ 5836543 w 8106310"/>
              <a:gd name="connsiteY9" fmla="*/ 0 h 5219273"/>
              <a:gd name="connsiteX10" fmla="*/ 6593132 w 8106310"/>
              <a:gd name="connsiteY10" fmla="*/ 0 h 5219273"/>
              <a:gd name="connsiteX11" fmla="*/ 7349721 w 8106310"/>
              <a:gd name="connsiteY11" fmla="*/ 0 h 5219273"/>
              <a:gd name="connsiteX12" fmla="*/ 8106310 w 8106310"/>
              <a:gd name="connsiteY12" fmla="*/ 0 h 5219273"/>
              <a:gd name="connsiteX13" fmla="*/ 8106310 w 8106310"/>
              <a:gd name="connsiteY13" fmla="*/ 600216 h 5219273"/>
              <a:gd name="connsiteX14" fmla="*/ 8106310 w 8106310"/>
              <a:gd name="connsiteY14" fmla="*/ 1148240 h 5219273"/>
              <a:gd name="connsiteX15" fmla="*/ 8106310 w 8106310"/>
              <a:gd name="connsiteY15" fmla="*/ 1696264 h 5219273"/>
              <a:gd name="connsiteX16" fmla="*/ 8106310 w 8106310"/>
              <a:gd name="connsiteY16" fmla="*/ 2400866 h 5219273"/>
              <a:gd name="connsiteX17" fmla="*/ 8106310 w 8106310"/>
              <a:gd name="connsiteY17" fmla="*/ 3157660 h 5219273"/>
              <a:gd name="connsiteX18" fmla="*/ 8106310 w 8106310"/>
              <a:gd name="connsiteY18" fmla="*/ 3653491 h 5219273"/>
              <a:gd name="connsiteX19" fmla="*/ 8106310 w 8106310"/>
              <a:gd name="connsiteY19" fmla="*/ 4201515 h 5219273"/>
              <a:gd name="connsiteX20" fmla="*/ 8106310 w 8106310"/>
              <a:gd name="connsiteY20" fmla="*/ 5219273 h 5219273"/>
              <a:gd name="connsiteX21" fmla="*/ 7592910 w 8106310"/>
              <a:gd name="connsiteY21" fmla="*/ 5219273 h 5219273"/>
              <a:gd name="connsiteX22" fmla="*/ 7160574 w 8106310"/>
              <a:gd name="connsiteY22" fmla="*/ 5219273 h 5219273"/>
              <a:gd name="connsiteX23" fmla="*/ 6566111 w 8106310"/>
              <a:gd name="connsiteY23" fmla="*/ 5219273 h 5219273"/>
              <a:gd name="connsiteX24" fmla="*/ 6133775 w 8106310"/>
              <a:gd name="connsiteY24" fmla="*/ 5219273 h 5219273"/>
              <a:gd name="connsiteX25" fmla="*/ 5539312 w 8106310"/>
              <a:gd name="connsiteY25" fmla="*/ 5219273 h 5219273"/>
              <a:gd name="connsiteX26" fmla="*/ 5106975 w 8106310"/>
              <a:gd name="connsiteY26" fmla="*/ 5219273 h 5219273"/>
              <a:gd name="connsiteX27" fmla="*/ 4593576 w 8106310"/>
              <a:gd name="connsiteY27" fmla="*/ 5219273 h 5219273"/>
              <a:gd name="connsiteX28" fmla="*/ 4161239 w 8106310"/>
              <a:gd name="connsiteY28" fmla="*/ 5219273 h 5219273"/>
              <a:gd name="connsiteX29" fmla="*/ 3647839 w 8106310"/>
              <a:gd name="connsiteY29" fmla="*/ 5219273 h 5219273"/>
              <a:gd name="connsiteX30" fmla="*/ 3215503 w 8106310"/>
              <a:gd name="connsiteY30" fmla="*/ 5219273 h 5219273"/>
              <a:gd name="connsiteX31" fmla="*/ 2539977 w 8106310"/>
              <a:gd name="connsiteY31" fmla="*/ 5219273 h 5219273"/>
              <a:gd name="connsiteX32" fmla="*/ 1945514 w 8106310"/>
              <a:gd name="connsiteY32" fmla="*/ 5219273 h 5219273"/>
              <a:gd name="connsiteX33" fmla="*/ 1351052 w 8106310"/>
              <a:gd name="connsiteY33" fmla="*/ 5219273 h 5219273"/>
              <a:gd name="connsiteX34" fmla="*/ 918715 w 8106310"/>
              <a:gd name="connsiteY34" fmla="*/ 5219273 h 5219273"/>
              <a:gd name="connsiteX35" fmla="*/ 0 w 8106310"/>
              <a:gd name="connsiteY35" fmla="*/ 5219273 h 5219273"/>
              <a:gd name="connsiteX36" fmla="*/ 0 w 8106310"/>
              <a:gd name="connsiteY36" fmla="*/ 4671249 h 5219273"/>
              <a:gd name="connsiteX37" fmla="*/ 0 w 8106310"/>
              <a:gd name="connsiteY37" fmla="*/ 4071033 h 5219273"/>
              <a:gd name="connsiteX38" fmla="*/ 0 w 8106310"/>
              <a:gd name="connsiteY38" fmla="*/ 3418624 h 5219273"/>
              <a:gd name="connsiteX39" fmla="*/ 0 w 8106310"/>
              <a:gd name="connsiteY39" fmla="*/ 2766215 h 5219273"/>
              <a:gd name="connsiteX40" fmla="*/ 0 w 8106310"/>
              <a:gd name="connsiteY40" fmla="*/ 2009420 h 5219273"/>
              <a:gd name="connsiteX41" fmla="*/ 0 w 8106310"/>
              <a:gd name="connsiteY41" fmla="*/ 1304818 h 5219273"/>
              <a:gd name="connsiteX42" fmla="*/ 0 w 8106310"/>
              <a:gd name="connsiteY42" fmla="*/ 808987 h 5219273"/>
              <a:gd name="connsiteX43" fmla="*/ 0 w 8106310"/>
              <a:gd name="connsiteY43" fmla="*/ 0 h 5219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8106310" h="5219273" fill="none" extrusionOk="0">
                <a:moveTo>
                  <a:pt x="0" y="0"/>
                </a:moveTo>
                <a:cubicBezTo>
                  <a:pt x="152390" y="-18612"/>
                  <a:pt x="321746" y="25470"/>
                  <a:pt x="594463" y="0"/>
                </a:cubicBezTo>
                <a:cubicBezTo>
                  <a:pt x="867180" y="-25470"/>
                  <a:pt x="1112611" y="37237"/>
                  <a:pt x="1351052" y="0"/>
                </a:cubicBezTo>
                <a:cubicBezTo>
                  <a:pt x="1589493" y="-37237"/>
                  <a:pt x="1841158" y="19994"/>
                  <a:pt x="2026578" y="0"/>
                </a:cubicBezTo>
                <a:cubicBezTo>
                  <a:pt x="2211998" y="-19994"/>
                  <a:pt x="2416536" y="-13854"/>
                  <a:pt x="2783166" y="0"/>
                </a:cubicBezTo>
                <a:cubicBezTo>
                  <a:pt x="3149796" y="13854"/>
                  <a:pt x="3062315" y="7589"/>
                  <a:pt x="3215503" y="0"/>
                </a:cubicBezTo>
                <a:cubicBezTo>
                  <a:pt x="3368691" y="-7589"/>
                  <a:pt x="3649865" y="29882"/>
                  <a:pt x="3891029" y="0"/>
                </a:cubicBezTo>
                <a:cubicBezTo>
                  <a:pt x="4132193" y="-29882"/>
                  <a:pt x="4375189" y="-4871"/>
                  <a:pt x="4566555" y="0"/>
                </a:cubicBezTo>
                <a:cubicBezTo>
                  <a:pt x="4757921" y="4871"/>
                  <a:pt x="5164209" y="-4725"/>
                  <a:pt x="5323144" y="0"/>
                </a:cubicBezTo>
                <a:cubicBezTo>
                  <a:pt x="5482079" y="4725"/>
                  <a:pt x="5609542" y="18347"/>
                  <a:pt x="5836543" y="0"/>
                </a:cubicBezTo>
                <a:cubicBezTo>
                  <a:pt x="6063544" y="-18347"/>
                  <a:pt x="6323346" y="24948"/>
                  <a:pt x="6593132" y="0"/>
                </a:cubicBezTo>
                <a:cubicBezTo>
                  <a:pt x="6862918" y="-24948"/>
                  <a:pt x="7069055" y="15523"/>
                  <a:pt x="7349721" y="0"/>
                </a:cubicBezTo>
                <a:cubicBezTo>
                  <a:pt x="7630387" y="-15523"/>
                  <a:pt x="7937373" y="-13073"/>
                  <a:pt x="8106310" y="0"/>
                </a:cubicBezTo>
                <a:cubicBezTo>
                  <a:pt x="8135031" y="125292"/>
                  <a:pt x="8126970" y="318227"/>
                  <a:pt x="8106310" y="600216"/>
                </a:cubicBezTo>
                <a:cubicBezTo>
                  <a:pt x="8085650" y="882205"/>
                  <a:pt x="8088330" y="902943"/>
                  <a:pt x="8106310" y="1148240"/>
                </a:cubicBezTo>
                <a:cubicBezTo>
                  <a:pt x="8124290" y="1393537"/>
                  <a:pt x="8086672" y="1448769"/>
                  <a:pt x="8106310" y="1696264"/>
                </a:cubicBezTo>
                <a:cubicBezTo>
                  <a:pt x="8125948" y="1943759"/>
                  <a:pt x="8130517" y="2185432"/>
                  <a:pt x="8106310" y="2400866"/>
                </a:cubicBezTo>
                <a:cubicBezTo>
                  <a:pt x="8082103" y="2616300"/>
                  <a:pt x="8131609" y="3002766"/>
                  <a:pt x="8106310" y="3157660"/>
                </a:cubicBezTo>
                <a:cubicBezTo>
                  <a:pt x="8081011" y="3312554"/>
                  <a:pt x="8086288" y="3480119"/>
                  <a:pt x="8106310" y="3653491"/>
                </a:cubicBezTo>
                <a:cubicBezTo>
                  <a:pt x="8126332" y="3826863"/>
                  <a:pt x="8085349" y="3955032"/>
                  <a:pt x="8106310" y="4201515"/>
                </a:cubicBezTo>
                <a:cubicBezTo>
                  <a:pt x="8127271" y="4447998"/>
                  <a:pt x="8105387" y="4753970"/>
                  <a:pt x="8106310" y="5219273"/>
                </a:cubicBezTo>
                <a:cubicBezTo>
                  <a:pt x="7976226" y="5216821"/>
                  <a:pt x="7724816" y="5219876"/>
                  <a:pt x="7592910" y="5219273"/>
                </a:cubicBezTo>
                <a:cubicBezTo>
                  <a:pt x="7461004" y="5218670"/>
                  <a:pt x="7274953" y="5222825"/>
                  <a:pt x="7160574" y="5219273"/>
                </a:cubicBezTo>
                <a:cubicBezTo>
                  <a:pt x="7046195" y="5215721"/>
                  <a:pt x="6830178" y="5235815"/>
                  <a:pt x="6566111" y="5219273"/>
                </a:cubicBezTo>
                <a:cubicBezTo>
                  <a:pt x="6302044" y="5202731"/>
                  <a:pt x="6314419" y="5240212"/>
                  <a:pt x="6133775" y="5219273"/>
                </a:cubicBezTo>
                <a:cubicBezTo>
                  <a:pt x="5953131" y="5198334"/>
                  <a:pt x="5815572" y="5197369"/>
                  <a:pt x="5539312" y="5219273"/>
                </a:cubicBezTo>
                <a:cubicBezTo>
                  <a:pt x="5263052" y="5241177"/>
                  <a:pt x="5279689" y="5237072"/>
                  <a:pt x="5106975" y="5219273"/>
                </a:cubicBezTo>
                <a:cubicBezTo>
                  <a:pt x="4934261" y="5201474"/>
                  <a:pt x="4727658" y="5212249"/>
                  <a:pt x="4593576" y="5219273"/>
                </a:cubicBezTo>
                <a:cubicBezTo>
                  <a:pt x="4459494" y="5226297"/>
                  <a:pt x="4313342" y="5214203"/>
                  <a:pt x="4161239" y="5219273"/>
                </a:cubicBezTo>
                <a:cubicBezTo>
                  <a:pt x="4009136" y="5224343"/>
                  <a:pt x="3817036" y="5218470"/>
                  <a:pt x="3647839" y="5219273"/>
                </a:cubicBezTo>
                <a:cubicBezTo>
                  <a:pt x="3478642" y="5220076"/>
                  <a:pt x="3344455" y="5199698"/>
                  <a:pt x="3215503" y="5219273"/>
                </a:cubicBezTo>
                <a:cubicBezTo>
                  <a:pt x="3086551" y="5238848"/>
                  <a:pt x="2728630" y="5233916"/>
                  <a:pt x="2539977" y="5219273"/>
                </a:cubicBezTo>
                <a:cubicBezTo>
                  <a:pt x="2351324" y="5204630"/>
                  <a:pt x="2208290" y="5218319"/>
                  <a:pt x="1945514" y="5219273"/>
                </a:cubicBezTo>
                <a:cubicBezTo>
                  <a:pt x="1682738" y="5220227"/>
                  <a:pt x="1522749" y="5192864"/>
                  <a:pt x="1351052" y="5219273"/>
                </a:cubicBezTo>
                <a:cubicBezTo>
                  <a:pt x="1179355" y="5245682"/>
                  <a:pt x="1101587" y="5199157"/>
                  <a:pt x="918715" y="5219273"/>
                </a:cubicBezTo>
                <a:cubicBezTo>
                  <a:pt x="735843" y="5239389"/>
                  <a:pt x="297129" y="5241915"/>
                  <a:pt x="0" y="5219273"/>
                </a:cubicBezTo>
                <a:cubicBezTo>
                  <a:pt x="-18956" y="5052574"/>
                  <a:pt x="-25309" y="4875410"/>
                  <a:pt x="0" y="4671249"/>
                </a:cubicBezTo>
                <a:cubicBezTo>
                  <a:pt x="25309" y="4467088"/>
                  <a:pt x="-28966" y="4323683"/>
                  <a:pt x="0" y="4071033"/>
                </a:cubicBezTo>
                <a:cubicBezTo>
                  <a:pt x="28966" y="3818383"/>
                  <a:pt x="128" y="3656169"/>
                  <a:pt x="0" y="3418624"/>
                </a:cubicBezTo>
                <a:cubicBezTo>
                  <a:pt x="-128" y="3181079"/>
                  <a:pt x="-11137" y="3064013"/>
                  <a:pt x="0" y="2766215"/>
                </a:cubicBezTo>
                <a:cubicBezTo>
                  <a:pt x="11137" y="2468417"/>
                  <a:pt x="19538" y="2355173"/>
                  <a:pt x="0" y="2009420"/>
                </a:cubicBezTo>
                <a:cubicBezTo>
                  <a:pt x="-19538" y="1663667"/>
                  <a:pt x="-34686" y="1506519"/>
                  <a:pt x="0" y="1304818"/>
                </a:cubicBezTo>
                <a:cubicBezTo>
                  <a:pt x="34686" y="1103117"/>
                  <a:pt x="23578" y="973485"/>
                  <a:pt x="0" y="808987"/>
                </a:cubicBezTo>
                <a:cubicBezTo>
                  <a:pt x="-23578" y="644489"/>
                  <a:pt x="-507" y="381236"/>
                  <a:pt x="0" y="0"/>
                </a:cubicBezTo>
                <a:close/>
              </a:path>
              <a:path w="8106310" h="5219273" stroke="0" extrusionOk="0">
                <a:moveTo>
                  <a:pt x="0" y="0"/>
                </a:moveTo>
                <a:cubicBezTo>
                  <a:pt x="135912" y="13419"/>
                  <a:pt x="472755" y="31883"/>
                  <a:pt x="675526" y="0"/>
                </a:cubicBezTo>
                <a:cubicBezTo>
                  <a:pt x="878297" y="-31883"/>
                  <a:pt x="974735" y="8239"/>
                  <a:pt x="1269989" y="0"/>
                </a:cubicBezTo>
                <a:cubicBezTo>
                  <a:pt x="1565243" y="-8239"/>
                  <a:pt x="1637558" y="5106"/>
                  <a:pt x="1783388" y="0"/>
                </a:cubicBezTo>
                <a:cubicBezTo>
                  <a:pt x="1929218" y="-5106"/>
                  <a:pt x="2233295" y="-7035"/>
                  <a:pt x="2458914" y="0"/>
                </a:cubicBezTo>
                <a:cubicBezTo>
                  <a:pt x="2684533" y="7035"/>
                  <a:pt x="2863028" y="-28123"/>
                  <a:pt x="3053377" y="0"/>
                </a:cubicBezTo>
                <a:cubicBezTo>
                  <a:pt x="3243726" y="28123"/>
                  <a:pt x="3579169" y="15003"/>
                  <a:pt x="3728903" y="0"/>
                </a:cubicBezTo>
                <a:cubicBezTo>
                  <a:pt x="3878637" y="-15003"/>
                  <a:pt x="4135919" y="22387"/>
                  <a:pt x="4323365" y="0"/>
                </a:cubicBezTo>
                <a:cubicBezTo>
                  <a:pt x="4510811" y="-22387"/>
                  <a:pt x="4944966" y="24043"/>
                  <a:pt x="5161017" y="0"/>
                </a:cubicBezTo>
                <a:cubicBezTo>
                  <a:pt x="5377068" y="-24043"/>
                  <a:pt x="5698794" y="25431"/>
                  <a:pt x="5836543" y="0"/>
                </a:cubicBezTo>
                <a:cubicBezTo>
                  <a:pt x="5974292" y="-25431"/>
                  <a:pt x="6150774" y="-3207"/>
                  <a:pt x="6268880" y="0"/>
                </a:cubicBezTo>
                <a:cubicBezTo>
                  <a:pt x="6386986" y="3207"/>
                  <a:pt x="6699798" y="28254"/>
                  <a:pt x="6944406" y="0"/>
                </a:cubicBezTo>
                <a:cubicBezTo>
                  <a:pt x="7189014" y="-28254"/>
                  <a:pt x="7712316" y="-17921"/>
                  <a:pt x="8106310" y="0"/>
                </a:cubicBezTo>
                <a:cubicBezTo>
                  <a:pt x="8088168" y="172316"/>
                  <a:pt x="8089628" y="421072"/>
                  <a:pt x="8106310" y="652409"/>
                </a:cubicBezTo>
                <a:cubicBezTo>
                  <a:pt x="8122992" y="883746"/>
                  <a:pt x="8098612" y="1068575"/>
                  <a:pt x="8106310" y="1200433"/>
                </a:cubicBezTo>
                <a:cubicBezTo>
                  <a:pt x="8114008" y="1332291"/>
                  <a:pt x="8100483" y="1715306"/>
                  <a:pt x="8106310" y="1957227"/>
                </a:cubicBezTo>
                <a:cubicBezTo>
                  <a:pt x="8112137" y="2199148"/>
                  <a:pt x="8112563" y="2333428"/>
                  <a:pt x="8106310" y="2505251"/>
                </a:cubicBezTo>
                <a:cubicBezTo>
                  <a:pt x="8100057" y="2677074"/>
                  <a:pt x="8111102" y="3050848"/>
                  <a:pt x="8106310" y="3262046"/>
                </a:cubicBezTo>
                <a:cubicBezTo>
                  <a:pt x="8101518" y="3473244"/>
                  <a:pt x="8132042" y="3692351"/>
                  <a:pt x="8106310" y="3862262"/>
                </a:cubicBezTo>
                <a:cubicBezTo>
                  <a:pt x="8080578" y="4032173"/>
                  <a:pt x="8087270" y="4325089"/>
                  <a:pt x="8106310" y="4619057"/>
                </a:cubicBezTo>
                <a:cubicBezTo>
                  <a:pt x="8125350" y="4913026"/>
                  <a:pt x="8089578" y="4962608"/>
                  <a:pt x="8106310" y="5219273"/>
                </a:cubicBezTo>
                <a:cubicBezTo>
                  <a:pt x="7835280" y="5240001"/>
                  <a:pt x="7605780" y="5216322"/>
                  <a:pt x="7430784" y="5219273"/>
                </a:cubicBezTo>
                <a:cubicBezTo>
                  <a:pt x="7255788" y="5222224"/>
                  <a:pt x="7154992" y="5205837"/>
                  <a:pt x="6998448" y="5219273"/>
                </a:cubicBezTo>
                <a:cubicBezTo>
                  <a:pt x="6841904" y="5232709"/>
                  <a:pt x="6495276" y="5226603"/>
                  <a:pt x="6241859" y="5219273"/>
                </a:cubicBezTo>
                <a:cubicBezTo>
                  <a:pt x="5988442" y="5211943"/>
                  <a:pt x="5626537" y="5177798"/>
                  <a:pt x="5404207" y="5219273"/>
                </a:cubicBezTo>
                <a:cubicBezTo>
                  <a:pt x="5181877" y="5260748"/>
                  <a:pt x="4994745" y="5229602"/>
                  <a:pt x="4647618" y="5219273"/>
                </a:cubicBezTo>
                <a:cubicBezTo>
                  <a:pt x="4300491" y="5208944"/>
                  <a:pt x="4138384" y="5186924"/>
                  <a:pt x="3972092" y="5219273"/>
                </a:cubicBezTo>
                <a:cubicBezTo>
                  <a:pt x="3805800" y="5251622"/>
                  <a:pt x="3604622" y="5197337"/>
                  <a:pt x="3296566" y="5219273"/>
                </a:cubicBezTo>
                <a:cubicBezTo>
                  <a:pt x="2988510" y="5241209"/>
                  <a:pt x="2758778" y="5251846"/>
                  <a:pt x="2458914" y="5219273"/>
                </a:cubicBezTo>
                <a:cubicBezTo>
                  <a:pt x="2159050" y="5186700"/>
                  <a:pt x="2100133" y="5247590"/>
                  <a:pt x="1864451" y="5219273"/>
                </a:cubicBezTo>
                <a:cubicBezTo>
                  <a:pt x="1628769" y="5190956"/>
                  <a:pt x="1550895" y="5194608"/>
                  <a:pt x="1351052" y="5219273"/>
                </a:cubicBezTo>
                <a:cubicBezTo>
                  <a:pt x="1151209" y="5243938"/>
                  <a:pt x="978065" y="5200041"/>
                  <a:pt x="837652" y="5219273"/>
                </a:cubicBezTo>
                <a:cubicBezTo>
                  <a:pt x="697239" y="5238505"/>
                  <a:pt x="176147" y="5226966"/>
                  <a:pt x="0" y="5219273"/>
                </a:cubicBezTo>
                <a:cubicBezTo>
                  <a:pt x="21546" y="4958625"/>
                  <a:pt x="-11508" y="4711629"/>
                  <a:pt x="0" y="4514671"/>
                </a:cubicBezTo>
                <a:cubicBezTo>
                  <a:pt x="11508" y="4317713"/>
                  <a:pt x="3722" y="4201014"/>
                  <a:pt x="0" y="4018840"/>
                </a:cubicBezTo>
                <a:cubicBezTo>
                  <a:pt x="-3722" y="3836666"/>
                  <a:pt x="6440" y="3491758"/>
                  <a:pt x="0" y="3262046"/>
                </a:cubicBezTo>
                <a:cubicBezTo>
                  <a:pt x="-6440" y="3032334"/>
                  <a:pt x="-7674" y="2917625"/>
                  <a:pt x="0" y="2714022"/>
                </a:cubicBezTo>
                <a:cubicBezTo>
                  <a:pt x="7674" y="2510419"/>
                  <a:pt x="22739" y="2276684"/>
                  <a:pt x="0" y="1957227"/>
                </a:cubicBezTo>
                <a:cubicBezTo>
                  <a:pt x="-22739" y="1637771"/>
                  <a:pt x="-7502" y="1504807"/>
                  <a:pt x="0" y="1357011"/>
                </a:cubicBezTo>
                <a:cubicBezTo>
                  <a:pt x="7502" y="1209215"/>
                  <a:pt x="-12587" y="940472"/>
                  <a:pt x="0" y="652409"/>
                </a:cubicBezTo>
                <a:cubicBezTo>
                  <a:pt x="12587" y="364346"/>
                  <a:pt x="-2309" y="289277"/>
                  <a:pt x="0" y="0"/>
                </a:cubicBezTo>
                <a:close/>
              </a:path>
            </a:pathLst>
          </a:custGeom>
          <a:solidFill>
            <a:schemeClr val="bg1"/>
          </a:solidFill>
          <a:ln w="28575">
            <a:solidFill>
              <a:schemeClr val="accent4"/>
            </a:solidFill>
            <a:extLst>
              <a:ext uri="{C807C97D-BFC1-408E-A445-0C87EB9F89A2}">
                <ask:lineSketchStyleProps xmlns:ask="http://schemas.microsoft.com/office/drawing/2018/sketchyshapes" sd="601697651">
                  <ask:type>
                    <ask:lineSketchFreehand/>
                  </ask:type>
                </ask:lineSketchStyleProps>
              </a:ext>
            </a:extLst>
          </a:ln>
        </p:spPr>
        <p:txBody>
          <a:bodyPr/>
          <a:lstStyle/>
          <a:p>
            <a:r>
              <a:rPr lang="en-US" dirty="0"/>
              <a:t>Student responses:</a:t>
            </a:r>
          </a:p>
        </p:txBody>
      </p:sp>
      <p:pic>
        <p:nvPicPr>
          <p:cNvPr id="5" name="Picture 4" descr="Map&#10;&#10;Description automatically generated">
            <a:extLst>
              <a:ext uri="{FF2B5EF4-FFF2-40B4-BE49-F238E27FC236}">
                <a16:creationId xmlns:a16="http://schemas.microsoft.com/office/drawing/2014/main" id="{E44D5D56-20C5-4BB3-B3FD-46379561D99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9461" y="1738732"/>
            <a:ext cx="2810071" cy="2152715"/>
          </a:xfrm>
          <a:prstGeom prst="rect">
            <a:avLst/>
          </a:prstGeom>
        </p:spPr>
      </p:pic>
      <p:pic>
        <p:nvPicPr>
          <p:cNvPr id="7" name="Picture 6" descr="Map&#10;&#10;Description automatically generated">
            <a:extLst>
              <a:ext uri="{FF2B5EF4-FFF2-40B4-BE49-F238E27FC236}">
                <a16:creationId xmlns:a16="http://schemas.microsoft.com/office/drawing/2014/main" id="{4A34349F-4B05-43A9-ACBE-0AB2F4B0461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5942" y="4371990"/>
            <a:ext cx="2823590" cy="1795178"/>
          </a:xfrm>
          <a:prstGeom prst="rect">
            <a:avLst/>
          </a:prstGeom>
        </p:spPr>
      </p:pic>
    </p:spTree>
    <p:extLst>
      <p:ext uri="{BB962C8B-B14F-4D97-AF65-F5344CB8AC3E}">
        <p14:creationId xmlns:p14="http://schemas.microsoft.com/office/powerpoint/2010/main" val="432068051"/>
      </p:ext>
    </p:extLst>
  </p:cSld>
  <p:clrMapOvr>
    <a:masterClrMapping/>
  </p:clrMapOvr>
</p:sld>
</file>

<file path=ppt/theme/theme1.xml><?xml version="1.0" encoding="utf-8"?>
<a:theme xmlns:a="http://schemas.openxmlformats.org/drawingml/2006/main" name="Office Theme">
  <a:themeElements>
    <a:clrScheme name="WAIC COLORS">
      <a:dk1>
        <a:sysClr val="windowText" lastClr="000000"/>
      </a:dk1>
      <a:lt1>
        <a:sysClr val="window" lastClr="FFFFFF"/>
      </a:lt1>
      <a:dk2>
        <a:srgbClr val="00595F"/>
      </a:dk2>
      <a:lt2>
        <a:srgbClr val="E7E6E6"/>
      </a:lt2>
      <a:accent1>
        <a:srgbClr val="009293"/>
      </a:accent1>
      <a:accent2>
        <a:srgbClr val="FFC425"/>
      </a:accent2>
      <a:accent3>
        <a:srgbClr val="492F24"/>
      </a:accent3>
      <a:accent4>
        <a:srgbClr val="00C4C4"/>
      </a:accent4>
      <a:accent5>
        <a:srgbClr val="00595F"/>
      </a:accent5>
      <a:accent6>
        <a:srgbClr val="FFE18B"/>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389DF036E7B4B478A5C928716522392" ma:contentTypeVersion="13" ma:contentTypeDescription="Create a new document." ma:contentTypeScope="" ma:versionID="82c6740c95fab6de8fdbca053fdfdcae">
  <xsd:schema xmlns:xsd="http://www.w3.org/2001/XMLSchema" xmlns:xs="http://www.w3.org/2001/XMLSchema" xmlns:p="http://schemas.microsoft.com/office/2006/metadata/properties" xmlns:ns2="dda6f4b5-b738-49fb-94a1-32a3413f3e95" xmlns:ns3="43b191a3-07f0-43f0-80c1-c7dc6fcf8018" targetNamespace="http://schemas.microsoft.com/office/2006/metadata/properties" ma:root="true" ma:fieldsID="2a066fccab5e31ad1e1eeda4f0653f87" ns2:_="" ns3:_="">
    <xsd:import namespace="dda6f4b5-b738-49fb-94a1-32a3413f3e95"/>
    <xsd:import namespace="43b191a3-07f0-43f0-80c1-c7dc6fcf8018"/>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2:MediaServiceOCR" minOccurs="0"/>
                <xsd:element ref="ns2:MediaServiceAutoKeyPoints" minOccurs="0"/>
                <xsd:element ref="ns2:MediaServiceKeyPoints" minOccurs="0"/>
                <xsd:element ref="ns2:MediaServiceLocation" minOccurs="0"/>
                <xsd:element ref="ns2:MediaServiceGenerationTime" minOccurs="0"/>
                <xsd:element ref="ns2:MediaServiceEventHashCode" minOccurs="0"/>
                <xsd:element ref="ns3:SharedWithUsers" minOccurs="0"/>
                <xsd:element ref="ns3:SharedWithDetail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da6f4b5-b738-49fb-94a1-32a3413f3e9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43b191a3-07f0-43f0-80c1-c7dc6fcf8018"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0032B2F2-8629-4E72-8119-A857B9970FED}"/>
</file>

<file path=customXml/itemProps2.xml><?xml version="1.0" encoding="utf-8"?>
<ds:datastoreItem xmlns:ds="http://schemas.openxmlformats.org/officeDocument/2006/customXml" ds:itemID="{18372DE0-4B17-43BF-A351-61CE84F58B1A}">
  <ds:schemaRefs>
    <ds:schemaRef ds:uri="http://schemas.microsoft.com/sharepoint/v3/contenttype/forms"/>
  </ds:schemaRefs>
</ds:datastoreItem>
</file>

<file path=customXml/itemProps3.xml><?xml version="1.0" encoding="utf-8"?>
<ds:datastoreItem xmlns:ds="http://schemas.openxmlformats.org/officeDocument/2006/customXml" ds:itemID="{E0EBCAE1-6899-4A86-8DA7-AC742DCF2CF8}">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1</TotalTime>
  <Words>936</Words>
  <Application>Microsoft Office PowerPoint</Application>
  <PresentationFormat>Widescreen</PresentationFormat>
  <Paragraphs>125</Paragraphs>
  <Slides>23</Slides>
  <Notes>23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23</vt:i4>
      </vt:variant>
    </vt:vector>
  </HeadingPairs>
  <TitlesOfParts>
    <vt:vector size="27" baseType="lpstr">
      <vt:lpstr>Bree Rg</vt:lpstr>
      <vt:lpstr>Arial</vt:lpstr>
      <vt:lpstr>Calibri</vt:lpstr>
      <vt:lpstr>Office Theme</vt:lpstr>
      <vt:lpstr>PowerPoint Presentation</vt:lpstr>
      <vt:lpstr>PowerPoint Presentation</vt:lpstr>
      <vt:lpstr>PowerPoint Presentation</vt:lpstr>
      <vt:lpstr>PowerPoint Presentation</vt:lpstr>
      <vt:lpstr>Public land – land owned by a government; may or may not be accessible to the public</vt:lpstr>
      <vt:lpstr>How are they similar?</vt:lpstr>
      <vt:lpstr>How are they different?</vt:lpstr>
      <vt:lpstr>Why might certain areas be public land?</vt:lpstr>
      <vt:lpstr>What does the yellow on the map indicate?</vt:lpstr>
      <vt:lpstr>What does it mean that the land is privately owned?</vt:lpstr>
      <vt:lpstr>PowerPoint Presentation</vt:lpstr>
      <vt:lpstr>PowerPoint Presentation</vt:lpstr>
      <vt:lpstr>Unique: Being the only one of its kind; unlike anything else</vt:lpstr>
      <vt:lpstr>Wyoming Lands</vt:lpstr>
      <vt:lpstr>Which category is this picture?</vt:lpstr>
      <vt:lpstr>Which category is this picture?</vt:lpstr>
      <vt:lpstr>Which category is this picture?</vt:lpstr>
      <vt:lpstr>PowerPoint Presentation</vt:lpstr>
      <vt:lpstr>PowerPoint Presentation</vt:lpstr>
      <vt:lpstr>PowerPoint Presentation</vt:lpstr>
      <vt:lpstr>What did you notice about wildlife, plants, and recreational activities?</vt:lpstr>
      <vt:lpstr>Unique: Being the only one of its kind; unlike anything else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Stephanie Russell</dc:creator>
  <cp:lastModifiedBy>Stephanie Russell</cp:lastModifiedBy>
  <cp:revision>10</cp:revision>
  <dcterms:created xsi:type="dcterms:W3CDTF">2021-01-12T22:55:44Z</dcterms:created>
  <dcterms:modified xsi:type="dcterms:W3CDTF">2021-07-21T22:23:55Z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0x010100F389DF036E7B4B478A5C928716522392</vt:lpwstr>
  </property>
</Properties>
</file>