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8" r:id="rId5"/>
    <p:sldId id="259" r:id="rId6"/>
    <p:sldId id="260" r:id="rId7"/>
    <p:sldId id="261" r:id="rId8"/>
    <p:sldId id="266" r:id="rId9"/>
    <p:sldId id="267" r:id="rId10"/>
    <p:sldId id="268" r:id="rId11"/>
    <p:sldId id="269" r:id="rId12"/>
    <p:sldId id="270" r:id="rId13"/>
    <p:sldId id="275" r:id="rId14"/>
    <p:sldId id="272" r:id="rId15"/>
    <p:sldId id="271" r:id="rId16"/>
    <p:sldId id="273" r:id="rId17"/>
    <p:sldId id="274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y Mobley" initials="KM" lastIdx="4" clrIdx="0">
    <p:extLst>
      <p:ext uri="{19B8F6BF-5375-455C-9EA6-DF929625EA0E}">
        <p15:presenceInfo xmlns:p15="http://schemas.microsoft.com/office/powerpoint/2012/main" userId="S::kmobley_acsd1.org#ext#@wyaitc.onmicrosoft.com::2bc411c9-e0b0-42ef-ad9e-fadd51b693a5" providerId="AD"/>
      </p:ext>
    </p:extLst>
  </p:cmAuthor>
  <p:cmAuthor id="2" name="Stephanie Russell" initials="SR" lastIdx="2" clrIdx="1">
    <p:extLst>
      <p:ext uri="{19B8F6BF-5375-455C-9EA6-DF929625EA0E}">
        <p15:presenceInfo xmlns:p15="http://schemas.microsoft.com/office/powerpoint/2012/main" userId="S::srussell@wyaitc.org::f71637d8-1f63-4a52-8dcf-c8b5f3a85e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4F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B17884-3AE6-426B-8D6B-2290D52770BC}" v="1" dt="2021-07-21T22:24:18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5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Russell" userId="f71637d8-1f63-4a52-8dcf-c8b5f3a85ec9" providerId="ADAL" clId="{0CD638CA-C149-414D-9E99-01BAE555DF1D}"/>
    <pc:docChg chg="undo custSel mod addSld modSld sldOrd">
      <pc:chgData name="Stephanie Russell" userId="f71637d8-1f63-4a52-8dcf-c8b5f3a85ec9" providerId="ADAL" clId="{0CD638CA-C149-414D-9E99-01BAE555DF1D}" dt="2021-02-01T21:47:07.578" v="633" actId="20577"/>
      <pc:docMkLst>
        <pc:docMk/>
      </pc:docMkLst>
      <pc:sldChg chg="modSp mod modNotesTx">
        <pc:chgData name="Stephanie Russell" userId="f71637d8-1f63-4a52-8dcf-c8b5f3a85ec9" providerId="ADAL" clId="{0CD638CA-C149-414D-9E99-01BAE555DF1D}" dt="2021-02-01T21:47:07.578" v="633" actId="20577"/>
        <pc:sldMkLst>
          <pc:docMk/>
          <pc:sldMk cId="832255523" sldId="258"/>
        </pc:sldMkLst>
        <pc:spChg chg="mod">
          <ac:chgData name="Stephanie Russell" userId="f71637d8-1f63-4a52-8dcf-c8b5f3a85ec9" providerId="ADAL" clId="{0CD638CA-C149-414D-9E99-01BAE555DF1D}" dt="2021-02-01T21:47:01.916" v="632" actId="20577"/>
          <ac:spMkLst>
            <pc:docMk/>
            <pc:sldMk cId="832255523" sldId="258"/>
            <ac:spMk id="3" creationId="{61688B93-C7BD-4E6E-9256-C09F7D96D809}"/>
          </ac:spMkLst>
        </pc:spChg>
      </pc:sldChg>
      <pc:sldChg chg="delSp modSp mod delCm">
        <pc:chgData name="Stephanie Russell" userId="f71637d8-1f63-4a52-8dcf-c8b5f3a85ec9" providerId="ADAL" clId="{0CD638CA-C149-414D-9E99-01BAE555DF1D}" dt="2021-01-26T22:17:26.875" v="3" actId="1592"/>
        <pc:sldMkLst>
          <pc:docMk/>
          <pc:sldMk cId="14434134" sldId="266"/>
        </pc:sldMkLst>
        <pc:spChg chg="del">
          <ac:chgData name="Stephanie Russell" userId="f71637d8-1f63-4a52-8dcf-c8b5f3a85ec9" providerId="ADAL" clId="{0CD638CA-C149-414D-9E99-01BAE555DF1D}" dt="2021-01-26T22:17:24.745" v="2" actId="478"/>
          <ac:spMkLst>
            <pc:docMk/>
            <pc:sldMk cId="14434134" sldId="266"/>
            <ac:spMk id="2" creationId="{BCEED5F9-6070-4715-BAB3-2C36635A0880}"/>
          </ac:spMkLst>
        </pc:spChg>
        <pc:picChg chg="mod modCrop">
          <ac:chgData name="Stephanie Russell" userId="f71637d8-1f63-4a52-8dcf-c8b5f3a85ec9" providerId="ADAL" clId="{0CD638CA-C149-414D-9E99-01BAE555DF1D}" dt="2021-01-26T22:16:50.813" v="1" actId="732"/>
          <ac:picMkLst>
            <pc:docMk/>
            <pc:sldMk cId="14434134" sldId="266"/>
            <ac:picMk id="5" creationId="{C1D1F2F1-9446-420E-AD8E-F456EACBDCA3}"/>
          </ac:picMkLst>
        </pc:picChg>
      </pc:sldChg>
      <pc:sldChg chg="addCm modNotesTx">
        <pc:chgData name="Stephanie Russell" userId="f71637d8-1f63-4a52-8dcf-c8b5f3a85ec9" providerId="ADAL" clId="{0CD638CA-C149-414D-9E99-01BAE555DF1D}" dt="2021-01-26T22:23:58.422" v="361" actId="1589"/>
        <pc:sldMkLst>
          <pc:docMk/>
          <pc:sldMk cId="1268688260" sldId="267"/>
        </pc:sldMkLst>
      </pc:sldChg>
      <pc:sldChg chg="modNotesTx">
        <pc:chgData name="Stephanie Russell" userId="f71637d8-1f63-4a52-8dcf-c8b5f3a85ec9" providerId="ADAL" clId="{0CD638CA-C149-414D-9E99-01BAE555DF1D}" dt="2021-01-26T22:24:22.898" v="365" actId="20577"/>
        <pc:sldMkLst>
          <pc:docMk/>
          <pc:sldMk cId="2377576829" sldId="269"/>
        </pc:sldMkLst>
      </pc:sldChg>
      <pc:sldChg chg="modNotesTx">
        <pc:chgData name="Stephanie Russell" userId="f71637d8-1f63-4a52-8dcf-c8b5f3a85ec9" providerId="ADAL" clId="{0CD638CA-C149-414D-9E99-01BAE555DF1D}" dt="2021-01-26T22:26:59.279" v="465" actId="20577"/>
        <pc:sldMkLst>
          <pc:docMk/>
          <pc:sldMk cId="1694470359" sldId="272"/>
        </pc:sldMkLst>
      </pc:sldChg>
      <pc:sldChg chg="delCm">
        <pc:chgData name="Stephanie Russell" userId="f71637d8-1f63-4a52-8dcf-c8b5f3a85ec9" providerId="ADAL" clId="{0CD638CA-C149-414D-9E99-01BAE555DF1D}" dt="2021-01-26T22:29:27.573" v="631" actId="1592"/>
        <pc:sldMkLst>
          <pc:docMk/>
          <pc:sldMk cId="3102152696" sldId="274"/>
        </pc:sldMkLst>
      </pc:sldChg>
      <pc:sldChg chg="addSp delSp modSp new mod ord setBg">
        <pc:chgData name="Stephanie Russell" userId="f71637d8-1f63-4a52-8dcf-c8b5f3a85ec9" providerId="ADAL" clId="{0CD638CA-C149-414D-9E99-01BAE555DF1D}" dt="2021-01-26T22:28:57.850" v="630" actId="26606"/>
        <pc:sldMkLst>
          <pc:docMk/>
          <pc:sldMk cId="646745102" sldId="275"/>
        </pc:sldMkLst>
        <pc:spChg chg="mod">
          <ac:chgData name="Stephanie Russell" userId="f71637d8-1f63-4a52-8dcf-c8b5f3a85ec9" providerId="ADAL" clId="{0CD638CA-C149-414D-9E99-01BAE555DF1D}" dt="2021-01-26T22:28:57.850" v="630" actId="26606"/>
          <ac:spMkLst>
            <pc:docMk/>
            <pc:sldMk cId="646745102" sldId="275"/>
            <ac:spMk id="2" creationId="{C0C74360-0937-4522-AA17-7289B9DA42D2}"/>
          </ac:spMkLst>
        </pc:spChg>
        <pc:spChg chg="del">
          <ac:chgData name="Stephanie Russell" userId="f71637d8-1f63-4a52-8dcf-c8b5f3a85ec9" providerId="ADAL" clId="{0CD638CA-C149-414D-9E99-01BAE555DF1D}" dt="2021-01-26T22:27:41.678" v="579" actId="478"/>
          <ac:spMkLst>
            <pc:docMk/>
            <pc:sldMk cId="646745102" sldId="275"/>
            <ac:spMk id="3" creationId="{E88FD5F5-4B83-49A7-8BC2-91EF25BF0771}"/>
          </ac:spMkLst>
        </pc:spChg>
        <pc:spChg chg="del">
          <ac:chgData name="Stephanie Russell" userId="f71637d8-1f63-4a52-8dcf-c8b5f3a85ec9" providerId="ADAL" clId="{0CD638CA-C149-414D-9E99-01BAE555DF1D}" dt="2021-01-26T22:27:43.343" v="580" actId="478"/>
          <ac:spMkLst>
            <pc:docMk/>
            <pc:sldMk cId="646745102" sldId="275"/>
            <ac:spMk id="4" creationId="{A660F3E0-1428-4E34-879C-5DB58B9B1354}"/>
          </ac:spMkLst>
        </pc:spChg>
        <pc:spChg chg="add">
          <ac:chgData name="Stephanie Russell" userId="f71637d8-1f63-4a52-8dcf-c8b5f3a85ec9" providerId="ADAL" clId="{0CD638CA-C149-414D-9E99-01BAE555DF1D}" dt="2021-01-26T22:28:57.850" v="630" actId="26606"/>
          <ac:spMkLst>
            <pc:docMk/>
            <pc:sldMk cId="646745102" sldId="275"/>
            <ac:spMk id="11" creationId="{D4771268-CB57-404A-9271-370EB28F6090}"/>
          </ac:spMkLst>
        </pc:spChg>
        <pc:picChg chg="add mod">
          <ac:chgData name="Stephanie Russell" userId="f71637d8-1f63-4a52-8dcf-c8b5f3a85ec9" providerId="ADAL" clId="{0CD638CA-C149-414D-9E99-01BAE555DF1D}" dt="2021-01-26T22:28:57.850" v="630" actId="26606"/>
          <ac:picMkLst>
            <pc:docMk/>
            <pc:sldMk cId="646745102" sldId="275"/>
            <ac:picMk id="6" creationId="{264FE5C6-A2F4-49B1-942C-39D0ACEC5BD9}"/>
          </ac:picMkLst>
        </pc:picChg>
      </pc:sldChg>
    </pc:docChg>
  </pc:docChgLst>
  <pc:docChgLst>
    <pc:chgData name="Stephanie Russell" userId="f71637d8-1f63-4a52-8dcf-c8b5f3a85ec9" providerId="ADAL" clId="{D656C045-B9CD-466F-BA35-AC035D930E38}"/>
    <pc:docChg chg="delSld modSld delMainMaster">
      <pc:chgData name="Stephanie Russell" userId="f71637d8-1f63-4a52-8dcf-c8b5f3a85ec9" providerId="ADAL" clId="{D656C045-B9CD-466F-BA35-AC035D930E38}" dt="2021-01-12T23:01:22.599" v="13" actId="2696"/>
      <pc:docMkLst>
        <pc:docMk/>
      </pc:docMkLst>
      <pc:sldChg chg="setBg">
        <pc:chgData name="Stephanie Russell" userId="f71637d8-1f63-4a52-8dcf-c8b5f3a85ec9" providerId="ADAL" clId="{D656C045-B9CD-466F-BA35-AC035D930E38}" dt="2021-01-12T22:59:57.121" v="0"/>
        <pc:sldMkLst>
          <pc:docMk/>
          <pc:sldMk cId="832255523" sldId="258"/>
        </pc:sldMkLst>
      </pc:sldChg>
      <pc:sldChg chg="modSp setBg">
        <pc:chgData name="Stephanie Russell" userId="f71637d8-1f63-4a52-8dcf-c8b5f3a85ec9" providerId="ADAL" clId="{D656C045-B9CD-466F-BA35-AC035D930E38}" dt="2021-01-12T23:00:15.348" v="3" actId="255"/>
        <pc:sldMkLst>
          <pc:docMk/>
          <pc:sldMk cId="3698192087" sldId="259"/>
        </pc:sldMkLst>
        <pc:spChg chg="mod">
          <ac:chgData name="Stephanie Russell" userId="f71637d8-1f63-4a52-8dcf-c8b5f3a85ec9" providerId="ADAL" clId="{D656C045-B9CD-466F-BA35-AC035D930E38}" dt="2021-01-12T23:00:15.348" v="3" actId="255"/>
          <ac:spMkLst>
            <pc:docMk/>
            <pc:sldMk cId="3698192087" sldId="259"/>
            <ac:spMk id="5" creationId="{91F8EE5F-74C5-4FE1-87F3-D341689A5009}"/>
          </ac:spMkLst>
        </pc:spChg>
      </pc:sldChg>
      <pc:sldChg chg="modSp setBg">
        <pc:chgData name="Stephanie Russell" userId="f71637d8-1f63-4a52-8dcf-c8b5f3a85ec9" providerId="ADAL" clId="{D656C045-B9CD-466F-BA35-AC035D930E38}" dt="2021-01-12T23:00:41.378" v="6" actId="207"/>
        <pc:sldMkLst>
          <pc:docMk/>
          <pc:sldMk cId="1411483202" sldId="260"/>
        </pc:sldMkLst>
        <pc:spChg chg="mod">
          <ac:chgData name="Stephanie Russell" userId="f71637d8-1f63-4a52-8dcf-c8b5f3a85ec9" providerId="ADAL" clId="{D656C045-B9CD-466F-BA35-AC035D930E38}" dt="2021-01-12T23:00:41.378" v="6" actId="207"/>
          <ac:spMkLst>
            <pc:docMk/>
            <pc:sldMk cId="1411483202" sldId="260"/>
            <ac:spMk id="4" creationId="{BA5A68BE-59A8-4348-ABCF-3AED522BA3AE}"/>
          </ac:spMkLst>
        </pc:spChg>
      </pc:sldChg>
      <pc:sldChg chg="setBg">
        <pc:chgData name="Stephanie Russell" userId="f71637d8-1f63-4a52-8dcf-c8b5f3a85ec9" providerId="ADAL" clId="{D656C045-B9CD-466F-BA35-AC035D930E38}" dt="2021-01-12T23:00:47.967" v="7"/>
        <pc:sldMkLst>
          <pc:docMk/>
          <pc:sldMk cId="2012941787" sldId="261"/>
        </pc:sldMkLst>
      </pc:sldChg>
      <pc:sldChg chg="setBg">
        <pc:chgData name="Stephanie Russell" userId="f71637d8-1f63-4a52-8dcf-c8b5f3a85ec9" providerId="ADAL" clId="{D656C045-B9CD-466F-BA35-AC035D930E38}" dt="2021-01-12T23:01:18.361" v="8"/>
        <pc:sldMkLst>
          <pc:docMk/>
          <pc:sldMk cId="2210155177" sldId="264"/>
        </pc:sldMkLst>
      </pc:sldChg>
      <pc:sldChg chg="del">
        <pc:chgData name="Stephanie Russell" userId="f71637d8-1f63-4a52-8dcf-c8b5f3a85ec9" providerId="ADAL" clId="{D656C045-B9CD-466F-BA35-AC035D930E38}" dt="2021-01-12T23:01:22.588" v="9" actId="2696"/>
        <pc:sldMkLst>
          <pc:docMk/>
          <pc:sldMk cId="2874502932" sldId="265"/>
        </pc:sldMkLst>
      </pc:sldChg>
      <pc:sldMasterChg chg="del delSldLayout">
        <pc:chgData name="Stephanie Russell" userId="f71637d8-1f63-4a52-8dcf-c8b5f3a85ec9" providerId="ADAL" clId="{D656C045-B9CD-466F-BA35-AC035D930E38}" dt="2021-01-12T23:01:22.599" v="13" actId="2696"/>
        <pc:sldMasterMkLst>
          <pc:docMk/>
          <pc:sldMasterMk cId="4126259905" sldId="2147483804"/>
        </pc:sldMasterMkLst>
        <pc:sldLayoutChg chg="del">
          <pc:chgData name="Stephanie Russell" userId="f71637d8-1f63-4a52-8dcf-c8b5f3a85ec9" providerId="ADAL" clId="{D656C045-B9CD-466F-BA35-AC035D930E38}" dt="2021-01-12T23:01:22.592" v="11" actId="2696"/>
          <pc:sldLayoutMkLst>
            <pc:docMk/>
            <pc:sldMasterMk cId="4126259905" sldId="2147483804"/>
            <pc:sldLayoutMk cId="1804712720" sldId="2147483805"/>
          </pc:sldLayoutMkLst>
        </pc:sldLayoutChg>
        <pc:sldLayoutChg chg="del">
          <pc:chgData name="Stephanie Russell" userId="f71637d8-1f63-4a52-8dcf-c8b5f3a85ec9" providerId="ADAL" clId="{D656C045-B9CD-466F-BA35-AC035D930E38}" dt="2021-01-12T23:01:22.594" v="12" actId="2696"/>
          <pc:sldLayoutMkLst>
            <pc:docMk/>
            <pc:sldMasterMk cId="4126259905" sldId="2147483804"/>
            <pc:sldLayoutMk cId="1334644165" sldId="2147483811"/>
          </pc:sldLayoutMkLst>
        </pc:sldLayoutChg>
        <pc:sldLayoutChg chg="del">
          <pc:chgData name="Stephanie Russell" userId="f71637d8-1f63-4a52-8dcf-c8b5f3a85ec9" providerId="ADAL" clId="{D656C045-B9CD-466F-BA35-AC035D930E38}" dt="2021-01-12T23:01:22.590" v="10" actId="2696"/>
          <pc:sldLayoutMkLst>
            <pc:docMk/>
            <pc:sldMasterMk cId="4126259905" sldId="2147483804"/>
            <pc:sldLayoutMk cId="2871226804" sldId="2147483812"/>
          </pc:sldLayoutMkLst>
        </pc:sldLayoutChg>
      </pc:sldMasterChg>
    </pc:docChg>
  </pc:docChgLst>
  <pc:docChgLst>
    <pc:chgData name="Dea Kobbe" userId="bdbb0326-6c46-4953-8f19-58851fc23d7b" providerId="ADAL" clId="{96D6E6C7-9A08-48C8-9245-74715F181E3D}"/>
    <pc:docChg chg="custSel modSld">
      <pc:chgData name="Dea Kobbe" userId="bdbb0326-6c46-4953-8f19-58851fc23d7b" providerId="ADAL" clId="{96D6E6C7-9A08-48C8-9245-74715F181E3D}" dt="2020-12-13T17:42:47.628" v="887" actId="20577"/>
      <pc:docMkLst>
        <pc:docMk/>
      </pc:docMkLst>
      <pc:sldChg chg="modNotesTx">
        <pc:chgData name="Dea Kobbe" userId="bdbb0326-6c46-4953-8f19-58851fc23d7b" providerId="ADAL" clId="{96D6E6C7-9A08-48C8-9245-74715F181E3D}" dt="2020-12-13T17:32:45.462" v="150" actId="20577"/>
        <pc:sldMkLst>
          <pc:docMk/>
          <pc:sldMk cId="14434134" sldId="266"/>
        </pc:sldMkLst>
      </pc:sldChg>
      <pc:sldChg chg="modNotesTx">
        <pc:chgData name="Dea Kobbe" userId="bdbb0326-6c46-4953-8f19-58851fc23d7b" providerId="ADAL" clId="{96D6E6C7-9A08-48C8-9245-74715F181E3D}" dt="2020-12-13T17:34:55.601" v="318" actId="20577"/>
        <pc:sldMkLst>
          <pc:docMk/>
          <pc:sldMk cId="1268688260" sldId="267"/>
        </pc:sldMkLst>
      </pc:sldChg>
      <pc:sldChg chg="modNotesTx">
        <pc:chgData name="Dea Kobbe" userId="bdbb0326-6c46-4953-8f19-58851fc23d7b" providerId="ADAL" clId="{96D6E6C7-9A08-48C8-9245-74715F181E3D}" dt="2020-12-13T17:36:08.157" v="456" actId="20577"/>
        <pc:sldMkLst>
          <pc:docMk/>
          <pc:sldMk cId="4245339053" sldId="268"/>
        </pc:sldMkLst>
      </pc:sldChg>
      <pc:sldChg chg="modNotesTx">
        <pc:chgData name="Dea Kobbe" userId="bdbb0326-6c46-4953-8f19-58851fc23d7b" providerId="ADAL" clId="{96D6E6C7-9A08-48C8-9245-74715F181E3D}" dt="2020-12-13T17:37:28.880" v="601" actId="20577"/>
        <pc:sldMkLst>
          <pc:docMk/>
          <pc:sldMk cId="2377576829" sldId="269"/>
        </pc:sldMkLst>
      </pc:sldChg>
      <pc:sldChg chg="modNotesTx">
        <pc:chgData name="Dea Kobbe" userId="bdbb0326-6c46-4953-8f19-58851fc23d7b" providerId="ADAL" clId="{96D6E6C7-9A08-48C8-9245-74715F181E3D}" dt="2020-12-13T17:41:15.289" v="710" actId="20577"/>
        <pc:sldMkLst>
          <pc:docMk/>
          <pc:sldMk cId="931059517" sldId="271"/>
        </pc:sldMkLst>
      </pc:sldChg>
      <pc:sldChg chg="modNotesTx">
        <pc:chgData name="Dea Kobbe" userId="bdbb0326-6c46-4953-8f19-58851fc23d7b" providerId="ADAL" clId="{96D6E6C7-9A08-48C8-9245-74715F181E3D}" dt="2020-12-13T17:41:04.149" v="709" actId="20577"/>
        <pc:sldMkLst>
          <pc:docMk/>
          <pc:sldMk cId="1694470359" sldId="272"/>
        </pc:sldMkLst>
      </pc:sldChg>
      <pc:sldChg chg="modNotesTx">
        <pc:chgData name="Dea Kobbe" userId="bdbb0326-6c46-4953-8f19-58851fc23d7b" providerId="ADAL" clId="{96D6E6C7-9A08-48C8-9245-74715F181E3D}" dt="2020-12-13T17:41:20.228" v="711" actId="20577"/>
        <pc:sldMkLst>
          <pc:docMk/>
          <pc:sldMk cId="3871330805" sldId="273"/>
        </pc:sldMkLst>
      </pc:sldChg>
      <pc:sldChg chg="modNotesTx">
        <pc:chgData name="Dea Kobbe" userId="bdbb0326-6c46-4953-8f19-58851fc23d7b" providerId="ADAL" clId="{96D6E6C7-9A08-48C8-9245-74715F181E3D}" dt="2020-12-13T17:42:47.628" v="887" actId="20577"/>
        <pc:sldMkLst>
          <pc:docMk/>
          <pc:sldMk cId="3102152696" sldId="274"/>
        </pc:sldMkLst>
      </pc:sldChg>
    </pc:docChg>
  </pc:docChgLst>
  <pc:docChgLst>
    <pc:chgData name="Kay Mobley" userId="S::kmobley_acsd1.org#ext#@wyaitc.onmicrosoft.com::2bc411c9-e0b0-42ef-ad9e-fadd51b693a5" providerId="AD" clId="Web-{29F986AF-F737-21F6-8C3E-A3BB68B7CF87}"/>
    <pc:docChg chg="modSld">
      <pc:chgData name="Kay Mobley" userId="S::kmobley_acsd1.org#ext#@wyaitc.onmicrosoft.com::2bc411c9-e0b0-42ef-ad9e-fadd51b693a5" providerId="AD" clId="Web-{29F986AF-F737-21F6-8C3E-A3BB68B7CF87}" dt="2021-01-17T21:44:10.772" v="9"/>
      <pc:docMkLst>
        <pc:docMk/>
      </pc:docMkLst>
      <pc:sldChg chg="modSp">
        <pc:chgData name="Kay Mobley" userId="S::kmobley_acsd1.org#ext#@wyaitc.onmicrosoft.com::2bc411c9-e0b0-42ef-ad9e-fadd51b693a5" providerId="AD" clId="Web-{29F986AF-F737-21F6-8C3E-A3BB68B7CF87}" dt="2021-01-17T21:39:07.143" v="1" actId="20577"/>
        <pc:sldMkLst>
          <pc:docMk/>
          <pc:sldMk cId="1411483202" sldId="260"/>
        </pc:sldMkLst>
        <pc:spChg chg="mod">
          <ac:chgData name="Kay Mobley" userId="S::kmobley_acsd1.org#ext#@wyaitc.onmicrosoft.com::2bc411c9-e0b0-42ef-ad9e-fadd51b693a5" providerId="AD" clId="Web-{29F986AF-F737-21F6-8C3E-A3BB68B7CF87}" dt="2021-01-17T21:39:07.143" v="1" actId="20577"/>
          <ac:spMkLst>
            <pc:docMk/>
            <pc:sldMk cId="1411483202" sldId="260"/>
            <ac:spMk id="4" creationId="{BA5A68BE-59A8-4348-ABCF-3AED522BA3AE}"/>
          </ac:spMkLst>
        </pc:spChg>
      </pc:sldChg>
      <pc:sldChg chg="addCm">
        <pc:chgData name="Kay Mobley" userId="S::kmobley_acsd1.org#ext#@wyaitc.onmicrosoft.com::2bc411c9-e0b0-42ef-ad9e-fadd51b693a5" providerId="AD" clId="Web-{29F986AF-F737-21F6-8C3E-A3BB68B7CF87}" dt="2021-01-17T21:40:16.380" v="2"/>
        <pc:sldMkLst>
          <pc:docMk/>
          <pc:sldMk cId="14434134" sldId="266"/>
        </pc:sldMkLst>
      </pc:sldChg>
      <pc:sldChg chg="addCm modCm">
        <pc:chgData name="Kay Mobley" userId="S::kmobley_acsd1.org#ext#@wyaitc.onmicrosoft.com::2bc411c9-e0b0-42ef-ad9e-fadd51b693a5" providerId="AD" clId="Web-{29F986AF-F737-21F6-8C3E-A3BB68B7CF87}" dt="2021-01-17T21:43:04.693" v="8"/>
        <pc:sldMkLst>
          <pc:docMk/>
          <pc:sldMk cId="1268688260" sldId="267"/>
        </pc:sldMkLst>
      </pc:sldChg>
      <pc:sldChg chg="modSp">
        <pc:chgData name="Kay Mobley" userId="S::kmobley_acsd1.org#ext#@wyaitc.onmicrosoft.com::2bc411c9-e0b0-42ef-ad9e-fadd51b693a5" providerId="AD" clId="Web-{29F986AF-F737-21F6-8C3E-A3BB68B7CF87}" dt="2021-01-17T21:41:07.349" v="5" actId="20577"/>
        <pc:sldMkLst>
          <pc:docMk/>
          <pc:sldMk cId="4245339053" sldId="268"/>
        </pc:sldMkLst>
        <pc:spChg chg="mod">
          <ac:chgData name="Kay Mobley" userId="S::kmobley_acsd1.org#ext#@wyaitc.onmicrosoft.com::2bc411c9-e0b0-42ef-ad9e-fadd51b693a5" providerId="AD" clId="Web-{29F986AF-F737-21F6-8C3E-A3BB68B7CF87}" dt="2021-01-17T21:41:03.724" v="4" actId="20577"/>
          <ac:spMkLst>
            <pc:docMk/>
            <pc:sldMk cId="4245339053" sldId="268"/>
            <ac:spMk id="4" creationId="{A742B644-9028-43BC-B3B6-28FCB6EE37F7}"/>
          </ac:spMkLst>
        </pc:spChg>
        <pc:spChg chg="mod">
          <ac:chgData name="Kay Mobley" userId="S::kmobley_acsd1.org#ext#@wyaitc.onmicrosoft.com::2bc411c9-e0b0-42ef-ad9e-fadd51b693a5" providerId="AD" clId="Web-{29F986AF-F737-21F6-8C3E-A3BB68B7CF87}" dt="2021-01-17T21:41:07.349" v="5" actId="20577"/>
          <ac:spMkLst>
            <pc:docMk/>
            <pc:sldMk cId="4245339053" sldId="268"/>
            <ac:spMk id="11" creationId="{5E74EEBA-DB7F-41E0-8DD0-8062300F9C04}"/>
          </ac:spMkLst>
        </pc:spChg>
      </pc:sldChg>
      <pc:sldChg chg="addCm">
        <pc:chgData name="Kay Mobley" userId="S::kmobley_acsd1.org#ext#@wyaitc.onmicrosoft.com::2bc411c9-e0b0-42ef-ad9e-fadd51b693a5" providerId="AD" clId="Web-{29F986AF-F737-21F6-8C3E-A3BB68B7CF87}" dt="2021-01-17T21:44:10.772" v="9"/>
        <pc:sldMkLst>
          <pc:docMk/>
          <pc:sldMk cId="3102152696" sldId="274"/>
        </pc:sldMkLst>
      </pc:sldChg>
    </pc:docChg>
  </pc:docChgLst>
  <pc:docChgLst>
    <pc:chgData name="Kay Mobley" userId="S::kmobley_acsd1.org#ext#@wyaitc.onmicrosoft.com::2bc411c9-e0b0-42ef-ad9e-fadd51b693a5" providerId="AD" clId="Web-{91C2D6EA-3258-B1E6-3DE5-B91BB2FFA491}"/>
    <pc:docChg chg="">
      <pc:chgData name="Kay Mobley" userId="S::kmobley_acsd1.org#ext#@wyaitc.onmicrosoft.com::2bc411c9-e0b0-42ef-ad9e-fadd51b693a5" providerId="AD" clId="Web-{91C2D6EA-3258-B1E6-3DE5-B91BB2FFA491}" dt="2021-01-27T04:18:58.438" v="1"/>
      <pc:docMkLst>
        <pc:docMk/>
      </pc:docMkLst>
      <pc:sldChg chg="addCm delCm">
        <pc:chgData name="Kay Mobley" userId="S::kmobley_acsd1.org#ext#@wyaitc.onmicrosoft.com::2bc411c9-e0b0-42ef-ad9e-fadd51b693a5" providerId="AD" clId="Web-{91C2D6EA-3258-B1E6-3DE5-B91BB2FFA491}" dt="2021-01-27T04:18:58.438" v="1"/>
        <pc:sldMkLst>
          <pc:docMk/>
          <pc:sldMk cId="1268688260" sldId="26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FA2B7-36E4-4A36-A981-02516F7EF364}" type="doc">
      <dgm:prSet loTypeId="urn:microsoft.com/office/officeart/2016/7/layout/ChevronBlock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33EB78-4188-4460-9C04-78E2AFD95865}">
      <dgm:prSet/>
      <dgm:spPr/>
      <dgm:t>
        <a:bodyPr/>
        <a:lstStyle/>
        <a:p>
          <a:r>
            <a:rPr lang="en-US"/>
            <a:t>Read</a:t>
          </a:r>
        </a:p>
      </dgm:t>
    </dgm:pt>
    <dgm:pt modelId="{A373B6D9-4232-4021-B959-ADF4071BA34F}" type="parTrans" cxnId="{760F0484-27B6-462D-998A-EF34C32FBF20}">
      <dgm:prSet/>
      <dgm:spPr/>
      <dgm:t>
        <a:bodyPr/>
        <a:lstStyle/>
        <a:p>
          <a:endParaRPr lang="en-US"/>
        </a:p>
      </dgm:t>
    </dgm:pt>
    <dgm:pt modelId="{7389B24B-604E-4AF2-88E5-75C602735D70}" type="sibTrans" cxnId="{760F0484-27B6-462D-998A-EF34C32FBF20}">
      <dgm:prSet/>
      <dgm:spPr/>
      <dgm:t>
        <a:bodyPr/>
        <a:lstStyle/>
        <a:p>
          <a:endParaRPr lang="en-US"/>
        </a:p>
      </dgm:t>
    </dgm:pt>
    <dgm:pt modelId="{48BED91F-7387-40B9-9EAC-255BEDB0B8F4}">
      <dgm:prSet custT="1"/>
      <dgm:spPr/>
      <dgm:t>
        <a:bodyPr/>
        <a:lstStyle/>
        <a:p>
          <a:r>
            <a:rPr lang="en-US" sz="2400" dirty="0"/>
            <a:t>Read the text</a:t>
          </a:r>
        </a:p>
      </dgm:t>
    </dgm:pt>
    <dgm:pt modelId="{B030061F-89C7-40F1-A829-0542005DD5E9}" type="parTrans" cxnId="{887D5D7C-22DD-4049-8B9B-DA7CD65C6913}">
      <dgm:prSet/>
      <dgm:spPr/>
      <dgm:t>
        <a:bodyPr/>
        <a:lstStyle/>
        <a:p>
          <a:endParaRPr lang="en-US"/>
        </a:p>
      </dgm:t>
    </dgm:pt>
    <dgm:pt modelId="{DC756444-70D8-4096-9DCA-FF114A59E3A1}" type="sibTrans" cxnId="{887D5D7C-22DD-4049-8B9B-DA7CD65C6913}">
      <dgm:prSet/>
      <dgm:spPr/>
      <dgm:t>
        <a:bodyPr/>
        <a:lstStyle/>
        <a:p>
          <a:endParaRPr lang="en-US"/>
        </a:p>
      </dgm:t>
    </dgm:pt>
    <dgm:pt modelId="{A66BECDF-E5D3-4AA5-8837-1C35F41D48F3}">
      <dgm:prSet/>
      <dgm:spPr/>
      <dgm:t>
        <a:bodyPr/>
        <a:lstStyle/>
        <a:p>
          <a:r>
            <a:rPr lang="en-US"/>
            <a:t>Complete</a:t>
          </a:r>
        </a:p>
      </dgm:t>
    </dgm:pt>
    <dgm:pt modelId="{9DEBB1A1-4366-4359-AD46-C15790B15B5B}" type="parTrans" cxnId="{06A7E851-4AB9-4A84-AAD2-D21AF8F1070F}">
      <dgm:prSet/>
      <dgm:spPr/>
      <dgm:t>
        <a:bodyPr/>
        <a:lstStyle/>
        <a:p>
          <a:endParaRPr lang="en-US"/>
        </a:p>
      </dgm:t>
    </dgm:pt>
    <dgm:pt modelId="{F91325BE-71DB-43D3-9DD5-5F3293B5AC3A}" type="sibTrans" cxnId="{06A7E851-4AB9-4A84-AAD2-D21AF8F1070F}">
      <dgm:prSet/>
      <dgm:spPr/>
      <dgm:t>
        <a:bodyPr/>
        <a:lstStyle/>
        <a:p>
          <a:endParaRPr lang="en-US"/>
        </a:p>
      </dgm:t>
    </dgm:pt>
    <dgm:pt modelId="{455F0944-8F86-4354-B03C-A85B3FE8DFBF}">
      <dgm:prSet custT="1"/>
      <dgm:spPr/>
      <dgm:t>
        <a:bodyPr/>
        <a:lstStyle/>
        <a:p>
          <a:r>
            <a:rPr lang="en-US" sz="2400" dirty="0"/>
            <a:t>Complete the graphic organizer</a:t>
          </a:r>
        </a:p>
      </dgm:t>
    </dgm:pt>
    <dgm:pt modelId="{BC314C67-6761-4F7F-A7D0-4DA6357C91E9}" type="parTrans" cxnId="{33EBE846-F3E9-48A8-A2B6-E23998E08958}">
      <dgm:prSet/>
      <dgm:spPr/>
      <dgm:t>
        <a:bodyPr/>
        <a:lstStyle/>
        <a:p>
          <a:endParaRPr lang="en-US"/>
        </a:p>
      </dgm:t>
    </dgm:pt>
    <dgm:pt modelId="{0411C40E-1FE6-4D11-900B-7309F3A65036}" type="sibTrans" cxnId="{33EBE846-F3E9-48A8-A2B6-E23998E08958}">
      <dgm:prSet/>
      <dgm:spPr/>
      <dgm:t>
        <a:bodyPr/>
        <a:lstStyle/>
        <a:p>
          <a:endParaRPr lang="en-US"/>
        </a:p>
      </dgm:t>
    </dgm:pt>
    <dgm:pt modelId="{950E5602-BCCC-4967-A8D9-45B506DB6BC3}">
      <dgm:prSet/>
      <dgm:spPr/>
      <dgm:t>
        <a:bodyPr/>
        <a:lstStyle/>
        <a:p>
          <a:r>
            <a:rPr lang="en-US"/>
            <a:t>Show</a:t>
          </a:r>
        </a:p>
      </dgm:t>
    </dgm:pt>
    <dgm:pt modelId="{D2BAF3B0-C1E3-40E1-A54B-72C6D20FA048}" type="parTrans" cxnId="{5DC53292-AF04-4033-A177-D84FE93FA5B6}">
      <dgm:prSet/>
      <dgm:spPr/>
      <dgm:t>
        <a:bodyPr/>
        <a:lstStyle/>
        <a:p>
          <a:endParaRPr lang="en-US"/>
        </a:p>
      </dgm:t>
    </dgm:pt>
    <dgm:pt modelId="{42E28969-DF30-42BD-AFEA-BD440C910EEC}" type="sibTrans" cxnId="{5DC53292-AF04-4033-A177-D84FE93FA5B6}">
      <dgm:prSet/>
      <dgm:spPr/>
      <dgm:t>
        <a:bodyPr/>
        <a:lstStyle/>
        <a:p>
          <a:endParaRPr lang="en-US"/>
        </a:p>
      </dgm:t>
    </dgm:pt>
    <dgm:pt modelId="{D7BA40FE-B09E-474F-B651-074C2B6A3B0D}">
      <dgm:prSet custT="1"/>
      <dgm:spPr/>
      <dgm:t>
        <a:bodyPr/>
        <a:lstStyle/>
        <a:p>
          <a:r>
            <a:rPr lang="en-US" sz="2400" dirty="0"/>
            <a:t>Show what you learned</a:t>
          </a:r>
        </a:p>
      </dgm:t>
    </dgm:pt>
    <dgm:pt modelId="{374C4DC3-C65D-4C5E-A4BD-B42DA9D197A6}" type="parTrans" cxnId="{1F012B72-92B2-433E-8063-48A8735BE89D}">
      <dgm:prSet/>
      <dgm:spPr/>
      <dgm:t>
        <a:bodyPr/>
        <a:lstStyle/>
        <a:p>
          <a:endParaRPr lang="en-US"/>
        </a:p>
      </dgm:t>
    </dgm:pt>
    <dgm:pt modelId="{5C74D814-E976-4245-84A3-3BFAD6189BC0}" type="sibTrans" cxnId="{1F012B72-92B2-433E-8063-48A8735BE89D}">
      <dgm:prSet/>
      <dgm:spPr/>
      <dgm:t>
        <a:bodyPr/>
        <a:lstStyle/>
        <a:p>
          <a:endParaRPr lang="en-US"/>
        </a:p>
      </dgm:t>
    </dgm:pt>
    <dgm:pt modelId="{AE35AB79-062F-4DD4-ADC6-055A706E62D3}" type="pres">
      <dgm:prSet presAssocID="{174FA2B7-36E4-4A36-A981-02516F7EF364}" presName="Name0" presStyleCnt="0">
        <dgm:presLayoutVars>
          <dgm:dir/>
          <dgm:animLvl val="lvl"/>
          <dgm:resizeHandles val="exact"/>
        </dgm:presLayoutVars>
      </dgm:prSet>
      <dgm:spPr/>
    </dgm:pt>
    <dgm:pt modelId="{231786BC-2B0E-44C4-A481-5F27FB20C7FD}" type="pres">
      <dgm:prSet presAssocID="{1633EB78-4188-4460-9C04-78E2AFD95865}" presName="composite" presStyleCnt="0"/>
      <dgm:spPr/>
    </dgm:pt>
    <dgm:pt modelId="{5F3E0E50-17CB-49CD-A511-3383D1B3B616}" type="pres">
      <dgm:prSet presAssocID="{1633EB78-4188-4460-9C04-78E2AFD95865}" presName="parTx" presStyleLbl="alignNode1" presStyleIdx="0" presStyleCnt="3">
        <dgm:presLayoutVars>
          <dgm:chMax val="0"/>
          <dgm:chPref val="0"/>
        </dgm:presLayoutVars>
      </dgm:prSet>
      <dgm:spPr/>
    </dgm:pt>
    <dgm:pt modelId="{CB70E2BD-A68B-4D75-8219-C175166395C5}" type="pres">
      <dgm:prSet presAssocID="{1633EB78-4188-4460-9C04-78E2AFD95865}" presName="desTx" presStyleLbl="alignAccFollowNode1" presStyleIdx="0" presStyleCnt="3">
        <dgm:presLayoutVars/>
      </dgm:prSet>
      <dgm:spPr/>
    </dgm:pt>
    <dgm:pt modelId="{261DBB48-3F32-4F9F-B8D8-44A819685760}" type="pres">
      <dgm:prSet presAssocID="{7389B24B-604E-4AF2-88E5-75C602735D70}" presName="space" presStyleCnt="0"/>
      <dgm:spPr/>
    </dgm:pt>
    <dgm:pt modelId="{8EB10F75-124D-4D66-9563-CE430E2284A1}" type="pres">
      <dgm:prSet presAssocID="{A66BECDF-E5D3-4AA5-8837-1C35F41D48F3}" presName="composite" presStyleCnt="0"/>
      <dgm:spPr/>
    </dgm:pt>
    <dgm:pt modelId="{3FA06558-5C0D-4415-97ED-CC623C94021C}" type="pres">
      <dgm:prSet presAssocID="{A66BECDF-E5D3-4AA5-8837-1C35F41D48F3}" presName="parTx" presStyleLbl="alignNode1" presStyleIdx="1" presStyleCnt="3">
        <dgm:presLayoutVars>
          <dgm:chMax val="0"/>
          <dgm:chPref val="0"/>
        </dgm:presLayoutVars>
      </dgm:prSet>
      <dgm:spPr/>
    </dgm:pt>
    <dgm:pt modelId="{C2D16C80-3634-4C11-A7E8-286AFB3877F8}" type="pres">
      <dgm:prSet presAssocID="{A66BECDF-E5D3-4AA5-8837-1C35F41D48F3}" presName="desTx" presStyleLbl="alignAccFollowNode1" presStyleIdx="1" presStyleCnt="3">
        <dgm:presLayoutVars/>
      </dgm:prSet>
      <dgm:spPr/>
    </dgm:pt>
    <dgm:pt modelId="{B60853E1-3820-402D-BC56-C9F379AF5423}" type="pres">
      <dgm:prSet presAssocID="{F91325BE-71DB-43D3-9DD5-5F3293B5AC3A}" presName="space" presStyleCnt="0"/>
      <dgm:spPr/>
    </dgm:pt>
    <dgm:pt modelId="{335BCB58-9867-4E47-B2D0-0C199E84EF5B}" type="pres">
      <dgm:prSet presAssocID="{950E5602-BCCC-4967-A8D9-45B506DB6BC3}" presName="composite" presStyleCnt="0"/>
      <dgm:spPr/>
    </dgm:pt>
    <dgm:pt modelId="{52158299-7103-409E-90F1-47D51E88F142}" type="pres">
      <dgm:prSet presAssocID="{950E5602-BCCC-4967-A8D9-45B506DB6BC3}" presName="parTx" presStyleLbl="alignNode1" presStyleIdx="2" presStyleCnt="3">
        <dgm:presLayoutVars>
          <dgm:chMax val="0"/>
          <dgm:chPref val="0"/>
        </dgm:presLayoutVars>
      </dgm:prSet>
      <dgm:spPr/>
    </dgm:pt>
    <dgm:pt modelId="{08ECD16D-6A32-4B65-8BCD-A5F21113C8AA}" type="pres">
      <dgm:prSet presAssocID="{950E5602-BCCC-4967-A8D9-45B506DB6BC3}" presName="desTx" presStyleLbl="alignAccFollowNode1" presStyleIdx="2" presStyleCnt="3">
        <dgm:presLayoutVars/>
      </dgm:prSet>
      <dgm:spPr/>
    </dgm:pt>
  </dgm:ptLst>
  <dgm:cxnLst>
    <dgm:cxn modelId="{E14A3A06-F7B0-4F66-A0F1-92B0B5936E81}" type="presOf" srcId="{950E5602-BCCC-4967-A8D9-45B506DB6BC3}" destId="{52158299-7103-409E-90F1-47D51E88F142}" srcOrd="0" destOrd="0" presId="urn:microsoft.com/office/officeart/2016/7/layout/ChevronBlockProcess"/>
    <dgm:cxn modelId="{62E5A20F-1057-47C3-9C70-6B2C3B49D895}" type="presOf" srcId="{455F0944-8F86-4354-B03C-A85B3FE8DFBF}" destId="{C2D16C80-3634-4C11-A7E8-286AFB3877F8}" srcOrd="0" destOrd="0" presId="urn:microsoft.com/office/officeart/2016/7/layout/ChevronBlockProcess"/>
    <dgm:cxn modelId="{5EB74D2D-5491-4DC8-BBD5-AB5D84C6C55F}" type="presOf" srcId="{D7BA40FE-B09E-474F-B651-074C2B6A3B0D}" destId="{08ECD16D-6A32-4B65-8BCD-A5F21113C8AA}" srcOrd="0" destOrd="0" presId="urn:microsoft.com/office/officeart/2016/7/layout/ChevronBlockProcess"/>
    <dgm:cxn modelId="{33EBE846-F3E9-48A8-A2B6-E23998E08958}" srcId="{A66BECDF-E5D3-4AA5-8837-1C35F41D48F3}" destId="{455F0944-8F86-4354-B03C-A85B3FE8DFBF}" srcOrd="0" destOrd="0" parTransId="{BC314C67-6761-4F7F-A7D0-4DA6357C91E9}" sibTransId="{0411C40E-1FE6-4D11-900B-7309F3A65036}"/>
    <dgm:cxn modelId="{020ED270-40CC-4CFB-A147-86049984CABA}" type="presOf" srcId="{A66BECDF-E5D3-4AA5-8837-1C35F41D48F3}" destId="{3FA06558-5C0D-4415-97ED-CC623C94021C}" srcOrd="0" destOrd="0" presId="urn:microsoft.com/office/officeart/2016/7/layout/ChevronBlockProcess"/>
    <dgm:cxn modelId="{06A7E851-4AB9-4A84-AAD2-D21AF8F1070F}" srcId="{174FA2B7-36E4-4A36-A981-02516F7EF364}" destId="{A66BECDF-E5D3-4AA5-8837-1C35F41D48F3}" srcOrd="1" destOrd="0" parTransId="{9DEBB1A1-4366-4359-AD46-C15790B15B5B}" sibTransId="{F91325BE-71DB-43D3-9DD5-5F3293B5AC3A}"/>
    <dgm:cxn modelId="{96B62552-6D06-4D5B-8544-5A931B3B08CE}" type="presOf" srcId="{174FA2B7-36E4-4A36-A981-02516F7EF364}" destId="{AE35AB79-062F-4DD4-ADC6-055A706E62D3}" srcOrd="0" destOrd="0" presId="urn:microsoft.com/office/officeart/2016/7/layout/ChevronBlockProcess"/>
    <dgm:cxn modelId="{1F012B72-92B2-433E-8063-48A8735BE89D}" srcId="{950E5602-BCCC-4967-A8D9-45B506DB6BC3}" destId="{D7BA40FE-B09E-474F-B651-074C2B6A3B0D}" srcOrd="0" destOrd="0" parTransId="{374C4DC3-C65D-4C5E-A4BD-B42DA9D197A6}" sibTransId="{5C74D814-E976-4245-84A3-3BFAD6189BC0}"/>
    <dgm:cxn modelId="{887D5D7C-22DD-4049-8B9B-DA7CD65C6913}" srcId="{1633EB78-4188-4460-9C04-78E2AFD95865}" destId="{48BED91F-7387-40B9-9EAC-255BEDB0B8F4}" srcOrd="0" destOrd="0" parTransId="{B030061F-89C7-40F1-A829-0542005DD5E9}" sibTransId="{DC756444-70D8-4096-9DCA-FF114A59E3A1}"/>
    <dgm:cxn modelId="{760F0484-27B6-462D-998A-EF34C32FBF20}" srcId="{174FA2B7-36E4-4A36-A981-02516F7EF364}" destId="{1633EB78-4188-4460-9C04-78E2AFD95865}" srcOrd="0" destOrd="0" parTransId="{A373B6D9-4232-4021-B959-ADF4071BA34F}" sibTransId="{7389B24B-604E-4AF2-88E5-75C602735D70}"/>
    <dgm:cxn modelId="{5DC53292-AF04-4033-A177-D84FE93FA5B6}" srcId="{174FA2B7-36E4-4A36-A981-02516F7EF364}" destId="{950E5602-BCCC-4967-A8D9-45B506DB6BC3}" srcOrd="2" destOrd="0" parTransId="{D2BAF3B0-C1E3-40E1-A54B-72C6D20FA048}" sibTransId="{42E28969-DF30-42BD-AFEA-BD440C910EEC}"/>
    <dgm:cxn modelId="{A0E913C2-9E71-4D99-91EF-BDEE89CDFE6A}" type="presOf" srcId="{1633EB78-4188-4460-9C04-78E2AFD95865}" destId="{5F3E0E50-17CB-49CD-A511-3383D1B3B616}" srcOrd="0" destOrd="0" presId="urn:microsoft.com/office/officeart/2016/7/layout/ChevronBlockProcess"/>
    <dgm:cxn modelId="{14172AC6-4D88-436A-B246-D1B3CD9C81B7}" type="presOf" srcId="{48BED91F-7387-40B9-9EAC-255BEDB0B8F4}" destId="{CB70E2BD-A68B-4D75-8219-C175166395C5}" srcOrd="0" destOrd="0" presId="urn:microsoft.com/office/officeart/2016/7/layout/ChevronBlockProcess"/>
    <dgm:cxn modelId="{293DF259-4091-472D-9327-3DC1A8A0DFED}" type="presParOf" srcId="{AE35AB79-062F-4DD4-ADC6-055A706E62D3}" destId="{231786BC-2B0E-44C4-A481-5F27FB20C7FD}" srcOrd="0" destOrd="0" presId="urn:microsoft.com/office/officeart/2016/7/layout/ChevronBlockProcess"/>
    <dgm:cxn modelId="{7C3BFC8F-5B36-4948-950B-AE842FD2F7FC}" type="presParOf" srcId="{231786BC-2B0E-44C4-A481-5F27FB20C7FD}" destId="{5F3E0E50-17CB-49CD-A511-3383D1B3B616}" srcOrd="0" destOrd="0" presId="urn:microsoft.com/office/officeart/2016/7/layout/ChevronBlockProcess"/>
    <dgm:cxn modelId="{A6D2563D-9CC7-4CD5-9D0C-BF7805252433}" type="presParOf" srcId="{231786BC-2B0E-44C4-A481-5F27FB20C7FD}" destId="{CB70E2BD-A68B-4D75-8219-C175166395C5}" srcOrd="1" destOrd="0" presId="urn:microsoft.com/office/officeart/2016/7/layout/ChevronBlockProcess"/>
    <dgm:cxn modelId="{4B959C40-D6B4-410B-991C-292300C3C5A9}" type="presParOf" srcId="{AE35AB79-062F-4DD4-ADC6-055A706E62D3}" destId="{261DBB48-3F32-4F9F-B8D8-44A819685760}" srcOrd="1" destOrd="0" presId="urn:microsoft.com/office/officeart/2016/7/layout/ChevronBlockProcess"/>
    <dgm:cxn modelId="{ADA4B290-66D5-4EDC-A70D-5ADE57721807}" type="presParOf" srcId="{AE35AB79-062F-4DD4-ADC6-055A706E62D3}" destId="{8EB10F75-124D-4D66-9563-CE430E2284A1}" srcOrd="2" destOrd="0" presId="urn:microsoft.com/office/officeart/2016/7/layout/ChevronBlockProcess"/>
    <dgm:cxn modelId="{87812F21-9A6C-4EA3-BDA7-4F53354891B4}" type="presParOf" srcId="{8EB10F75-124D-4D66-9563-CE430E2284A1}" destId="{3FA06558-5C0D-4415-97ED-CC623C94021C}" srcOrd="0" destOrd="0" presId="urn:microsoft.com/office/officeart/2016/7/layout/ChevronBlockProcess"/>
    <dgm:cxn modelId="{DA25098A-F60B-40CE-B06A-28BD60F5F1A5}" type="presParOf" srcId="{8EB10F75-124D-4D66-9563-CE430E2284A1}" destId="{C2D16C80-3634-4C11-A7E8-286AFB3877F8}" srcOrd="1" destOrd="0" presId="urn:microsoft.com/office/officeart/2016/7/layout/ChevronBlockProcess"/>
    <dgm:cxn modelId="{9E727B86-E79B-4E8C-B80B-94B76CD69D79}" type="presParOf" srcId="{AE35AB79-062F-4DD4-ADC6-055A706E62D3}" destId="{B60853E1-3820-402D-BC56-C9F379AF5423}" srcOrd="3" destOrd="0" presId="urn:microsoft.com/office/officeart/2016/7/layout/ChevronBlockProcess"/>
    <dgm:cxn modelId="{BA4C397C-CAA9-40E8-B520-8B2CD40F76FD}" type="presParOf" srcId="{AE35AB79-062F-4DD4-ADC6-055A706E62D3}" destId="{335BCB58-9867-4E47-B2D0-0C199E84EF5B}" srcOrd="4" destOrd="0" presId="urn:microsoft.com/office/officeart/2016/7/layout/ChevronBlockProcess"/>
    <dgm:cxn modelId="{B6E86444-3E18-441E-BBC6-0A29A2F9E566}" type="presParOf" srcId="{335BCB58-9867-4E47-B2D0-0C199E84EF5B}" destId="{52158299-7103-409E-90F1-47D51E88F142}" srcOrd="0" destOrd="0" presId="urn:microsoft.com/office/officeart/2016/7/layout/ChevronBlockProcess"/>
    <dgm:cxn modelId="{4355AB78-96D4-4ECE-A3DA-487642F5BAC0}" type="presParOf" srcId="{335BCB58-9867-4E47-B2D0-0C199E84EF5B}" destId="{08ECD16D-6A32-4B65-8BCD-A5F21113C8AA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3E0E50-17CB-49CD-A511-3383D1B3B616}">
      <dsp:nvSpPr>
        <dsp:cNvPr id="0" name=""/>
        <dsp:cNvSpPr/>
      </dsp:nvSpPr>
      <dsp:spPr>
        <a:xfrm>
          <a:off x="1872" y="870267"/>
          <a:ext cx="1743223" cy="522967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72" tIns="64572" rIns="64572" bIns="645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Read</a:t>
          </a:r>
        </a:p>
      </dsp:txBody>
      <dsp:txXfrm>
        <a:off x="158762" y="870267"/>
        <a:ext cx="1429443" cy="522967"/>
      </dsp:txXfrm>
    </dsp:sp>
    <dsp:sp modelId="{CB70E2BD-A68B-4D75-8219-C175166395C5}">
      <dsp:nvSpPr>
        <dsp:cNvPr id="0" name=""/>
        <dsp:cNvSpPr/>
      </dsp:nvSpPr>
      <dsp:spPr>
        <a:xfrm>
          <a:off x="1872" y="1393234"/>
          <a:ext cx="1586333" cy="20878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356" tIns="125356" rIns="125356" bIns="250711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Read the text</a:t>
          </a:r>
        </a:p>
      </dsp:txBody>
      <dsp:txXfrm>
        <a:off x="1872" y="1393234"/>
        <a:ext cx="1586333" cy="2087835"/>
      </dsp:txXfrm>
    </dsp:sp>
    <dsp:sp modelId="{3FA06558-5C0D-4415-97ED-CC623C94021C}">
      <dsp:nvSpPr>
        <dsp:cNvPr id="0" name=""/>
        <dsp:cNvSpPr/>
      </dsp:nvSpPr>
      <dsp:spPr>
        <a:xfrm>
          <a:off x="1719188" y="870267"/>
          <a:ext cx="1743223" cy="522967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72" tIns="64572" rIns="64572" bIns="645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Complete</a:t>
          </a:r>
        </a:p>
      </dsp:txBody>
      <dsp:txXfrm>
        <a:off x="1876078" y="870267"/>
        <a:ext cx="1429443" cy="522967"/>
      </dsp:txXfrm>
    </dsp:sp>
    <dsp:sp modelId="{C2D16C80-3634-4C11-A7E8-286AFB3877F8}">
      <dsp:nvSpPr>
        <dsp:cNvPr id="0" name=""/>
        <dsp:cNvSpPr/>
      </dsp:nvSpPr>
      <dsp:spPr>
        <a:xfrm>
          <a:off x="1719188" y="1393234"/>
          <a:ext cx="1586333" cy="20878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356" tIns="125356" rIns="125356" bIns="250711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Complete the graphic organizer</a:t>
          </a:r>
        </a:p>
      </dsp:txBody>
      <dsp:txXfrm>
        <a:off x="1719188" y="1393234"/>
        <a:ext cx="1586333" cy="2087835"/>
      </dsp:txXfrm>
    </dsp:sp>
    <dsp:sp modelId="{52158299-7103-409E-90F1-47D51E88F142}">
      <dsp:nvSpPr>
        <dsp:cNvPr id="0" name=""/>
        <dsp:cNvSpPr/>
      </dsp:nvSpPr>
      <dsp:spPr>
        <a:xfrm>
          <a:off x="3436503" y="870267"/>
          <a:ext cx="1743223" cy="522967"/>
        </a:xfrm>
        <a:prstGeom prst="chevron">
          <a:avLst>
            <a:gd name="adj" fmla="val 3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72" tIns="64572" rIns="64572" bIns="645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Show</a:t>
          </a:r>
        </a:p>
      </dsp:txBody>
      <dsp:txXfrm>
        <a:off x="3593393" y="870267"/>
        <a:ext cx="1429443" cy="522967"/>
      </dsp:txXfrm>
    </dsp:sp>
    <dsp:sp modelId="{08ECD16D-6A32-4B65-8BCD-A5F21113C8AA}">
      <dsp:nvSpPr>
        <dsp:cNvPr id="0" name=""/>
        <dsp:cNvSpPr/>
      </dsp:nvSpPr>
      <dsp:spPr>
        <a:xfrm>
          <a:off x="3436503" y="1393234"/>
          <a:ext cx="1586333" cy="20878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356" tIns="125356" rIns="125356" bIns="250711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Show what you learned</a:t>
          </a:r>
        </a:p>
      </dsp:txBody>
      <dsp:txXfrm>
        <a:off x="3436503" y="1393234"/>
        <a:ext cx="1586333" cy="2087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29733-2550-4CA4-AE69-2CCB8BF89CE5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227B5-B47F-453B-9B7C-C34C43611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0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name of the lesson is a link to the Wyoming Agriculture in the Classroom website where the lesson can be downloaded.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60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#5/Version A: If you prefer a class discussion about the articles, use the next 3 slides.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94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#5/Version A: Students may take notes or share the important facts that they learned while working with a partner.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04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#5/Version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Students may take notes or share the important facts that they learned while working with a partner.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654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#5/Version 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Students may take notes or share the important facts that they learned while working with a partner.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56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#6/Version A</a:t>
            </a:r>
          </a:p>
          <a:p>
            <a:r>
              <a:rPr lang="en-US" dirty="0"/>
              <a:t>The class will create an anchor chart by using the information they have learned through the activity. You may use the discussion content as </a:t>
            </a:r>
            <a:r>
              <a:rPr lang="en-US"/>
              <a:t>your assessment.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05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Provide the students an opportunity to explain their learning.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11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the focus of today’s lesson.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7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the new vocabulary words for this lesson.  You may need to adjust this list according to the needs of your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94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Procedure #1:  Look back on the previous lesson and review the key ideas.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81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#1/Version A:  Version A was used for this presentation; however, Version B can be used. The numbering of the two versions is different (by one).</a:t>
            </a:r>
          </a:p>
          <a:p>
            <a:r>
              <a:rPr lang="en-US" dirty="0"/>
              <a:t>Students will be identifying words that they may not understand. Ask them what entrusted means to ensure their understanding of the definition.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31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 &amp; #3/Version A – Each student will read one text and fill out the graphic organizer. We suggest modeling the procedure using “The Bitterroot Ranch” text.</a:t>
            </a:r>
          </a:p>
          <a:p>
            <a:r>
              <a:rPr lang="en-US" dirty="0"/>
              <a:t>Students will use background knowledge from the previous lesson and evidence from the text to complete the graphic organizer.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33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#3/Version A</a:t>
            </a:r>
          </a:p>
          <a:p>
            <a:r>
              <a:rPr lang="en-US" dirty="0"/>
              <a:t>You or the students may read the text, but you will be completing the graphic organizer whole group in order to model the process.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58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#4/Version A</a:t>
            </a:r>
          </a:p>
          <a:p>
            <a:r>
              <a:rPr lang="en-US" dirty="0"/>
              <a:t>Students will become experts by choosing an article to read and completing the graphic organizer for the text they have chosen.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68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#5/Version A:  Students can be divided out into breakout sessions to complete this activity. (This slide can be duplicated for each pair.) If you prefer a class discussion about the articles, use the next 3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227B5-B47F-453B-9B7C-C34C43611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18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D5EBC-D9DA-444D-9BB5-9F0CAA8BD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E452C-1B0D-43CE-9533-E6B325A18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C5F9B-02E6-4B68-8880-6B58D0DF1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63AD0-33D3-4FCC-A0F4-5581AB87A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C9353-D403-4667-B046-6CBE89297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5DE1D-7646-4B03-A15D-0AE7D5DE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B04A4-412A-4A7F-9E66-04D737466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27FBF-7F9B-4F57-A830-5D3B92EEB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E06F9-9E05-4C39-9328-7A55524DB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6EE0-B855-4FC9-9FB5-886E0A73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66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8846C6-687B-4636-934D-C6BFC56BC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8BAD0A-2D0E-4946-8B62-A8C5118FCF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CBE08-6CC2-487A-A459-C1F1AAC9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01667-0294-49DA-8619-D2A4F3DC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C6DAD-7F5B-4637-B7F7-3E36EDAA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1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338C7-477D-4D13-8BF3-79323B0E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53107-CE05-491E-A8CB-064C36EEF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BE93B-1FC9-4CBF-8A6F-B67E2C88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A76B4-252B-4AB7-ABDF-1CCE72DC7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DDC96-AE45-455F-B11D-E49C8584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9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D43B0-DA1F-4A64-B4A9-E2A983927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A0768-DC5D-4A53-B399-A7EFB40CF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BF6C9-1670-4ABC-A33E-D0655D95B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5E7A4-779D-48F1-A898-6BC9AE35D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EDD3D-E1F9-407F-8CD6-FABD0DE8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4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131AD-E5A0-479B-B401-7A352AD7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B9187-22A2-46E0-8FB9-8B33604E20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CFC8BF-79F7-4086-9AAF-16FC73215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294F8-3836-49F8-B0CE-2C6E3EF5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3F24F3-A115-4783-8BDC-24B53EB8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2F61D-55C2-4147-9DEF-EB175A17C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7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E46CF-7F18-45D0-98F3-4806AF91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8DAAD-5F9B-4459-8301-1209AE552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9B734-A69A-40D3-9BDA-CB9D3EBA5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DA8498-F20C-4EB4-B8A3-C7BE103D2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833EF-530F-474B-A1CB-6AE598CD9B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DAE0CD-297B-4119-A361-0BF9E204A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4E829-00AE-47BC-9515-CC18C79C0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B50B55-77DB-4244-90DE-396F1EA3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4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95388-E7F4-4CC5-A515-70EAB240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23C7E-BDB5-41FD-916F-11ADD1C0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DC23D-3385-41C2-824F-3D6F36F8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A5AB9-7439-4CE7-97D7-D426BAD1E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5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9A7AD-F0CD-40FC-B278-20E008EC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D6BBD3-50E4-4591-8FD7-C23CB72F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7B724-32DA-4FC9-A2B4-18A656227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9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1C9D8-21CE-4202-97F1-E221C572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721A4-BA27-4DC6-87AD-4987DEE26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86C10-D81D-4BAA-82D4-E2913B988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2B24C-DCE0-40C0-858A-D482F717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BF1AA-47C9-4334-8433-7AA6456FC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DBA89-EE1F-47D8-B9B2-CE0B5B72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4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C9A2-631B-4787-9239-772F3FDB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8C63DC-FE60-4B0B-89F5-8D178572C2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156BC-A42B-4885-99A5-302592313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78085-1F31-4146-8E2D-B5F719A0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AA36FC-F053-4C03-B8CF-1167B6EC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D35B8-0A23-40AB-A82F-82551F769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0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A11D5-FB5E-42C1-A1EB-817E95FD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04FB0-6310-4907-A823-EC4AC21C4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52A71-97A6-47E8-96C3-D256AE4C71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37116-13DF-4548-98E2-A25E16FC6DCD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9DA45-4889-4C43-B72B-8C09873D8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E2C3F-1A85-401F-A855-5C1A723BD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8F391-85ED-49D7-9E57-0B9EA65BB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tiff"/><Relationship Id="rId4" Type="http://schemas.openxmlformats.org/officeDocument/2006/relationships/hyperlink" Target="https://wyaitc.org/lesson/lesson-two-digging-deepe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hyperlink" Target="https://wyaitc.org/wp-content/uploads/2019/10/3ORTL2-Worksheets-and-Resources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yaitc.org/wp-content/uploads/2019/10/3ORTL2-Worksheets-and-Resources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yaitc.org/wp-content/uploads/2019/10/3ORTL2-Worksheets-and-Resources.pdf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A8C323-82FB-4A23-8B38-77A38ABE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6590" y="135048"/>
            <a:ext cx="7835685" cy="6469734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88B93-C7BD-4E6E-9256-C09F7D96D809}"/>
              </a:ext>
            </a:extLst>
          </p:cNvPr>
          <p:cNvSpPr txBox="1"/>
          <p:nvPr/>
        </p:nvSpPr>
        <p:spPr>
          <a:xfrm>
            <a:off x="6170175" y="3429000"/>
            <a:ext cx="586910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Outdoor Recreation &amp; Tourism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Lesson 2: Digging Deeper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3B961C1-3912-42B9-A3D4-48E8A901639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9095" y="253218"/>
            <a:ext cx="2791265" cy="279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5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C74360-0937-4522-AA17-7289B9DA4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Take notes about important facts and details as you read the text.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FE5C6-A2F4-49B1-942C-39D0ACEC5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766410"/>
            <a:ext cx="6780700" cy="53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74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78DA-5DBF-4FB4-9397-DA14D9A3693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Winter Wildlife in Wyoming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235F3-0699-4F23-BD01-60FA44606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  <a:custGeom>
            <a:avLst/>
            <a:gdLst>
              <a:gd name="connsiteX0" fmla="*/ 0 w 10515599"/>
              <a:gd name="connsiteY0" fmla="*/ 0 h 4351338"/>
              <a:gd name="connsiteX1" fmla="*/ 446913 w 10515599"/>
              <a:gd name="connsiteY1" fmla="*/ 0 h 4351338"/>
              <a:gd name="connsiteX2" fmla="*/ 1314450 w 10515599"/>
              <a:gd name="connsiteY2" fmla="*/ 0 h 4351338"/>
              <a:gd name="connsiteX3" fmla="*/ 1866519 w 10515599"/>
              <a:gd name="connsiteY3" fmla="*/ 0 h 4351338"/>
              <a:gd name="connsiteX4" fmla="*/ 2628900 w 10515599"/>
              <a:gd name="connsiteY4" fmla="*/ 0 h 4351338"/>
              <a:gd name="connsiteX5" fmla="*/ 3180969 w 10515599"/>
              <a:gd name="connsiteY5" fmla="*/ 0 h 4351338"/>
              <a:gd name="connsiteX6" fmla="*/ 3943350 w 10515599"/>
              <a:gd name="connsiteY6" fmla="*/ 0 h 4351338"/>
              <a:gd name="connsiteX7" fmla="*/ 4495419 w 10515599"/>
              <a:gd name="connsiteY7" fmla="*/ 0 h 4351338"/>
              <a:gd name="connsiteX8" fmla="*/ 5362955 w 10515599"/>
              <a:gd name="connsiteY8" fmla="*/ 0 h 4351338"/>
              <a:gd name="connsiteX9" fmla="*/ 6020180 w 10515599"/>
              <a:gd name="connsiteY9" fmla="*/ 0 h 4351338"/>
              <a:gd name="connsiteX10" fmla="*/ 6887717 w 10515599"/>
              <a:gd name="connsiteY10" fmla="*/ 0 h 4351338"/>
              <a:gd name="connsiteX11" fmla="*/ 7229474 w 10515599"/>
              <a:gd name="connsiteY11" fmla="*/ 0 h 4351338"/>
              <a:gd name="connsiteX12" fmla="*/ 7991855 w 10515599"/>
              <a:gd name="connsiteY12" fmla="*/ 0 h 4351338"/>
              <a:gd name="connsiteX13" fmla="*/ 8754236 w 10515599"/>
              <a:gd name="connsiteY13" fmla="*/ 0 h 4351338"/>
              <a:gd name="connsiteX14" fmla="*/ 9201149 w 10515599"/>
              <a:gd name="connsiteY14" fmla="*/ 0 h 4351338"/>
              <a:gd name="connsiteX15" fmla="*/ 10515599 w 10515599"/>
              <a:gd name="connsiteY15" fmla="*/ 0 h 4351338"/>
              <a:gd name="connsiteX16" fmla="*/ 10515599 w 10515599"/>
              <a:gd name="connsiteY16" fmla="*/ 708646 h 4351338"/>
              <a:gd name="connsiteX17" fmla="*/ 10515599 w 10515599"/>
              <a:gd name="connsiteY17" fmla="*/ 1330266 h 4351338"/>
              <a:gd name="connsiteX18" fmla="*/ 10515599 w 10515599"/>
              <a:gd name="connsiteY18" fmla="*/ 2038913 h 4351338"/>
              <a:gd name="connsiteX19" fmla="*/ 10515599 w 10515599"/>
              <a:gd name="connsiteY19" fmla="*/ 2747559 h 4351338"/>
              <a:gd name="connsiteX20" fmla="*/ 10515599 w 10515599"/>
              <a:gd name="connsiteY20" fmla="*/ 3325665 h 4351338"/>
              <a:gd name="connsiteX21" fmla="*/ 10515599 w 10515599"/>
              <a:gd name="connsiteY21" fmla="*/ 4351338 h 4351338"/>
              <a:gd name="connsiteX22" fmla="*/ 9753218 w 10515599"/>
              <a:gd name="connsiteY22" fmla="*/ 4351338 h 4351338"/>
              <a:gd name="connsiteX23" fmla="*/ 9095993 w 10515599"/>
              <a:gd name="connsiteY23" fmla="*/ 4351338 h 4351338"/>
              <a:gd name="connsiteX24" fmla="*/ 8228456 w 10515599"/>
              <a:gd name="connsiteY24" fmla="*/ 4351338 h 4351338"/>
              <a:gd name="connsiteX25" fmla="*/ 7781543 w 10515599"/>
              <a:gd name="connsiteY25" fmla="*/ 4351338 h 4351338"/>
              <a:gd name="connsiteX26" fmla="*/ 7019162 w 10515599"/>
              <a:gd name="connsiteY26" fmla="*/ 4351338 h 4351338"/>
              <a:gd name="connsiteX27" fmla="*/ 6572249 w 10515599"/>
              <a:gd name="connsiteY27" fmla="*/ 4351338 h 4351338"/>
              <a:gd name="connsiteX28" fmla="*/ 5915024 w 10515599"/>
              <a:gd name="connsiteY28" fmla="*/ 4351338 h 4351338"/>
              <a:gd name="connsiteX29" fmla="*/ 5047488 w 10515599"/>
              <a:gd name="connsiteY29" fmla="*/ 4351338 h 4351338"/>
              <a:gd name="connsiteX30" fmla="*/ 4705731 w 10515599"/>
              <a:gd name="connsiteY30" fmla="*/ 4351338 h 4351338"/>
              <a:gd name="connsiteX31" fmla="*/ 4153662 w 10515599"/>
              <a:gd name="connsiteY31" fmla="*/ 4351338 h 4351338"/>
              <a:gd name="connsiteX32" fmla="*/ 3811905 w 10515599"/>
              <a:gd name="connsiteY32" fmla="*/ 4351338 h 4351338"/>
              <a:gd name="connsiteX33" fmla="*/ 3049524 w 10515599"/>
              <a:gd name="connsiteY33" fmla="*/ 4351338 h 4351338"/>
              <a:gd name="connsiteX34" fmla="*/ 2497455 w 10515599"/>
              <a:gd name="connsiteY34" fmla="*/ 4351338 h 4351338"/>
              <a:gd name="connsiteX35" fmla="*/ 1735074 w 10515599"/>
              <a:gd name="connsiteY35" fmla="*/ 4351338 h 4351338"/>
              <a:gd name="connsiteX36" fmla="*/ 1288161 w 10515599"/>
              <a:gd name="connsiteY36" fmla="*/ 4351338 h 4351338"/>
              <a:gd name="connsiteX37" fmla="*/ 736092 w 10515599"/>
              <a:gd name="connsiteY37" fmla="*/ 4351338 h 4351338"/>
              <a:gd name="connsiteX38" fmla="*/ 0 w 10515599"/>
              <a:gd name="connsiteY38" fmla="*/ 4351338 h 4351338"/>
              <a:gd name="connsiteX39" fmla="*/ 0 w 10515599"/>
              <a:gd name="connsiteY39" fmla="*/ 3816745 h 4351338"/>
              <a:gd name="connsiteX40" fmla="*/ 0 w 10515599"/>
              <a:gd name="connsiteY40" fmla="*/ 3282152 h 4351338"/>
              <a:gd name="connsiteX41" fmla="*/ 0 w 10515599"/>
              <a:gd name="connsiteY41" fmla="*/ 2704046 h 4351338"/>
              <a:gd name="connsiteX42" fmla="*/ 0 w 10515599"/>
              <a:gd name="connsiteY42" fmla="*/ 2125939 h 4351338"/>
              <a:gd name="connsiteX43" fmla="*/ 0 w 10515599"/>
              <a:gd name="connsiteY43" fmla="*/ 1591346 h 4351338"/>
              <a:gd name="connsiteX44" fmla="*/ 0 w 10515599"/>
              <a:gd name="connsiteY44" fmla="*/ 1100267 h 4351338"/>
              <a:gd name="connsiteX45" fmla="*/ 0 w 10515599"/>
              <a:gd name="connsiteY45" fmla="*/ 565674 h 4351338"/>
              <a:gd name="connsiteX46" fmla="*/ 0 w 10515599"/>
              <a:gd name="connsiteY46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515599" h="4351338" fill="none" extrusionOk="0">
                <a:moveTo>
                  <a:pt x="0" y="0"/>
                </a:moveTo>
                <a:cubicBezTo>
                  <a:pt x="140524" y="-21577"/>
                  <a:pt x="338751" y="-18852"/>
                  <a:pt x="446913" y="0"/>
                </a:cubicBezTo>
                <a:cubicBezTo>
                  <a:pt x="555075" y="18852"/>
                  <a:pt x="987684" y="-18762"/>
                  <a:pt x="1314450" y="0"/>
                </a:cubicBezTo>
                <a:cubicBezTo>
                  <a:pt x="1641216" y="18762"/>
                  <a:pt x="1670535" y="-1981"/>
                  <a:pt x="1866519" y="0"/>
                </a:cubicBezTo>
                <a:cubicBezTo>
                  <a:pt x="2062503" y="1981"/>
                  <a:pt x="2387630" y="28050"/>
                  <a:pt x="2628900" y="0"/>
                </a:cubicBezTo>
                <a:cubicBezTo>
                  <a:pt x="2870170" y="-28050"/>
                  <a:pt x="2914621" y="3099"/>
                  <a:pt x="3180969" y="0"/>
                </a:cubicBezTo>
                <a:cubicBezTo>
                  <a:pt x="3447317" y="-3099"/>
                  <a:pt x="3651149" y="-29697"/>
                  <a:pt x="3943350" y="0"/>
                </a:cubicBezTo>
                <a:cubicBezTo>
                  <a:pt x="4235551" y="29697"/>
                  <a:pt x="4325415" y="-3929"/>
                  <a:pt x="4495419" y="0"/>
                </a:cubicBezTo>
                <a:cubicBezTo>
                  <a:pt x="4665423" y="3929"/>
                  <a:pt x="5145801" y="-34794"/>
                  <a:pt x="5362955" y="0"/>
                </a:cubicBezTo>
                <a:cubicBezTo>
                  <a:pt x="5580109" y="34794"/>
                  <a:pt x="5841698" y="-17340"/>
                  <a:pt x="6020180" y="0"/>
                </a:cubicBezTo>
                <a:cubicBezTo>
                  <a:pt x="6198662" y="17340"/>
                  <a:pt x="6689438" y="-16220"/>
                  <a:pt x="6887717" y="0"/>
                </a:cubicBezTo>
                <a:cubicBezTo>
                  <a:pt x="7085996" y="16220"/>
                  <a:pt x="7098233" y="472"/>
                  <a:pt x="7229474" y="0"/>
                </a:cubicBezTo>
                <a:cubicBezTo>
                  <a:pt x="7360715" y="-472"/>
                  <a:pt x="7653558" y="-22302"/>
                  <a:pt x="7991855" y="0"/>
                </a:cubicBezTo>
                <a:cubicBezTo>
                  <a:pt x="8330152" y="22302"/>
                  <a:pt x="8576841" y="-3615"/>
                  <a:pt x="8754236" y="0"/>
                </a:cubicBezTo>
                <a:cubicBezTo>
                  <a:pt x="8931631" y="3615"/>
                  <a:pt x="9027771" y="-22027"/>
                  <a:pt x="9201149" y="0"/>
                </a:cubicBezTo>
                <a:cubicBezTo>
                  <a:pt x="9374527" y="22027"/>
                  <a:pt x="9988282" y="51638"/>
                  <a:pt x="10515599" y="0"/>
                </a:cubicBezTo>
                <a:cubicBezTo>
                  <a:pt x="10545997" y="310093"/>
                  <a:pt x="10482793" y="368138"/>
                  <a:pt x="10515599" y="708646"/>
                </a:cubicBezTo>
                <a:cubicBezTo>
                  <a:pt x="10548405" y="1049154"/>
                  <a:pt x="10510617" y="1180812"/>
                  <a:pt x="10515599" y="1330266"/>
                </a:cubicBezTo>
                <a:cubicBezTo>
                  <a:pt x="10520581" y="1479720"/>
                  <a:pt x="10488002" y="1735862"/>
                  <a:pt x="10515599" y="2038913"/>
                </a:cubicBezTo>
                <a:cubicBezTo>
                  <a:pt x="10543196" y="2341964"/>
                  <a:pt x="10507800" y="2501703"/>
                  <a:pt x="10515599" y="2747559"/>
                </a:cubicBezTo>
                <a:cubicBezTo>
                  <a:pt x="10523398" y="2993415"/>
                  <a:pt x="10508449" y="3153628"/>
                  <a:pt x="10515599" y="3325665"/>
                </a:cubicBezTo>
                <a:cubicBezTo>
                  <a:pt x="10522749" y="3497702"/>
                  <a:pt x="10520276" y="4103611"/>
                  <a:pt x="10515599" y="4351338"/>
                </a:cubicBezTo>
                <a:cubicBezTo>
                  <a:pt x="10332756" y="4384732"/>
                  <a:pt x="9948354" y="4322937"/>
                  <a:pt x="9753218" y="4351338"/>
                </a:cubicBezTo>
                <a:cubicBezTo>
                  <a:pt x="9558082" y="4379739"/>
                  <a:pt x="9270956" y="4378307"/>
                  <a:pt x="9095993" y="4351338"/>
                </a:cubicBezTo>
                <a:cubicBezTo>
                  <a:pt x="8921031" y="4324369"/>
                  <a:pt x="8491667" y="4350776"/>
                  <a:pt x="8228456" y="4351338"/>
                </a:cubicBezTo>
                <a:cubicBezTo>
                  <a:pt x="7965245" y="4351900"/>
                  <a:pt x="7961900" y="4334714"/>
                  <a:pt x="7781543" y="4351338"/>
                </a:cubicBezTo>
                <a:cubicBezTo>
                  <a:pt x="7601186" y="4367962"/>
                  <a:pt x="7328413" y="4377291"/>
                  <a:pt x="7019162" y="4351338"/>
                </a:cubicBezTo>
                <a:cubicBezTo>
                  <a:pt x="6709911" y="4325385"/>
                  <a:pt x="6716657" y="4351344"/>
                  <a:pt x="6572249" y="4351338"/>
                </a:cubicBezTo>
                <a:cubicBezTo>
                  <a:pt x="6427841" y="4351332"/>
                  <a:pt x="6206494" y="4339306"/>
                  <a:pt x="5915024" y="4351338"/>
                </a:cubicBezTo>
                <a:cubicBezTo>
                  <a:pt x="5623555" y="4363370"/>
                  <a:pt x="5448604" y="4371738"/>
                  <a:pt x="5047488" y="4351338"/>
                </a:cubicBezTo>
                <a:cubicBezTo>
                  <a:pt x="4646372" y="4330938"/>
                  <a:pt x="4804086" y="4359625"/>
                  <a:pt x="4705731" y="4351338"/>
                </a:cubicBezTo>
                <a:cubicBezTo>
                  <a:pt x="4607376" y="4343051"/>
                  <a:pt x="4301718" y="4325802"/>
                  <a:pt x="4153662" y="4351338"/>
                </a:cubicBezTo>
                <a:cubicBezTo>
                  <a:pt x="4005606" y="4376874"/>
                  <a:pt x="3966669" y="4348118"/>
                  <a:pt x="3811905" y="4351338"/>
                </a:cubicBezTo>
                <a:cubicBezTo>
                  <a:pt x="3657141" y="4354558"/>
                  <a:pt x="3271834" y="4332206"/>
                  <a:pt x="3049524" y="4351338"/>
                </a:cubicBezTo>
                <a:cubicBezTo>
                  <a:pt x="2827214" y="4370470"/>
                  <a:pt x="2720059" y="4367039"/>
                  <a:pt x="2497455" y="4351338"/>
                </a:cubicBezTo>
                <a:cubicBezTo>
                  <a:pt x="2274851" y="4335637"/>
                  <a:pt x="2047245" y="4360600"/>
                  <a:pt x="1735074" y="4351338"/>
                </a:cubicBezTo>
                <a:cubicBezTo>
                  <a:pt x="1422903" y="4342076"/>
                  <a:pt x="1486643" y="4357161"/>
                  <a:pt x="1288161" y="4351338"/>
                </a:cubicBezTo>
                <a:cubicBezTo>
                  <a:pt x="1089679" y="4345515"/>
                  <a:pt x="908723" y="4334874"/>
                  <a:pt x="736092" y="4351338"/>
                </a:cubicBezTo>
                <a:cubicBezTo>
                  <a:pt x="563461" y="4367802"/>
                  <a:pt x="273048" y="4362235"/>
                  <a:pt x="0" y="4351338"/>
                </a:cubicBezTo>
                <a:cubicBezTo>
                  <a:pt x="-7771" y="4129083"/>
                  <a:pt x="24298" y="3930418"/>
                  <a:pt x="0" y="3816745"/>
                </a:cubicBezTo>
                <a:cubicBezTo>
                  <a:pt x="-24298" y="3703072"/>
                  <a:pt x="19925" y="3536476"/>
                  <a:pt x="0" y="3282152"/>
                </a:cubicBezTo>
                <a:cubicBezTo>
                  <a:pt x="-19925" y="3027828"/>
                  <a:pt x="-7156" y="2922154"/>
                  <a:pt x="0" y="2704046"/>
                </a:cubicBezTo>
                <a:cubicBezTo>
                  <a:pt x="7156" y="2485938"/>
                  <a:pt x="4443" y="2302936"/>
                  <a:pt x="0" y="2125939"/>
                </a:cubicBezTo>
                <a:cubicBezTo>
                  <a:pt x="-4443" y="1948942"/>
                  <a:pt x="12576" y="1830735"/>
                  <a:pt x="0" y="1591346"/>
                </a:cubicBezTo>
                <a:cubicBezTo>
                  <a:pt x="-12576" y="1351957"/>
                  <a:pt x="23726" y="1292300"/>
                  <a:pt x="0" y="1100267"/>
                </a:cubicBezTo>
                <a:cubicBezTo>
                  <a:pt x="-23726" y="908234"/>
                  <a:pt x="17843" y="819855"/>
                  <a:pt x="0" y="565674"/>
                </a:cubicBezTo>
                <a:cubicBezTo>
                  <a:pt x="-17843" y="311493"/>
                  <a:pt x="4400" y="185130"/>
                  <a:pt x="0" y="0"/>
                </a:cubicBezTo>
                <a:close/>
              </a:path>
              <a:path w="10515599" h="4351338" stroke="0" extrusionOk="0">
                <a:moveTo>
                  <a:pt x="0" y="0"/>
                </a:moveTo>
                <a:cubicBezTo>
                  <a:pt x="87095" y="380"/>
                  <a:pt x="227305" y="3998"/>
                  <a:pt x="341757" y="0"/>
                </a:cubicBezTo>
                <a:cubicBezTo>
                  <a:pt x="456209" y="-3998"/>
                  <a:pt x="538408" y="-1306"/>
                  <a:pt x="683514" y="0"/>
                </a:cubicBezTo>
                <a:cubicBezTo>
                  <a:pt x="828620" y="1306"/>
                  <a:pt x="957060" y="-13044"/>
                  <a:pt x="1130427" y="0"/>
                </a:cubicBezTo>
                <a:cubicBezTo>
                  <a:pt x="1303794" y="13044"/>
                  <a:pt x="1358961" y="-13665"/>
                  <a:pt x="1472184" y="0"/>
                </a:cubicBezTo>
                <a:cubicBezTo>
                  <a:pt x="1585407" y="13665"/>
                  <a:pt x="1713144" y="-11952"/>
                  <a:pt x="1919097" y="0"/>
                </a:cubicBezTo>
                <a:cubicBezTo>
                  <a:pt x="2125050" y="11952"/>
                  <a:pt x="2171975" y="-12252"/>
                  <a:pt x="2260854" y="0"/>
                </a:cubicBezTo>
                <a:cubicBezTo>
                  <a:pt x="2349733" y="12252"/>
                  <a:pt x="2763195" y="2080"/>
                  <a:pt x="2918079" y="0"/>
                </a:cubicBezTo>
                <a:cubicBezTo>
                  <a:pt x="3072963" y="-2080"/>
                  <a:pt x="3205384" y="-8185"/>
                  <a:pt x="3470148" y="0"/>
                </a:cubicBezTo>
                <a:cubicBezTo>
                  <a:pt x="3734912" y="8185"/>
                  <a:pt x="3831131" y="-12696"/>
                  <a:pt x="4022217" y="0"/>
                </a:cubicBezTo>
                <a:cubicBezTo>
                  <a:pt x="4213303" y="12696"/>
                  <a:pt x="4511698" y="-11779"/>
                  <a:pt x="4889754" y="0"/>
                </a:cubicBezTo>
                <a:cubicBezTo>
                  <a:pt x="5267810" y="11779"/>
                  <a:pt x="5331295" y="-21341"/>
                  <a:pt x="5441822" y="0"/>
                </a:cubicBezTo>
                <a:cubicBezTo>
                  <a:pt x="5552349" y="21341"/>
                  <a:pt x="5991686" y="41583"/>
                  <a:pt x="6309359" y="0"/>
                </a:cubicBezTo>
                <a:cubicBezTo>
                  <a:pt x="6627032" y="-41583"/>
                  <a:pt x="6823490" y="-8766"/>
                  <a:pt x="7071740" y="0"/>
                </a:cubicBezTo>
                <a:cubicBezTo>
                  <a:pt x="7319990" y="8766"/>
                  <a:pt x="7750939" y="38264"/>
                  <a:pt x="7939277" y="0"/>
                </a:cubicBezTo>
                <a:cubicBezTo>
                  <a:pt x="8127615" y="-38264"/>
                  <a:pt x="8324718" y="4798"/>
                  <a:pt x="8701658" y="0"/>
                </a:cubicBezTo>
                <a:cubicBezTo>
                  <a:pt x="9078598" y="-4798"/>
                  <a:pt x="8931760" y="-32"/>
                  <a:pt x="9148571" y="0"/>
                </a:cubicBezTo>
                <a:cubicBezTo>
                  <a:pt x="9365382" y="32"/>
                  <a:pt x="9324491" y="-2421"/>
                  <a:pt x="9490328" y="0"/>
                </a:cubicBezTo>
                <a:cubicBezTo>
                  <a:pt x="9656165" y="2421"/>
                  <a:pt x="9683067" y="5959"/>
                  <a:pt x="9832085" y="0"/>
                </a:cubicBezTo>
                <a:cubicBezTo>
                  <a:pt x="9981103" y="-5959"/>
                  <a:pt x="10285914" y="-29812"/>
                  <a:pt x="10515599" y="0"/>
                </a:cubicBezTo>
                <a:cubicBezTo>
                  <a:pt x="10534822" y="232932"/>
                  <a:pt x="10531281" y="374696"/>
                  <a:pt x="10515599" y="578106"/>
                </a:cubicBezTo>
                <a:cubicBezTo>
                  <a:pt x="10499917" y="781516"/>
                  <a:pt x="10511925" y="913318"/>
                  <a:pt x="10515599" y="1156213"/>
                </a:cubicBezTo>
                <a:cubicBezTo>
                  <a:pt x="10519273" y="1399108"/>
                  <a:pt x="10497553" y="1585783"/>
                  <a:pt x="10515599" y="1864859"/>
                </a:cubicBezTo>
                <a:cubicBezTo>
                  <a:pt x="10533645" y="2143935"/>
                  <a:pt x="10529243" y="2245583"/>
                  <a:pt x="10515599" y="2355939"/>
                </a:cubicBezTo>
                <a:cubicBezTo>
                  <a:pt x="10501955" y="2466295"/>
                  <a:pt x="10515057" y="2844088"/>
                  <a:pt x="10515599" y="2977558"/>
                </a:cubicBezTo>
                <a:cubicBezTo>
                  <a:pt x="10516141" y="3111028"/>
                  <a:pt x="10492438" y="3345715"/>
                  <a:pt x="10515599" y="3599178"/>
                </a:cubicBezTo>
                <a:cubicBezTo>
                  <a:pt x="10538760" y="3852641"/>
                  <a:pt x="10499370" y="4087124"/>
                  <a:pt x="10515599" y="4351338"/>
                </a:cubicBezTo>
                <a:cubicBezTo>
                  <a:pt x="10182697" y="4388009"/>
                  <a:pt x="10072451" y="4386426"/>
                  <a:pt x="9648062" y="4351338"/>
                </a:cubicBezTo>
                <a:cubicBezTo>
                  <a:pt x="9223673" y="4316250"/>
                  <a:pt x="9408929" y="4337995"/>
                  <a:pt x="9306305" y="4351338"/>
                </a:cubicBezTo>
                <a:cubicBezTo>
                  <a:pt x="9203681" y="4364681"/>
                  <a:pt x="8840418" y="4383233"/>
                  <a:pt x="8543924" y="4351338"/>
                </a:cubicBezTo>
                <a:cubicBezTo>
                  <a:pt x="8247430" y="4319443"/>
                  <a:pt x="8002360" y="4393179"/>
                  <a:pt x="7676387" y="4351338"/>
                </a:cubicBezTo>
                <a:cubicBezTo>
                  <a:pt x="7350414" y="4309497"/>
                  <a:pt x="7358485" y="4354201"/>
                  <a:pt x="7229474" y="4351338"/>
                </a:cubicBezTo>
                <a:cubicBezTo>
                  <a:pt x="7100463" y="4348475"/>
                  <a:pt x="6910162" y="4343536"/>
                  <a:pt x="6677405" y="4351338"/>
                </a:cubicBezTo>
                <a:cubicBezTo>
                  <a:pt x="6444648" y="4359140"/>
                  <a:pt x="6194683" y="4351650"/>
                  <a:pt x="6020180" y="4351338"/>
                </a:cubicBezTo>
                <a:cubicBezTo>
                  <a:pt x="5845678" y="4351026"/>
                  <a:pt x="5728604" y="4369786"/>
                  <a:pt x="5573267" y="4351338"/>
                </a:cubicBezTo>
                <a:cubicBezTo>
                  <a:pt x="5417930" y="4332890"/>
                  <a:pt x="5117399" y="4344397"/>
                  <a:pt x="4705731" y="4351338"/>
                </a:cubicBezTo>
                <a:cubicBezTo>
                  <a:pt x="4294063" y="4358279"/>
                  <a:pt x="4321186" y="4350200"/>
                  <a:pt x="3943350" y="4351338"/>
                </a:cubicBezTo>
                <a:cubicBezTo>
                  <a:pt x="3565514" y="4352476"/>
                  <a:pt x="3378752" y="4357310"/>
                  <a:pt x="3075813" y="4351338"/>
                </a:cubicBezTo>
                <a:cubicBezTo>
                  <a:pt x="2772874" y="4345366"/>
                  <a:pt x="2609704" y="4340433"/>
                  <a:pt x="2418588" y="4351338"/>
                </a:cubicBezTo>
                <a:cubicBezTo>
                  <a:pt x="2227472" y="4362243"/>
                  <a:pt x="1947320" y="4317104"/>
                  <a:pt x="1656207" y="4351338"/>
                </a:cubicBezTo>
                <a:cubicBezTo>
                  <a:pt x="1365094" y="4385572"/>
                  <a:pt x="1407281" y="4333334"/>
                  <a:pt x="1209294" y="4351338"/>
                </a:cubicBezTo>
                <a:cubicBezTo>
                  <a:pt x="1011307" y="4369342"/>
                  <a:pt x="961155" y="4364783"/>
                  <a:pt x="867537" y="4351338"/>
                </a:cubicBezTo>
                <a:cubicBezTo>
                  <a:pt x="773919" y="4337893"/>
                  <a:pt x="312925" y="4352093"/>
                  <a:pt x="0" y="4351338"/>
                </a:cubicBezTo>
                <a:cubicBezTo>
                  <a:pt x="-17647" y="4181366"/>
                  <a:pt x="30723" y="3949466"/>
                  <a:pt x="0" y="3642692"/>
                </a:cubicBezTo>
                <a:cubicBezTo>
                  <a:pt x="-30723" y="3335918"/>
                  <a:pt x="17874" y="3359239"/>
                  <a:pt x="0" y="3108099"/>
                </a:cubicBezTo>
                <a:cubicBezTo>
                  <a:pt x="-17874" y="2856959"/>
                  <a:pt x="16162" y="2774594"/>
                  <a:pt x="0" y="2617019"/>
                </a:cubicBezTo>
                <a:cubicBezTo>
                  <a:pt x="-16162" y="2459444"/>
                  <a:pt x="-10326" y="2331531"/>
                  <a:pt x="0" y="2125939"/>
                </a:cubicBezTo>
                <a:cubicBezTo>
                  <a:pt x="10326" y="1920347"/>
                  <a:pt x="-26141" y="1675998"/>
                  <a:pt x="0" y="1504320"/>
                </a:cubicBezTo>
                <a:cubicBezTo>
                  <a:pt x="26141" y="1332642"/>
                  <a:pt x="-2699" y="1206639"/>
                  <a:pt x="0" y="969727"/>
                </a:cubicBezTo>
                <a:cubicBezTo>
                  <a:pt x="2699" y="732815"/>
                  <a:pt x="-3543" y="329410"/>
                  <a:pt x="0" y="0"/>
                </a:cubicBezTo>
                <a:close/>
              </a:path>
            </a:pathLst>
          </a:custGeom>
          <a:ln w="38100">
            <a:solidFill>
              <a:schemeClr val="accent4"/>
            </a:solidFill>
            <a:extLst>
              <a:ext uri="{C807C97D-BFC1-408E-A445-0C87EB9F89A2}">
                <ask:lineSketchStyleProps xmlns:ask="http://schemas.microsoft.com/office/drawing/2018/sketchyshapes" sd="1405832719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dirty="0"/>
              <a:t>Student responses</a:t>
            </a:r>
            <a:r>
              <a:rPr lang="en-US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70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78DA-5DBF-4FB4-9397-DA14D9A3693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Outdoor Adventure Haven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235F3-0699-4F23-BD01-60FA44606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  <a:custGeom>
            <a:avLst/>
            <a:gdLst>
              <a:gd name="connsiteX0" fmla="*/ 0 w 10515599"/>
              <a:gd name="connsiteY0" fmla="*/ 0 h 4351338"/>
              <a:gd name="connsiteX1" fmla="*/ 446913 w 10515599"/>
              <a:gd name="connsiteY1" fmla="*/ 0 h 4351338"/>
              <a:gd name="connsiteX2" fmla="*/ 1314450 w 10515599"/>
              <a:gd name="connsiteY2" fmla="*/ 0 h 4351338"/>
              <a:gd name="connsiteX3" fmla="*/ 1866519 w 10515599"/>
              <a:gd name="connsiteY3" fmla="*/ 0 h 4351338"/>
              <a:gd name="connsiteX4" fmla="*/ 2628900 w 10515599"/>
              <a:gd name="connsiteY4" fmla="*/ 0 h 4351338"/>
              <a:gd name="connsiteX5" fmla="*/ 3180969 w 10515599"/>
              <a:gd name="connsiteY5" fmla="*/ 0 h 4351338"/>
              <a:gd name="connsiteX6" fmla="*/ 3943350 w 10515599"/>
              <a:gd name="connsiteY6" fmla="*/ 0 h 4351338"/>
              <a:gd name="connsiteX7" fmla="*/ 4495419 w 10515599"/>
              <a:gd name="connsiteY7" fmla="*/ 0 h 4351338"/>
              <a:gd name="connsiteX8" fmla="*/ 5362955 w 10515599"/>
              <a:gd name="connsiteY8" fmla="*/ 0 h 4351338"/>
              <a:gd name="connsiteX9" fmla="*/ 6020180 w 10515599"/>
              <a:gd name="connsiteY9" fmla="*/ 0 h 4351338"/>
              <a:gd name="connsiteX10" fmla="*/ 6887717 w 10515599"/>
              <a:gd name="connsiteY10" fmla="*/ 0 h 4351338"/>
              <a:gd name="connsiteX11" fmla="*/ 7229474 w 10515599"/>
              <a:gd name="connsiteY11" fmla="*/ 0 h 4351338"/>
              <a:gd name="connsiteX12" fmla="*/ 7991855 w 10515599"/>
              <a:gd name="connsiteY12" fmla="*/ 0 h 4351338"/>
              <a:gd name="connsiteX13" fmla="*/ 8754236 w 10515599"/>
              <a:gd name="connsiteY13" fmla="*/ 0 h 4351338"/>
              <a:gd name="connsiteX14" fmla="*/ 9201149 w 10515599"/>
              <a:gd name="connsiteY14" fmla="*/ 0 h 4351338"/>
              <a:gd name="connsiteX15" fmla="*/ 10515599 w 10515599"/>
              <a:gd name="connsiteY15" fmla="*/ 0 h 4351338"/>
              <a:gd name="connsiteX16" fmla="*/ 10515599 w 10515599"/>
              <a:gd name="connsiteY16" fmla="*/ 708646 h 4351338"/>
              <a:gd name="connsiteX17" fmla="*/ 10515599 w 10515599"/>
              <a:gd name="connsiteY17" fmla="*/ 1330266 h 4351338"/>
              <a:gd name="connsiteX18" fmla="*/ 10515599 w 10515599"/>
              <a:gd name="connsiteY18" fmla="*/ 2038913 h 4351338"/>
              <a:gd name="connsiteX19" fmla="*/ 10515599 w 10515599"/>
              <a:gd name="connsiteY19" fmla="*/ 2747559 h 4351338"/>
              <a:gd name="connsiteX20" fmla="*/ 10515599 w 10515599"/>
              <a:gd name="connsiteY20" fmla="*/ 3325665 h 4351338"/>
              <a:gd name="connsiteX21" fmla="*/ 10515599 w 10515599"/>
              <a:gd name="connsiteY21" fmla="*/ 4351338 h 4351338"/>
              <a:gd name="connsiteX22" fmla="*/ 9753218 w 10515599"/>
              <a:gd name="connsiteY22" fmla="*/ 4351338 h 4351338"/>
              <a:gd name="connsiteX23" fmla="*/ 9095993 w 10515599"/>
              <a:gd name="connsiteY23" fmla="*/ 4351338 h 4351338"/>
              <a:gd name="connsiteX24" fmla="*/ 8228456 w 10515599"/>
              <a:gd name="connsiteY24" fmla="*/ 4351338 h 4351338"/>
              <a:gd name="connsiteX25" fmla="*/ 7781543 w 10515599"/>
              <a:gd name="connsiteY25" fmla="*/ 4351338 h 4351338"/>
              <a:gd name="connsiteX26" fmla="*/ 7019162 w 10515599"/>
              <a:gd name="connsiteY26" fmla="*/ 4351338 h 4351338"/>
              <a:gd name="connsiteX27" fmla="*/ 6572249 w 10515599"/>
              <a:gd name="connsiteY27" fmla="*/ 4351338 h 4351338"/>
              <a:gd name="connsiteX28" fmla="*/ 5915024 w 10515599"/>
              <a:gd name="connsiteY28" fmla="*/ 4351338 h 4351338"/>
              <a:gd name="connsiteX29" fmla="*/ 5047488 w 10515599"/>
              <a:gd name="connsiteY29" fmla="*/ 4351338 h 4351338"/>
              <a:gd name="connsiteX30" fmla="*/ 4705731 w 10515599"/>
              <a:gd name="connsiteY30" fmla="*/ 4351338 h 4351338"/>
              <a:gd name="connsiteX31" fmla="*/ 4153662 w 10515599"/>
              <a:gd name="connsiteY31" fmla="*/ 4351338 h 4351338"/>
              <a:gd name="connsiteX32" fmla="*/ 3811905 w 10515599"/>
              <a:gd name="connsiteY32" fmla="*/ 4351338 h 4351338"/>
              <a:gd name="connsiteX33" fmla="*/ 3049524 w 10515599"/>
              <a:gd name="connsiteY33" fmla="*/ 4351338 h 4351338"/>
              <a:gd name="connsiteX34" fmla="*/ 2497455 w 10515599"/>
              <a:gd name="connsiteY34" fmla="*/ 4351338 h 4351338"/>
              <a:gd name="connsiteX35" fmla="*/ 1735074 w 10515599"/>
              <a:gd name="connsiteY35" fmla="*/ 4351338 h 4351338"/>
              <a:gd name="connsiteX36" fmla="*/ 1288161 w 10515599"/>
              <a:gd name="connsiteY36" fmla="*/ 4351338 h 4351338"/>
              <a:gd name="connsiteX37" fmla="*/ 736092 w 10515599"/>
              <a:gd name="connsiteY37" fmla="*/ 4351338 h 4351338"/>
              <a:gd name="connsiteX38" fmla="*/ 0 w 10515599"/>
              <a:gd name="connsiteY38" fmla="*/ 4351338 h 4351338"/>
              <a:gd name="connsiteX39" fmla="*/ 0 w 10515599"/>
              <a:gd name="connsiteY39" fmla="*/ 3816745 h 4351338"/>
              <a:gd name="connsiteX40" fmla="*/ 0 w 10515599"/>
              <a:gd name="connsiteY40" fmla="*/ 3282152 h 4351338"/>
              <a:gd name="connsiteX41" fmla="*/ 0 w 10515599"/>
              <a:gd name="connsiteY41" fmla="*/ 2704046 h 4351338"/>
              <a:gd name="connsiteX42" fmla="*/ 0 w 10515599"/>
              <a:gd name="connsiteY42" fmla="*/ 2125939 h 4351338"/>
              <a:gd name="connsiteX43" fmla="*/ 0 w 10515599"/>
              <a:gd name="connsiteY43" fmla="*/ 1591346 h 4351338"/>
              <a:gd name="connsiteX44" fmla="*/ 0 w 10515599"/>
              <a:gd name="connsiteY44" fmla="*/ 1100267 h 4351338"/>
              <a:gd name="connsiteX45" fmla="*/ 0 w 10515599"/>
              <a:gd name="connsiteY45" fmla="*/ 565674 h 4351338"/>
              <a:gd name="connsiteX46" fmla="*/ 0 w 10515599"/>
              <a:gd name="connsiteY46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515599" h="4351338" fill="none" extrusionOk="0">
                <a:moveTo>
                  <a:pt x="0" y="0"/>
                </a:moveTo>
                <a:cubicBezTo>
                  <a:pt x="140524" y="-21577"/>
                  <a:pt x="338751" y="-18852"/>
                  <a:pt x="446913" y="0"/>
                </a:cubicBezTo>
                <a:cubicBezTo>
                  <a:pt x="555075" y="18852"/>
                  <a:pt x="987684" y="-18762"/>
                  <a:pt x="1314450" y="0"/>
                </a:cubicBezTo>
                <a:cubicBezTo>
                  <a:pt x="1641216" y="18762"/>
                  <a:pt x="1670535" y="-1981"/>
                  <a:pt x="1866519" y="0"/>
                </a:cubicBezTo>
                <a:cubicBezTo>
                  <a:pt x="2062503" y="1981"/>
                  <a:pt x="2387630" y="28050"/>
                  <a:pt x="2628900" y="0"/>
                </a:cubicBezTo>
                <a:cubicBezTo>
                  <a:pt x="2870170" y="-28050"/>
                  <a:pt x="2914621" y="3099"/>
                  <a:pt x="3180969" y="0"/>
                </a:cubicBezTo>
                <a:cubicBezTo>
                  <a:pt x="3447317" y="-3099"/>
                  <a:pt x="3651149" y="-29697"/>
                  <a:pt x="3943350" y="0"/>
                </a:cubicBezTo>
                <a:cubicBezTo>
                  <a:pt x="4235551" y="29697"/>
                  <a:pt x="4325415" y="-3929"/>
                  <a:pt x="4495419" y="0"/>
                </a:cubicBezTo>
                <a:cubicBezTo>
                  <a:pt x="4665423" y="3929"/>
                  <a:pt x="5145801" y="-34794"/>
                  <a:pt x="5362955" y="0"/>
                </a:cubicBezTo>
                <a:cubicBezTo>
                  <a:pt x="5580109" y="34794"/>
                  <a:pt x="5841698" y="-17340"/>
                  <a:pt x="6020180" y="0"/>
                </a:cubicBezTo>
                <a:cubicBezTo>
                  <a:pt x="6198662" y="17340"/>
                  <a:pt x="6689438" y="-16220"/>
                  <a:pt x="6887717" y="0"/>
                </a:cubicBezTo>
                <a:cubicBezTo>
                  <a:pt x="7085996" y="16220"/>
                  <a:pt x="7098233" y="472"/>
                  <a:pt x="7229474" y="0"/>
                </a:cubicBezTo>
                <a:cubicBezTo>
                  <a:pt x="7360715" y="-472"/>
                  <a:pt x="7653558" y="-22302"/>
                  <a:pt x="7991855" y="0"/>
                </a:cubicBezTo>
                <a:cubicBezTo>
                  <a:pt x="8330152" y="22302"/>
                  <a:pt x="8576841" y="-3615"/>
                  <a:pt x="8754236" y="0"/>
                </a:cubicBezTo>
                <a:cubicBezTo>
                  <a:pt x="8931631" y="3615"/>
                  <a:pt x="9027771" y="-22027"/>
                  <a:pt x="9201149" y="0"/>
                </a:cubicBezTo>
                <a:cubicBezTo>
                  <a:pt x="9374527" y="22027"/>
                  <a:pt x="9988282" y="51638"/>
                  <a:pt x="10515599" y="0"/>
                </a:cubicBezTo>
                <a:cubicBezTo>
                  <a:pt x="10545997" y="310093"/>
                  <a:pt x="10482793" y="368138"/>
                  <a:pt x="10515599" y="708646"/>
                </a:cubicBezTo>
                <a:cubicBezTo>
                  <a:pt x="10548405" y="1049154"/>
                  <a:pt x="10510617" y="1180812"/>
                  <a:pt x="10515599" y="1330266"/>
                </a:cubicBezTo>
                <a:cubicBezTo>
                  <a:pt x="10520581" y="1479720"/>
                  <a:pt x="10488002" y="1735862"/>
                  <a:pt x="10515599" y="2038913"/>
                </a:cubicBezTo>
                <a:cubicBezTo>
                  <a:pt x="10543196" y="2341964"/>
                  <a:pt x="10507800" y="2501703"/>
                  <a:pt x="10515599" y="2747559"/>
                </a:cubicBezTo>
                <a:cubicBezTo>
                  <a:pt x="10523398" y="2993415"/>
                  <a:pt x="10508449" y="3153628"/>
                  <a:pt x="10515599" y="3325665"/>
                </a:cubicBezTo>
                <a:cubicBezTo>
                  <a:pt x="10522749" y="3497702"/>
                  <a:pt x="10520276" y="4103611"/>
                  <a:pt x="10515599" y="4351338"/>
                </a:cubicBezTo>
                <a:cubicBezTo>
                  <a:pt x="10332756" y="4384732"/>
                  <a:pt x="9948354" y="4322937"/>
                  <a:pt x="9753218" y="4351338"/>
                </a:cubicBezTo>
                <a:cubicBezTo>
                  <a:pt x="9558082" y="4379739"/>
                  <a:pt x="9270956" y="4378307"/>
                  <a:pt x="9095993" y="4351338"/>
                </a:cubicBezTo>
                <a:cubicBezTo>
                  <a:pt x="8921031" y="4324369"/>
                  <a:pt x="8491667" y="4350776"/>
                  <a:pt x="8228456" y="4351338"/>
                </a:cubicBezTo>
                <a:cubicBezTo>
                  <a:pt x="7965245" y="4351900"/>
                  <a:pt x="7961900" y="4334714"/>
                  <a:pt x="7781543" y="4351338"/>
                </a:cubicBezTo>
                <a:cubicBezTo>
                  <a:pt x="7601186" y="4367962"/>
                  <a:pt x="7328413" y="4377291"/>
                  <a:pt x="7019162" y="4351338"/>
                </a:cubicBezTo>
                <a:cubicBezTo>
                  <a:pt x="6709911" y="4325385"/>
                  <a:pt x="6716657" y="4351344"/>
                  <a:pt x="6572249" y="4351338"/>
                </a:cubicBezTo>
                <a:cubicBezTo>
                  <a:pt x="6427841" y="4351332"/>
                  <a:pt x="6206494" y="4339306"/>
                  <a:pt x="5915024" y="4351338"/>
                </a:cubicBezTo>
                <a:cubicBezTo>
                  <a:pt x="5623555" y="4363370"/>
                  <a:pt x="5448604" y="4371738"/>
                  <a:pt x="5047488" y="4351338"/>
                </a:cubicBezTo>
                <a:cubicBezTo>
                  <a:pt x="4646372" y="4330938"/>
                  <a:pt x="4804086" y="4359625"/>
                  <a:pt x="4705731" y="4351338"/>
                </a:cubicBezTo>
                <a:cubicBezTo>
                  <a:pt x="4607376" y="4343051"/>
                  <a:pt x="4301718" y="4325802"/>
                  <a:pt x="4153662" y="4351338"/>
                </a:cubicBezTo>
                <a:cubicBezTo>
                  <a:pt x="4005606" y="4376874"/>
                  <a:pt x="3966669" y="4348118"/>
                  <a:pt x="3811905" y="4351338"/>
                </a:cubicBezTo>
                <a:cubicBezTo>
                  <a:pt x="3657141" y="4354558"/>
                  <a:pt x="3271834" y="4332206"/>
                  <a:pt x="3049524" y="4351338"/>
                </a:cubicBezTo>
                <a:cubicBezTo>
                  <a:pt x="2827214" y="4370470"/>
                  <a:pt x="2720059" y="4367039"/>
                  <a:pt x="2497455" y="4351338"/>
                </a:cubicBezTo>
                <a:cubicBezTo>
                  <a:pt x="2274851" y="4335637"/>
                  <a:pt x="2047245" y="4360600"/>
                  <a:pt x="1735074" y="4351338"/>
                </a:cubicBezTo>
                <a:cubicBezTo>
                  <a:pt x="1422903" y="4342076"/>
                  <a:pt x="1486643" y="4357161"/>
                  <a:pt x="1288161" y="4351338"/>
                </a:cubicBezTo>
                <a:cubicBezTo>
                  <a:pt x="1089679" y="4345515"/>
                  <a:pt x="908723" y="4334874"/>
                  <a:pt x="736092" y="4351338"/>
                </a:cubicBezTo>
                <a:cubicBezTo>
                  <a:pt x="563461" y="4367802"/>
                  <a:pt x="273048" y="4362235"/>
                  <a:pt x="0" y="4351338"/>
                </a:cubicBezTo>
                <a:cubicBezTo>
                  <a:pt x="-7771" y="4129083"/>
                  <a:pt x="24298" y="3930418"/>
                  <a:pt x="0" y="3816745"/>
                </a:cubicBezTo>
                <a:cubicBezTo>
                  <a:pt x="-24298" y="3703072"/>
                  <a:pt x="19925" y="3536476"/>
                  <a:pt x="0" y="3282152"/>
                </a:cubicBezTo>
                <a:cubicBezTo>
                  <a:pt x="-19925" y="3027828"/>
                  <a:pt x="-7156" y="2922154"/>
                  <a:pt x="0" y="2704046"/>
                </a:cubicBezTo>
                <a:cubicBezTo>
                  <a:pt x="7156" y="2485938"/>
                  <a:pt x="4443" y="2302936"/>
                  <a:pt x="0" y="2125939"/>
                </a:cubicBezTo>
                <a:cubicBezTo>
                  <a:pt x="-4443" y="1948942"/>
                  <a:pt x="12576" y="1830735"/>
                  <a:pt x="0" y="1591346"/>
                </a:cubicBezTo>
                <a:cubicBezTo>
                  <a:pt x="-12576" y="1351957"/>
                  <a:pt x="23726" y="1292300"/>
                  <a:pt x="0" y="1100267"/>
                </a:cubicBezTo>
                <a:cubicBezTo>
                  <a:pt x="-23726" y="908234"/>
                  <a:pt x="17843" y="819855"/>
                  <a:pt x="0" y="565674"/>
                </a:cubicBezTo>
                <a:cubicBezTo>
                  <a:pt x="-17843" y="311493"/>
                  <a:pt x="4400" y="185130"/>
                  <a:pt x="0" y="0"/>
                </a:cubicBezTo>
                <a:close/>
              </a:path>
              <a:path w="10515599" h="4351338" stroke="0" extrusionOk="0">
                <a:moveTo>
                  <a:pt x="0" y="0"/>
                </a:moveTo>
                <a:cubicBezTo>
                  <a:pt x="87095" y="380"/>
                  <a:pt x="227305" y="3998"/>
                  <a:pt x="341757" y="0"/>
                </a:cubicBezTo>
                <a:cubicBezTo>
                  <a:pt x="456209" y="-3998"/>
                  <a:pt x="538408" y="-1306"/>
                  <a:pt x="683514" y="0"/>
                </a:cubicBezTo>
                <a:cubicBezTo>
                  <a:pt x="828620" y="1306"/>
                  <a:pt x="957060" y="-13044"/>
                  <a:pt x="1130427" y="0"/>
                </a:cubicBezTo>
                <a:cubicBezTo>
                  <a:pt x="1303794" y="13044"/>
                  <a:pt x="1358961" y="-13665"/>
                  <a:pt x="1472184" y="0"/>
                </a:cubicBezTo>
                <a:cubicBezTo>
                  <a:pt x="1585407" y="13665"/>
                  <a:pt x="1713144" y="-11952"/>
                  <a:pt x="1919097" y="0"/>
                </a:cubicBezTo>
                <a:cubicBezTo>
                  <a:pt x="2125050" y="11952"/>
                  <a:pt x="2171975" y="-12252"/>
                  <a:pt x="2260854" y="0"/>
                </a:cubicBezTo>
                <a:cubicBezTo>
                  <a:pt x="2349733" y="12252"/>
                  <a:pt x="2763195" y="2080"/>
                  <a:pt x="2918079" y="0"/>
                </a:cubicBezTo>
                <a:cubicBezTo>
                  <a:pt x="3072963" y="-2080"/>
                  <a:pt x="3205384" y="-8185"/>
                  <a:pt x="3470148" y="0"/>
                </a:cubicBezTo>
                <a:cubicBezTo>
                  <a:pt x="3734912" y="8185"/>
                  <a:pt x="3831131" y="-12696"/>
                  <a:pt x="4022217" y="0"/>
                </a:cubicBezTo>
                <a:cubicBezTo>
                  <a:pt x="4213303" y="12696"/>
                  <a:pt x="4511698" y="-11779"/>
                  <a:pt x="4889754" y="0"/>
                </a:cubicBezTo>
                <a:cubicBezTo>
                  <a:pt x="5267810" y="11779"/>
                  <a:pt x="5331295" y="-21341"/>
                  <a:pt x="5441822" y="0"/>
                </a:cubicBezTo>
                <a:cubicBezTo>
                  <a:pt x="5552349" y="21341"/>
                  <a:pt x="5991686" y="41583"/>
                  <a:pt x="6309359" y="0"/>
                </a:cubicBezTo>
                <a:cubicBezTo>
                  <a:pt x="6627032" y="-41583"/>
                  <a:pt x="6823490" y="-8766"/>
                  <a:pt x="7071740" y="0"/>
                </a:cubicBezTo>
                <a:cubicBezTo>
                  <a:pt x="7319990" y="8766"/>
                  <a:pt x="7750939" y="38264"/>
                  <a:pt x="7939277" y="0"/>
                </a:cubicBezTo>
                <a:cubicBezTo>
                  <a:pt x="8127615" y="-38264"/>
                  <a:pt x="8324718" y="4798"/>
                  <a:pt x="8701658" y="0"/>
                </a:cubicBezTo>
                <a:cubicBezTo>
                  <a:pt x="9078598" y="-4798"/>
                  <a:pt x="8931760" y="-32"/>
                  <a:pt x="9148571" y="0"/>
                </a:cubicBezTo>
                <a:cubicBezTo>
                  <a:pt x="9365382" y="32"/>
                  <a:pt x="9324491" y="-2421"/>
                  <a:pt x="9490328" y="0"/>
                </a:cubicBezTo>
                <a:cubicBezTo>
                  <a:pt x="9656165" y="2421"/>
                  <a:pt x="9683067" y="5959"/>
                  <a:pt x="9832085" y="0"/>
                </a:cubicBezTo>
                <a:cubicBezTo>
                  <a:pt x="9981103" y="-5959"/>
                  <a:pt x="10285914" y="-29812"/>
                  <a:pt x="10515599" y="0"/>
                </a:cubicBezTo>
                <a:cubicBezTo>
                  <a:pt x="10534822" y="232932"/>
                  <a:pt x="10531281" y="374696"/>
                  <a:pt x="10515599" y="578106"/>
                </a:cubicBezTo>
                <a:cubicBezTo>
                  <a:pt x="10499917" y="781516"/>
                  <a:pt x="10511925" y="913318"/>
                  <a:pt x="10515599" y="1156213"/>
                </a:cubicBezTo>
                <a:cubicBezTo>
                  <a:pt x="10519273" y="1399108"/>
                  <a:pt x="10497553" y="1585783"/>
                  <a:pt x="10515599" y="1864859"/>
                </a:cubicBezTo>
                <a:cubicBezTo>
                  <a:pt x="10533645" y="2143935"/>
                  <a:pt x="10529243" y="2245583"/>
                  <a:pt x="10515599" y="2355939"/>
                </a:cubicBezTo>
                <a:cubicBezTo>
                  <a:pt x="10501955" y="2466295"/>
                  <a:pt x="10515057" y="2844088"/>
                  <a:pt x="10515599" y="2977558"/>
                </a:cubicBezTo>
                <a:cubicBezTo>
                  <a:pt x="10516141" y="3111028"/>
                  <a:pt x="10492438" y="3345715"/>
                  <a:pt x="10515599" y="3599178"/>
                </a:cubicBezTo>
                <a:cubicBezTo>
                  <a:pt x="10538760" y="3852641"/>
                  <a:pt x="10499370" y="4087124"/>
                  <a:pt x="10515599" y="4351338"/>
                </a:cubicBezTo>
                <a:cubicBezTo>
                  <a:pt x="10182697" y="4388009"/>
                  <a:pt x="10072451" y="4386426"/>
                  <a:pt x="9648062" y="4351338"/>
                </a:cubicBezTo>
                <a:cubicBezTo>
                  <a:pt x="9223673" y="4316250"/>
                  <a:pt x="9408929" y="4337995"/>
                  <a:pt x="9306305" y="4351338"/>
                </a:cubicBezTo>
                <a:cubicBezTo>
                  <a:pt x="9203681" y="4364681"/>
                  <a:pt x="8840418" y="4383233"/>
                  <a:pt x="8543924" y="4351338"/>
                </a:cubicBezTo>
                <a:cubicBezTo>
                  <a:pt x="8247430" y="4319443"/>
                  <a:pt x="8002360" y="4393179"/>
                  <a:pt x="7676387" y="4351338"/>
                </a:cubicBezTo>
                <a:cubicBezTo>
                  <a:pt x="7350414" y="4309497"/>
                  <a:pt x="7358485" y="4354201"/>
                  <a:pt x="7229474" y="4351338"/>
                </a:cubicBezTo>
                <a:cubicBezTo>
                  <a:pt x="7100463" y="4348475"/>
                  <a:pt x="6910162" y="4343536"/>
                  <a:pt x="6677405" y="4351338"/>
                </a:cubicBezTo>
                <a:cubicBezTo>
                  <a:pt x="6444648" y="4359140"/>
                  <a:pt x="6194683" y="4351650"/>
                  <a:pt x="6020180" y="4351338"/>
                </a:cubicBezTo>
                <a:cubicBezTo>
                  <a:pt x="5845678" y="4351026"/>
                  <a:pt x="5728604" y="4369786"/>
                  <a:pt x="5573267" y="4351338"/>
                </a:cubicBezTo>
                <a:cubicBezTo>
                  <a:pt x="5417930" y="4332890"/>
                  <a:pt x="5117399" y="4344397"/>
                  <a:pt x="4705731" y="4351338"/>
                </a:cubicBezTo>
                <a:cubicBezTo>
                  <a:pt x="4294063" y="4358279"/>
                  <a:pt x="4321186" y="4350200"/>
                  <a:pt x="3943350" y="4351338"/>
                </a:cubicBezTo>
                <a:cubicBezTo>
                  <a:pt x="3565514" y="4352476"/>
                  <a:pt x="3378752" y="4357310"/>
                  <a:pt x="3075813" y="4351338"/>
                </a:cubicBezTo>
                <a:cubicBezTo>
                  <a:pt x="2772874" y="4345366"/>
                  <a:pt x="2609704" y="4340433"/>
                  <a:pt x="2418588" y="4351338"/>
                </a:cubicBezTo>
                <a:cubicBezTo>
                  <a:pt x="2227472" y="4362243"/>
                  <a:pt x="1947320" y="4317104"/>
                  <a:pt x="1656207" y="4351338"/>
                </a:cubicBezTo>
                <a:cubicBezTo>
                  <a:pt x="1365094" y="4385572"/>
                  <a:pt x="1407281" y="4333334"/>
                  <a:pt x="1209294" y="4351338"/>
                </a:cubicBezTo>
                <a:cubicBezTo>
                  <a:pt x="1011307" y="4369342"/>
                  <a:pt x="961155" y="4364783"/>
                  <a:pt x="867537" y="4351338"/>
                </a:cubicBezTo>
                <a:cubicBezTo>
                  <a:pt x="773919" y="4337893"/>
                  <a:pt x="312925" y="4352093"/>
                  <a:pt x="0" y="4351338"/>
                </a:cubicBezTo>
                <a:cubicBezTo>
                  <a:pt x="-17647" y="4181366"/>
                  <a:pt x="30723" y="3949466"/>
                  <a:pt x="0" y="3642692"/>
                </a:cubicBezTo>
                <a:cubicBezTo>
                  <a:pt x="-30723" y="3335918"/>
                  <a:pt x="17874" y="3359239"/>
                  <a:pt x="0" y="3108099"/>
                </a:cubicBezTo>
                <a:cubicBezTo>
                  <a:pt x="-17874" y="2856959"/>
                  <a:pt x="16162" y="2774594"/>
                  <a:pt x="0" y="2617019"/>
                </a:cubicBezTo>
                <a:cubicBezTo>
                  <a:pt x="-16162" y="2459444"/>
                  <a:pt x="-10326" y="2331531"/>
                  <a:pt x="0" y="2125939"/>
                </a:cubicBezTo>
                <a:cubicBezTo>
                  <a:pt x="10326" y="1920347"/>
                  <a:pt x="-26141" y="1675998"/>
                  <a:pt x="0" y="1504320"/>
                </a:cubicBezTo>
                <a:cubicBezTo>
                  <a:pt x="26141" y="1332642"/>
                  <a:pt x="-2699" y="1206639"/>
                  <a:pt x="0" y="969727"/>
                </a:cubicBezTo>
                <a:cubicBezTo>
                  <a:pt x="2699" y="732815"/>
                  <a:pt x="-3543" y="329410"/>
                  <a:pt x="0" y="0"/>
                </a:cubicBezTo>
                <a:close/>
              </a:path>
            </a:pathLst>
          </a:custGeom>
          <a:ln w="38100">
            <a:solidFill>
              <a:schemeClr val="accent5"/>
            </a:solidFill>
            <a:extLst>
              <a:ext uri="{C807C97D-BFC1-408E-A445-0C87EB9F89A2}">
                <ask:lineSketchStyleProps xmlns:ask="http://schemas.microsoft.com/office/drawing/2018/sketchyshapes" sd="1405832719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dirty="0"/>
              <a:t>Student responses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5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78DA-5DBF-4FB4-9397-DA14D9A3693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Yellowstone in the Winter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235F3-0699-4F23-BD01-60FA44606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  <a:custGeom>
            <a:avLst/>
            <a:gdLst>
              <a:gd name="connsiteX0" fmla="*/ 0 w 10515599"/>
              <a:gd name="connsiteY0" fmla="*/ 0 h 4351338"/>
              <a:gd name="connsiteX1" fmla="*/ 446913 w 10515599"/>
              <a:gd name="connsiteY1" fmla="*/ 0 h 4351338"/>
              <a:gd name="connsiteX2" fmla="*/ 1314450 w 10515599"/>
              <a:gd name="connsiteY2" fmla="*/ 0 h 4351338"/>
              <a:gd name="connsiteX3" fmla="*/ 1866519 w 10515599"/>
              <a:gd name="connsiteY3" fmla="*/ 0 h 4351338"/>
              <a:gd name="connsiteX4" fmla="*/ 2628900 w 10515599"/>
              <a:gd name="connsiteY4" fmla="*/ 0 h 4351338"/>
              <a:gd name="connsiteX5" fmla="*/ 3180969 w 10515599"/>
              <a:gd name="connsiteY5" fmla="*/ 0 h 4351338"/>
              <a:gd name="connsiteX6" fmla="*/ 3943350 w 10515599"/>
              <a:gd name="connsiteY6" fmla="*/ 0 h 4351338"/>
              <a:gd name="connsiteX7" fmla="*/ 4495419 w 10515599"/>
              <a:gd name="connsiteY7" fmla="*/ 0 h 4351338"/>
              <a:gd name="connsiteX8" fmla="*/ 5362955 w 10515599"/>
              <a:gd name="connsiteY8" fmla="*/ 0 h 4351338"/>
              <a:gd name="connsiteX9" fmla="*/ 6020180 w 10515599"/>
              <a:gd name="connsiteY9" fmla="*/ 0 h 4351338"/>
              <a:gd name="connsiteX10" fmla="*/ 6887717 w 10515599"/>
              <a:gd name="connsiteY10" fmla="*/ 0 h 4351338"/>
              <a:gd name="connsiteX11" fmla="*/ 7229474 w 10515599"/>
              <a:gd name="connsiteY11" fmla="*/ 0 h 4351338"/>
              <a:gd name="connsiteX12" fmla="*/ 7991855 w 10515599"/>
              <a:gd name="connsiteY12" fmla="*/ 0 h 4351338"/>
              <a:gd name="connsiteX13" fmla="*/ 8754236 w 10515599"/>
              <a:gd name="connsiteY13" fmla="*/ 0 h 4351338"/>
              <a:gd name="connsiteX14" fmla="*/ 9201149 w 10515599"/>
              <a:gd name="connsiteY14" fmla="*/ 0 h 4351338"/>
              <a:gd name="connsiteX15" fmla="*/ 10515599 w 10515599"/>
              <a:gd name="connsiteY15" fmla="*/ 0 h 4351338"/>
              <a:gd name="connsiteX16" fmla="*/ 10515599 w 10515599"/>
              <a:gd name="connsiteY16" fmla="*/ 708646 h 4351338"/>
              <a:gd name="connsiteX17" fmla="*/ 10515599 w 10515599"/>
              <a:gd name="connsiteY17" fmla="*/ 1330266 h 4351338"/>
              <a:gd name="connsiteX18" fmla="*/ 10515599 w 10515599"/>
              <a:gd name="connsiteY18" fmla="*/ 2038913 h 4351338"/>
              <a:gd name="connsiteX19" fmla="*/ 10515599 w 10515599"/>
              <a:gd name="connsiteY19" fmla="*/ 2747559 h 4351338"/>
              <a:gd name="connsiteX20" fmla="*/ 10515599 w 10515599"/>
              <a:gd name="connsiteY20" fmla="*/ 3325665 h 4351338"/>
              <a:gd name="connsiteX21" fmla="*/ 10515599 w 10515599"/>
              <a:gd name="connsiteY21" fmla="*/ 4351338 h 4351338"/>
              <a:gd name="connsiteX22" fmla="*/ 9753218 w 10515599"/>
              <a:gd name="connsiteY22" fmla="*/ 4351338 h 4351338"/>
              <a:gd name="connsiteX23" fmla="*/ 9095993 w 10515599"/>
              <a:gd name="connsiteY23" fmla="*/ 4351338 h 4351338"/>
              <a:gd name="connsiteX24" fmla="*/ 8228456 w 10515599"/>
              <a:gd name="connsiteY24" fmla="*/ 4351338 h 4351338"/>
              <a:gd name="connsiteX25" fmla="*/ 7781543 w 10515599"/>
              <a:gd name="connsiteY25" fmla="*/ 4351338 h 4351338"/>
              <a:gd name="connsiteX26" fmla="*/ 7019162 w 10515599"/>
              <a:gd name="connsiteY26" fmla="*/ 4351338 h 4351338"/>
              <a:gd name="connsiteX27" fmla="*/ 6572249 w 10515599"/>
              <a:gd name="connsiteY27" fmla="*/ 4351338 h 4351338"/>
              <a:gd name="connsiteX28" fmla="*/ 5915024 w 10515599"/>
              <a:gd name="connsiteY28" fmla="*/ 4351338 h 4351338"/>
              <a:gd name="connsiteX29" fmla="*/ 5047488 w 10515599"/>
              <a:gd name="connsiteY29" fmla="*/ 4351338 h 4351338"/>
              <a:gd name="connsiteX30" fmla="*/ 4705731 w 10515599"/>
              <a:gd name="connsiteY30" fmla="*/ 4351338 h 4351338"/>
              <a:gd name="connsiteX31" fmla="*/ 4153662 w 10515599"/>
              <a:gd name="connsiteY31" fmla="*/ 4351338 h 4351338"/>
              <a:gd name="connsiteX32" fmla="*/ 3811905 w 10515599"/>
              <a:gd name="connsiteY32" fmla="*/ 4351338 h 4351338"/>
              <a:gd name="connsiteX33" fmla="*/ 3049524 w 10515599"/>
              <a:gd name="connsiteY33" fmla="*/ 4351338 h 4351338"/>
              <a:gd name="connsiteX34" fmla="*/ 2497455 w 10515599"/>
              <a:gd name="connsiteY34" fmla="*/ 4351338 h 4351338"/>
              <a:gd name="connsiteX35" fmla="*/ 1735074 w 10515599"/>
              <a:gd name="connsiteY35" fmla="*/ 4351338 h 4351338"/>
              <a:gd name="connsiteX36" fmla="*/ 1288161 w 10515599"/>
              <a:gd name="connsiteY36" fmla="*/ 4351338 h 4351338"/>
              <a:gd name="connsiteX37" fmla="*/ 736092 w 10515599"/>
              <a:gd name="connsiteY37" fmla="*/ 4351338 h 4351338"/>
              <a:gd name="connsiteX38" fmla="*/ 0 w 10515599"/>
              <a:gd name="connsiteY38" fmla="*/ 4351338 h 4351338"/>
              <a:gd name="connsiteX39" fmla="*/ 0 w 10515599"/>
              <a:gd name="connsiteY39" fmla="*/ 3816745 h 4351338"/>
              <a:gd name="connsiteX40" fmla="*/ 0 w 10515599"/>
              <a:gd name="connsiteY40" fmla="*/ 3282152 h 4351338"/>
              <a:gd name="connsiteX41" fmla="*/ 0 w 10515599"/>
              <a:gd name="connsiteY41" fmla="*/ 2704046 h 4351338"/>
              <a:gd name="connsiteX42" fmla="*/ 0 w 10515599"/>
              <a:gd name="connsiteY42" fmla="*/ 2125939 h 4351338"/>
              <a:gd name="connsiteX43" fmla="*/ 0 w 10515599"/>
              <a:gd name="connsiteY43" fmla="*/ 1591346 h 4351338"/>
              <a:gd name="connsiteX44" fmla="*/ 0 w 10515599"/>
              <a:gd name="connsiteY44" fmla="*/ 1100267 h 4351338"/>
              <a:gd name="connsiteX45" fmla="*/ 0 w 10515599"/>
              <a:gd name="connsiteY45" fmla="*/ 565674 h 4351338"/>
              <a:gd name="connsiteX46" fmla="*/ 0 w 10515599"/>
              <a:gd name="connsiteY46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515599" h="4351338" fill="none" extrusionOk="0">
                <a:moveTo>
                  <a:pt x="0" y="0"/>
                </a:moveTo>
                <a:cubicBezTo>
                  <a:pt x="140524" y="-21577"/>
                  <a:pt x="338751" y="-18852"/>
                  <a:pt x="446913" y="0"/>
                </a:cubicBezTo>
                <a:cubicBezTo>
                  <a:pt x="555075" y="18852"/>
                  <a:pt x="987684" y="-18762"/>
                  <a:pt x="1314450" y="0"/>
                </a:cubicBezTo>
                <a:cubicBezTo>
                  <a:pt x="1641216" y="18762"/>
                  <a:pt x="1670535" y="-1981"/>
                  <a:pt x="1866519" y="0"/>
                </a:cubicBezTo>
                <a:cubicBezTo>
                  <a:pt x="2062503" y="1981"/>
                  <a:pt x="2387630" y="28050"/>
                  <a:pt x="2628900" y="0"/>
                </a:cubicBezTo>
                <a:cubicBezTo>
                  <a:pt x="2870170" y="-28050"/>
                  <a:pt x="2914621" y="3099"/>
                  <a:pt x="3180969" y="0"/>
                </a:cubicBezTo>
                <a:cubicBezTo>
                  <a:pt x="3447317" y="-3099"/>
                  <a:pt x="3651149" y="-29697"/>
                  <a:pt x="3943350" y="0"/>
                </a:cubicBezTo>
                <a:cubicBezTo>
                  <a:pt x="4235551" y="29697"/>
                  <a:pt x="4325415" y="-3929"/>
                  <a:pt x="4495419" y="0"/>
                </a:cubicBezTo>
                <a:cubicBezTo>
                  <a:pt x="4665423" y="3929"/>
                  <a:pt x="5145801" y="-34794"/>
                  <a:pt x="5362955" y="0"/>
                </a:cubicBezTo>
                <a:cubicBezTo>
                  <a:pt x="5580109" y="34794"/>
                  <a:pt x="5841698" y="-17340"/>
                  <a:pt x="6020180" y="0"/>
                </a:cubicBezTo>
                <a:cubicBezTo>
                  <a:pt x="6198662" y="17340"/>
                  <a:pt x="6689438" y="-16220"/>
                  <a:pt x="6887717" y="0"/>
                </a:cubicBezTo>
                <a:cubicBezTo>
                  <a:pt x="7085996" y="16220"/>
                  <a:pt x="7098233" y="472"/>
                  <a:pt x="7229474" y="0"/>
                </a:cubicBezTo>
                <a:cubicBezTo>
                  <a:pt x="7360715" y="-472"/>
                  <a:pt x="7653558" y="-22302"/>
                  <a:pt x="7991855" y="0"/>
                </a:cubicBezTo>
                <a:cubicBezTo>
                  <a:pt x="8330152" y="22302"/>
                  <a:pt x="8576841" y="-3615"/>
                  <a:pt x="8754236" y="0"/>
                </a:cubicBezTo>
                <a:cubicBezTo>
                  <a:pt x="8931631" y="3615"/>
                  <a:pt x="9027771" y="-22027"/>
                  <a:pt x="9201149" y="0"/>
                </a:cubicBezTo>
                <a:cubicBezTo>
                  <a:pt x="9374527" y="22027"/>
                  <a:pt x="9988282" y="51638"/>
                  <a:pt x="10515599" y="0"/>
                </a:cubicBezTo>
                <a:cubicBezTo>
                  <a:pt x="10545997" y="310093"/>
                  <a:pt x="10482793" y="368138"/>
                  <a:pt x="10515599" y="708646"/>
                </a:cubicBezTo>
                <a:cubicBezTo>
                  <a:pt x="10548405" y="1049154"/>
                  <a:pt x="10510617" y="1180812"/>
                  <a:pt x="10515599" y="1330266"/>
                </a:cubicBezTo>
                <a:cubicBezTo>
                  <a:pt x="10520581" y="1479720"/>
                  <a:pt x="10488002" y="1735862"/>
                  <a:pt x="10515599" y="2038913"/>
                </a:cubicBezTo>
                <a:cubicBezTo>
                  <a:pt x="10543196" y="2341964"/>
                  <a:pt x="10507800" y="2501703"/>
                  <a:pt x="10515599" y="2747559"/>
                </a:cubicBezTo>
                <a:cubicBezTo>
                  <a:pt x="10523398" y="2993415"/>
                  <a:pt x="10508449" y="3153628"/>
                  <a:pt x="10515599" y="3325665"/>
                </a:cubicBezTo>
                <a:cubicBezTo>
                  <a:pt x="10522749" y="3497702"/>
                  <a:pt x="10520276" y="4103611"/>
                  <a:pt x="10515599" y="4351338"/>
                </a:cubicBezTo>
                <a:cubicBezTo>
                  <a:pt x="10332756" y="4384732"/>
                  <a:pt x="9948354" y="4322937"/>
                  <a:pt x="9753218" y="4351338"/>
                </a:cubicBezTo>
                <a:cubicBezTo>
                  <a:pt x="9558082" y="4379739"/>
                  <a:pt x="9270956" y="4378307"/>
                  <a:pt x="9095993" y="4351338"/>
                </a:cubicBezTo>
                <a:cubicBezTo>
                  <a:pt x="8921031" y="4324369"/>
                  <a:pt x="8491667" y="4350776"/>
                  <a:pt x="8228456" y="4351338"/>
                </a:cubicBezTo>
                <a:cubicBezTo>
                  <a:pt x="7965245" y="4351900"/>
                  <a:pt x="7961900" y="4334714"/>
                  <a:pt x="7781543" y="4351338"/>
                </a:cubicBezTo>
                <a:cubicBezTo>
                  <a:pt x="7601186" y="4367962"/>
                  <a:pt x="7328413" y="4377291"/>
                  <a:pt x="7019162" y="4351338"/>
                </a:cubicBezTo>
                <a:cubicBezTo>
                  <a:pt x="6709911" y="4325385"/>
                  <a:pt x="6716657" y="4351344"/>
                  <a:pt x="6572249" y="4351338"/>
                </a:cubicBezTo>
                <a:cubicBezTo>
                  <a:pt x="6427841" y="4351332"/>
                  <a:pt x="6206494" y="4339306"/>
                  <a:pt x="5915024" y="4351338"/>
                </a:cubicBezTo>
                <a:cubicBezTo>
                  <a:pt x="5623555" y="4363370"/>
                  <a:pt x="5448604" y="4371738"/>
                  <a:pt x="5047488" y="4351338"/>
                </a:cubicBezTo>
                <a:cubicBezTo>
                  <a:pt x="4646372" y="4330938"/>
                  <a:pt x="4804086" y="4359625"/>
                  <a:pt x="4705731" y="4351338"/>
                </a:cubicBezTo>
                <a:cubicBezTo>
                  <a:pt x="4607376" y="4343051"/>
                  <a:pt x="4301718" y="4325802"/>
                  <a:pt x="4153662" y="4351338"/>
                </a:cubicBezTo>
                <a:cubicBezTo>
                  <a:pt x="4005606" y="4376874"/>
                  <a:pt x="3966669" y="4348118"/>
                  <a:pt x="3811905" y="4351338"/>
                </a:cubicBezTo>
                <a:cubicBezTo>
                  <a:pt x="3657141" y="4354558"/>
                  <a:pt x="3271834" y="4332206"/>
                  <a:pt x="3049524" y="4351338"/>
                </a:cubicBezTo>
                <a:cubicBezTo>
                  <a:pt x="2827214" y="4370470"/>
                  <a:pt x="2720059" y="4367039"/>
                  <a:pt x="2497455" y="4351338"/>
                </a:cubicBezTo>
                <a:cubicBezTo>
                  <a:pt x="2274851" y="4335637"/>
                  <a:pt x="2047245" y="4360600"/>
                  <a:pt x="1735074" y="4351338"/>
                </a:cubicBezTo>
                <a:cubicBezTo>
                  <a:pt x="1422903" y="4342076"/>
                  <a:pt x="1486643" y="4357161"/>
                  <a:pt x="1288161" y="4351338"/>
                </a:cubicBezTo>
                <a:cubicBezTo>
                  <a:pt x="1089679" y="4345515"/>
                  <a:pt x="908723" y="4334874"/>
                  <a:pt x="736092" y="4351338"/>
                </a:cubicBezTo>
                <a:cubicBezTo>
                  <a:pt x="563461" y="4367802"/>
                  <a:pt x="273048" y="4362235"/>
                  <a:pt x="0" y="4351338"/>
                </a:cubicBezTo>
                <a:cubicBezTo>
                  <a:pt x="-7771" y="4129083"/>
                  <a:pt x="24298" y="3930418"/>
                  <a:pt x="0" y="3816745"/>
                </a:cubicBezTo>
                <a:cubicBezTo>
                  <a:pt x="-24298" y="3703072"/>
                  <a:pt x="19925" y="3536476"/>
                  <a:pt x="0" y="3282152"/>
                </a:cubicBezTo>
                <a:cubicBezTo>
                  <a:pt x="-19925" y="3027828"/>
                  <a:pt x="-7156" y="2922154"/>
                  <a:pt x="0" y="2704046"/>
                </a:cubicBezTo>
                <a:cubicBezTo>
                  <a:pt x="7156" y="2485938"/>
                  <a:pt x="4443" y="2302936"/>
                  <a:pt x="0" y="2125939"/>
                </a:cubicBezTo>
                <a:cubicBezTo>
                  <a:pt x="-4443" y="1948942"/>
                  <a:pt x="12576" y="1830735"/>
                  <a:pt x="0" y="1591346"/>
                </a:cubicBezTo>
                <a:cubicBezTo>
                  <a:pt x="-12576" y="1351957"/>
                  <a:pt x="23726" y="1292300"/>
                  <a:pt x="0" y="1100267"/>
                </a:cubicBezTo>
                <a:cubicBezTo>
                  <a:pt x="-23726" y="908234"/>
                  <a:pt x="17843" y="819855"/>
                  <a:pt x="0" y="565674"/>
                </a:cubicBezTo>
                <a:cubicBezTo>
                  <a:pt x="-17843" y="311493"/>
                  <a:pt x="4400" y="185130"/>
                  <a:pt x="0" y="0"/>
                </a:cubicBezTo>
                <a:close/>
              </a:path>
              <a:path w="10515599" h="4351338" stroke="0" extrusionOk="0">
                <a:moveTo>
                  <a:pt x="0" y="0"/>
                </a:moveTo>
                <a:cubicBezTo>
                  <a:pt x="87095" y="380"/>
                  <a:pt x="227305" y="3998"/>
                  <a:pt x="341757" y="0"/>
                </a:cubicBezTo>
                <a:cubicBezTo>
                  <a:pt x="456209" y="-3998"/>
                  <a:pt x="538408" y="-1306"/>
                  <a:pt x="683514" y="0"/>
                </a:cubicBezTo>
                <a:cubicBezTo>
                  <a:pt x="828620" y="1306"/>
                  <a:pt x="957060" y="-13044"/>
                  <a:pt x="1130427" y="0"/>
                </a:cubicBezTo>
                <a:cubicBezTo>
                  <a:pt x="1303794" y="13044"/>
                  <a:pt x="1358961" y="-13665"/>
                  <a:pt x="1472184" y="0"/>
                </a:cubicBezTo>
                <a:cubicBezTo>
                  <a:pt x="1585407" y="13665"/>
                  <a:pt x="1713144" y="-11952"/>
                  <a:pt x="1919097" y="0"/>
                </a:cubicBezTo>
                <a:cubicBezTo>
                  <a:pt x="2125050" y="11952"/>
                  <a:pt x="2171975" y="-12252"/>
                  <a:pt x="2260854" y="0"/>
                </a:cubicBezTo>
                <a:cubicBezTo>
                  <a:pt x="2349733" y="12252"/>
                  <a:pt x="2763195" y="2080"/>
                  <a:pt x="2918079" y="0"/>
                </a:cubicBezTo>
                <a:cubicBezTo>
                  <a:pt x="3072963" y="-2080"/>
                  <a:pt x="3205384" y="-8185"/>
                  <a:pt x="3470148" y="0"/>
                </a:cubicBezTo>
                <a:cubicBezTo>
                  <a:pt x="3734912" y="8185"/>
                  <a:pt x="3831131" y="-12696"/>
                  <a:pt x="4022217" y="0"/>
                </a:cubicBezTo>
                <a:cubicBezTo>
                  <a:pt x="4213303" y="12696"/>
                  <a:pt x="4511698" y="-11779"/>
                  <a:pt x="4889754" y="0"/>
                </a:cubicBezTo>
                <a:cubicBezTo>
                  <a:pt x="5267810" y="11779"/>
                  <a:pt x="5331295" y="-21341"/>
                  <a:pt x="5441822" y="0"/>
                </a:cubicBezTo>
                <a:cubicBezTo>
                  <a:pt x="5552349" y="21341"/>
                  <a:pt x="5991686" y="41583"/>
                  <a:pt x="6309359" y="0"/>
                </a:cubicBezTo>
                <a:cubicBezTo>
                  <a:pt x="6627032" y="-41583"/>
                  <a:pt x="6823490" y="-8766"/>
                  <a:pt x="7071740" y="0"/>
                </a:cubicBezTo>
                <a:cubicBezTo>
                  <a:pt x="7319990" y="8766"/>
                  <a:pt x="7750939" y="38264"/>
                  <a:pt x="7939277" y="0"/>
                </a:cubicBezTo>
                <a:cubicBezTo>
                  <a:pt x="8127615" y="-38264"/>
                  <a:pt x="8324718" y="4798"/>
                  <a:pt x="8701658" y="0"/>
                </a:cubicBezTo>
                <a:cubicBezTo>
                  <a:pt x="9078598" y="-4798"/>
                  <a:pt x="8931760" y="-32"/>
                  <a:pt x="9148571" y="0"/>
                </a:cubicBezTo>
                <a:cubicBezTo>
                  <a:pt x="9365382" y="32"/>
                  <a:pt x="9324491" y="-2421"/>
                  <a:pt x="9490328" y="0"/>
                </a:cubicBezTo>
                <a:cubicBezTo>
                  <a:pt x="9656165" y="2421"/>
                  <a:pt x="9683067" y="5959"/>
                  <a:pt x="9832085" y="0"/>
                </a:cubicBezTo>
                <a:cubicBezTo>
                  <a:pt x="9981103" y="-5959"/>
                  <a:pt x="10285914" y="-29812"/>
                  <a:pt x="10515599" y="0"/>
                </a:cubicBezTo>
                <a:cubicBezTo>
                  <a:pt x="10534822" y="232932"/>
                  <a:pt x="10531281" y="374696"/>
                  <a:pt x="10515599" y="578106"/>
                </a:cubicBezTo>
                <a:cubicBezTo>
                  <a:pt x="10499917" y="781516"/>
                  <a:pt x="10511925" y="913318"/>
                  <a:pt x="10515599" y="1156213"/>
                </a:cubicBezTo>
                <a:cubicBezTo>
                  <a:pt x="10519273" y="1399108"/>
                  <a:pt x="10497553" y="1585783"/>
                  <a:pt x="10515599" y="1864859"/>
                </a:cubicBezTo>
                <a:cubicBezTo>
                  <a:pt x="10533645" y="2143935"/>
                  <a:pt x="10529243" y="2245583"/>
                  <a:pt x="10515599" y="2355939"/>
                </a:cubicBezTo>
                <a:cubicBezTo>
                  <a:pt x="10501955" y="2466295"/>
                  <a:pt x="10515057" y="2844088"/>
                  <a:pt x="10515599" y="2977558"/>
                </a:cubicBezTo>
                <a:cubicBezTo>
                  <a:pt x="10516141" y="3111028"/>
                  <a:pt x="10492438" y="3345715"/>
                  <a:pt x="10515599" y="3599178"/>
                </a:cubicBezTo>
                <a:cubicBezTo>
                  <a:pt x="10538760" y="3852641"/>
                  <a:pt x="10499370" y="4087124"/>
                  <a:pt x="10515599" y="4351338"/>
                </a:cubicBezTo>
                <a:cubicBezTo>
                  <a:pt x="10182697" y="4388009"/>
                  <a:pt x="10072451" y="4386426"/>
                  <a:pt x="9648062" y="4351338"/>
                </a:cubicBezTo>
                <a:cubicBezTo>
                  <a:pt x="9223673" y="4316250"/>
                  <a:pt x="9408929" y="4337995"/>
                  <a:pt x="9306305" y="4351338"/>
                </a:cubicBezTo>
                <a:cubicBezTo>
                  <a:pt x="9203681" y="4364681"/>
                  <a:pt x="8840418" y="4383233"/>
                  <a:pt x="8543924" y="4351338"/>
                </a:cubicBezTo>
                <a:cubicBezTo>
                  <a:pt x="8247430" y="4319443"/>
                  <a:pt x="8002360" y="4393179"/>
                  <a:pt x="7676387" y="4351338"/>
                </a:cubicBezTo>
                <a:cubicBezTo>
                  <a:pt x="7350414" y="4309497"/>
                  <a:pt x="7358485" y="4354201"/>
                  <a:pt x="7229474" y="4351338"/>
                </a:cubicBezTo>
                <a:cubicBezTo>
                  <a:pt x="7100463" y="4348475"/>
                  <a:pt x="6910162" y="4343536"/>
                  <a:pt x="6677405" y="4351338"/>
                </a:cubicBezTo>
                <a:cubicBezTo>
                  <a:pt x="6444648" y="4359140"/>
                  <a:pt x="6194683" y="4351650"/>
                  <a:pt x="6020180" y="4351338"/>
                </a:cubicBezTo>
                <a:cubicBezTo>
                  <a:pt x="5845678" y="4351026"/>
                  <a:pt x="5728604" y="4369786"/>
                  <a:pt x="5573267" y="4351338"/>
                </a:cubicBezTo>
                <a:cubicBezTo>
                  <a:pt x="5417930" y="4332890"/>
                  <a:pt x="5117399" y="4344397"/>
                  <a:pt x="4705731" y="4351338"/>
                </a:cubicBezTo>
                <a:cubicBezTo>
                  <a:pt x="4294063" y="4358279"/>
                  <a:pt x="4321186" y="4350200"/>
                  <a:pt x="3943350" y="4351338"/>
                </a:cubicBezTo>
                <a:cubicBezTo>
                  <a:pt x="3565514" y="4352476"/>
                  <a:pt x="3378752" y="4357310"/>
                  <a:pt x="3075813" y="4351338"/>
                </a:cubicBezTo>
                <a:cubicBezTo>
                  <a:pt x="2772874" y="4345366"/>
                  <a:pt x="2609704" y="4340433"/>
                  <a:pt x="2418588" y="4351338"/>
                </a:cubicBezTo>
                <a:cubicBezTo>
                  <a:pt x="2227472" y="4362243"/>
                  <a:pt x="1947320" y="4317104"/>
                  <a:pt x="1656207" y="4351338"/>
                </a:cubicBezTo>
                <a:cubicBezTo>
                  <a:pt x="1365094" y="4385572"/>
                  <a:pt x="1407281" y="4333334"/>
                  <a:pt x="1209294" y="4351338"/>
                </a:cubicBezTo>
                <a:cubicBezTo>
                  <a:pt x="1011307" y="4369342"/>
                  <a:pt x="961155" y="4364783"/>
                  <a:pt x="867537" y="4351338"/>
                </a:cubicBezTo>
                <a:cubicBezTo>
                  <a:pt x="773919" y="4337893"/>
                  <a:pt x="312925" y="4352093"/>
                  <a:pt x="0" y="4351338"/>
                </a:cubicBezTo>
                <a:cubicBezTo>
                  <a:pt x="-17647" y="4181366"/>
                  <a:pt x="30723" y="3949466"/>
                  <a:pt x="0" y="3642692"/>
                </a:cubicBezTo>
                <a:cubicBezTo>
                  <a:pt x="-30723" y="3335918"/>
                  <a:pt x="17874" y="3359239"/>
                  <a:pt x="0" y="3108099"/>
                </a:cubicBezTo>
                <a:cubicBezTo>
                  <a:pt x="-17874" y="2856959"/>
                  <a:pt x="16162" y="2774594"/>
                  <a:pt x="0" y="2617019"/>
                </a:cubicBezTo>
                <a:cubicBezTo>
                  <a:pt x="-16162" y="2459444"/>
                  <a:pt x="-10326" y="2331531"/>
                  <a:pt x="0" y="2125939"/>
                </a:cubicBezTo>
                <a:cubicBezTo>
                  <a:pt x="10326" y="1920347"/>
                  <a:pt x="-26141" y="1675998"/>
                  <a:pt x="0" y="1504320"/>
                </a:cubicBezTo>
                <a:cubicBezTo>
                  <a:pt x="26141" y="1332642"/>
                  <a:pt x="-2699" y="1206639"/>
                  <a:pt x="0" y="969727"/>
                </a:cubicBezTo>
                <a:cubicBezTo>
                  <a:pt x="2699" y="732815"/>
                  <a:pt x="-3543" y="329410"/>
                  <a:pt x="0" y="0"/>
                </a:cubicBezTo>
                <a:close/>
              </a:path>
            </a:pathLst>
          </a:custGeom>
          <a:ln w="3810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405832719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dirty="0"/>
              <a:t>Student responses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30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FC17-2443-4B6B-A9BF-94B0326BF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15" y="108271"/>
            <a:ext cx="10906874" cy="836951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Wildlife and Recreation in Wyoming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56A85-00AD-44A4-9A7D-3E9B0B70D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3814" y="1055062"/>
            <a:ext cx="5326294" cy="5366285"/>
          </a:xfrm>
          <a:custGeom>
            <a:avLst/>
            <a:gdLst>
              <a:gd name="connsiteX0" fmla="*/ 0 w 5326294"/>
              <a:gd name="connsiteY0" fmla="*/ 0 h 5366285"/>
              <a:gd name="connsiteX1" fmla="*/ 665787 w 5326294"/>
              <a:gd name="connsiteY1" fmla="*/ 0 h 5366285"/>
              <a:gd name="connsiteX2" fmla="*/ 1278311 w 5326294"/>
              <a:gd name="connsiteY2" fmla="*/ 0 h 5366285"/>
              <a:gd name="connsiteX3" fmla="*/ 1837571 w 5326294"/>
              <a:gd name="connsiteY3" fmla="*/ 0 h 5366285"/>
              <a:gd name="connsiteX4" fmla="*/ 2556621 w 5326294"/>
              <a:gd name="connsiteY4" fmla="*/ 0 h 5366285"/>
              <a:gd name="connsiteX5" fmla="*/ 3115882 w 5326294"/>
              <a:gd name="connsiteY5" fmla="*/ 0 h 5366285"/>
              <a:gd name="connsiteX6" fmla="*/ 3675143 w 5326294"/>
              <a:gd name="connsiteY6" fmla="*/ 0 h 5366285"/>
              <a:gd name="connsiteX7" fmla="*/ 4287667 w 5326294"/>
              <a:gd name="connsiteY7" fmla="*/ 0 h 5366285"/>
              <a:gd name="connsiteX8" fmla="*/ 5326294 w 5326294"/>
              <a:gd name="connsiteY8" fmla="*/ 0 h 5366285"/>
              <a:gd name="connsiteX9" fmla="*/ 5326294 w 5326294"/>
              <a:gd name="connsiteY9" fmla="*/ 778111 h 5366285"/>
              <a:gd name="connsiteX10" fmla="*/ 5326294 w 5326294"/>
              <a:gd name="connsiteY10" fmla="*/ 1287908 h 5366285"/>
              <a:gd name="connsiteX11" fmla="*/ 5326294 w 5326294"/>
              <a:gd name="connsiteY11" fmla="*/ 1905031 h 5366285"/>
              <a:gd name="connsiteX12" fmla="*/ 5326294 w 5326294"/>
              <a:gd name="connsiteY12" fmla="*/ 2575817 h 5366285"/>
              <a:gd name="connsiteX13" fmla="*/ 5326294 w 5326294"/>
              <a:gd name="connsiteY13" fmla="*/ 3353928 h 5366285"/>
              <a:gd name="connsiteX14" fmla="*/ 5326294 w 5326294"/>
              <a:gd name="connsiteY14" fmla="*/ 4024714 h 5366285"/>
              <a:gd name="connsiteX15" fmla="*/ 5326294 w 5326294"/>
              <a:gd name="connsiteY15" fmla="*/ 4695499 h 5366285"/>
              <a:gd name="connsiteX16" fmla="*/ 5326294 w 5326294"/>
              <a:gd name="connsiteY16" fmla="*/ 5366285 h 5366285"/>
              <a:gd name="connsiteX17" fmla="*/ 4660507 w 5326294"/>
              <a:gd name="connsiteY17" fmla="*/ 5366285 h 5366285"/>
              <a:gd name="connsiteX18" fmla="*/ 3888195 w 5326294"/>
              <a:gd name="connsiteY18" fmla="*/ 5366285 h 5366285"/>
              <a:gd name="connsiteX19" fmla="*/ 3328934 w 5326294"/>
              <a:gd name="connsiteY19" fmla="*/ 5366285 h 5366285"/>
              <a:gd name="connsiteX20" fmla="*/ 2663147 w 5326294"/>
              <a:gd name="connsiteY20" fmla="*/ 5366285 h 5366285"/>
              <a:gd name="connsiteX21" fmla="*/ 2103886 w 5326294"/>
              <a:gd name="connsiteY21" fmla="*/ 5366285 h 5366285"/>
              <a:gd name="connsiteX22" fmla="*/ 1544625 w 5326294"/>
              <a:gd name="connsiteY22" fmla="*/ 5366285 h 5366285"/>
              <a:gd name="connsiteX23" fmla="*/ 1038627 w 5326294"/>
              <a:gd name="connsiteY23" fmla="*/ 5366285 h 5366285"/>
              <a:gd name="connsiteX24" fmla="*/ 0 w 5326294"/>
              <a:gd name="connsiteY24" fmla="*/ 5366285 h 5366285"/>
              <a:gd name="connsiteX25" fmla="*/ 0 w 5326294"/>
              <a:gd name="connsiteY25" fmla="*/ 4802825 h 5366285"/>
              <a:gd name="connsiteX26" fmla="*/ 0 w 5326294"/>
              <a:gd name="connsiteY26" fmla="*/ 4293028 h 5366285"/>
              <a:gd name="connsiteX27" fmla="*/ 0 w 5326294"/>
              <a:gd name="connsiteY27" fmla="*/ 3783231 h 5366285"/>
              <a:gd name="connsiteX28" fmla="*/ 0 w 5326294"/>
              <a:gd name="connsiteY28" fmla="*/ 3219771 h 5366285"/>
              <a:gd name="connsiteX29" fmla="*/ 0 w 5326294"/>
              <a:gd name="connsiteY29" fmla="*/ 2602648 h 5366285"/>
              <a:gd name="connsiteX30" fmla="*/ 0 w 5326294"/>
              <a:gd name="connsiteY30" fmla="*/ 1985525 h 5366285"/>
              <a:gd name="connsiteX31" fmla="*/ 0 w 5326294"/>
              <a:gd name="connsiteY31" fmla="*/ 1422066 h 5366285"/>
              <a:gd name="connsiteX32" fmla="*/ 0 w 5326294"/>
              <a:gd name="connsiteY32" fmla="*/ 912268 h 5366285"/>
              <a:gd name="connsiteX33" fmla="*/ 0 w 5326294"/>
              <a:gd name="connsiteY33" fmla="*/ 0 h 5366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326294" h="5366285" fill="none" extrusionOk="0">
                <a:moveTo>
                  <a:pt x="0" y="0"/>
                </a:moveTo>
                <a:cubicBezTo>
                  <a:pt x="134277" y="-22108"/>
                  <a:pt x="501849" y="-9630"/>
                  <a:pt x="665787" y="0"/>
                </a:cubicBezTo>
                <a:cubicBezTo>
                  <a:pt x="829725" y="9630"/>
                  <a:pt x="1145763" y="8374"/>
                  <a:pt x="1278311" y="0"/>
                </a:cubicBezTo>
                <a:cubicBezTo>
                  <a:pt x="1410859" y="-8374"/>
                  <a:pt x="1662557" y="5019"/>
                  <a:pt x="1837571" y="0"/>
                </a:cubicBezTo>
                <a:cubicBezTo>
                  <a:pt x="2012585" y="-5019"/>
                  <a:pt x="2289084" y="-14762"/>
                  <a:pt x="2556621" y="0"/>
                </a:cubicBezTo>
                <a:cubicBezTo>
                  <a:pt x="2824158" y="14762"/>
                  <a:pt x="2945536" y="-24806"/>
                  <a:pt x="3115882" y="0"/>
                </a:cubicBezTo>
                <a:cubicBezTo>
                  <a:pt x="3286228" y="24806"/>
                  <a:pt x="3519680" y="-12677"/>
                  <a:pt x="3675143" y="0"/>
                </a:cubicBezTo>
                <a:cubicBezTo>
                  <a:pt x="3830606" y="12677"/>
                  <a:pt x="4016026" y="13618"/>
                  <a:pt x="4287667" y="0"/>
                </a:cubicBezTo>
                <a:cubicBezTo>
                  <a:pt x="4559308" y="-13618"/>
                  <a:pt x="5100132" y="19303"/>
                  <a:pt x="5326294" y="0"/>
                </a:cubicBezTo>
                <a:cubicBezTo>
                  <a:pt x="5294742" y="286533"/>
                  <a:pt x="5303588" y="604776"/>
                  <a:pt x="5326294" y="778111"/>
                </a:cubicBezTo>
                <a:cubicBezTo>
                  <a:pt x="5349000" y="951446"/>
                  <a:pt x="5315093" y="1118719"/>
                  <a:pt x="5326294" y="1287908"/>
                </a:cubicBezTo>
                <a:cubicBezTo>
                  <a:pt x="5337495" y="1457097"/>
                  <a:pt x="5318565" y="1668742"/>
                  <a:pt x="5326294" y="1905031"/>
                </a:cubicBezTo>
                <a:cubicBezTo>
                  <a:pt x="5334023" y="2141320"/>
                  <a:pt x="5349943" y="2295313"/>
                  <a:pt x="5326294" y="2575817"/>
                </a:cubicBezTo>
                <a:cubicBezTo>
                  <a:pt x="5302645" y="2856321"/>
                  <a:pt x="5301667" y="3137791"/>
                  <a:pt x="5326294" y="3353928"/>
                </a:cubicBezTo>
                <a:cubicBezTo>
                  <a:pt x="5350921" y="3570065"/>
                  <a:pt x="5328208" y="3761986"/>
                  <a:pt x="5326294" y="4024714"/>
                </a:cubicBezTo>
                <a:cubicBezTo>
                  <a:pt x="5324380" y="4287442"/>
                  <a:pt x="5346644" y="4550766"/>
                  <a:pt x="5326294" y="4695499"/>
                </a:cubicBezTo>
                <a:cubicBezTo>
                  <a:pt x="5305944" y="4840232"/>
                  <a:pt x="5313872" y="5172011"/>
                  <a:pt x="5326294" y="5366285"/>
                </a:cubicBezTo>
                <a:cubicBezTo>
                  <a:pt x="5094497" y="5378090"/>
                  <a:pt x="4938572" y="5365094"/>
                  <a:pt x="4660507" y="5366285"/>
                </a:cubicBezTo>
                <a:cubicBezTo>
                  <a:pt x="4382442" y="5367476"/>
                  <a:pt x="4205114" y="5385366"/>
                  <a:pt x="3888195" y="5366285"/>
                </a:cubicBezTo>
                <a:cubicBezTo>
                  <a:pt x="3571276" y="5347204"/>
                  <a:pt x="3561856" y="5356166"/>
                  <a:pt x="3328934" y="5366285"/>
                </a:cubicBezTo>
                <a:cubicBezTo>
                  <a:pt x="3096012" y="5376404"/>
                  <a:pt x="2917301" y="5358501"/>
                  <a:pt x="2663147" y="5366285"/>
                </a:cubicBezTo>
                <a:cubicBezTo>
                  <a:pt x="2408993" y="5374069"/>
                  <a:pt x="2325970" y="5340559"/>
                  <a:pt x="2103886" y="5366285"/>
                </a:cubicBezTo>
                <a:cubicBezTo>
                  <a:pt x="1881802" y="5392011"/>
                  <a:pt x="1669817" y="5345366"/>
                  <a:pt x="1544625" y="5366285"/>
                </a:cubicBezTo>
                <a:cubicBezTo>
                  <a:pt x="1419433" y="5387204"/>
                  <a:pt x="1260417" y="5359711"/>
                  <a:pt x="1038627" y="5366285"/>
                </a:cubicBezTo>
                <a:cubicBezTo>
                  <a:pt x="816837" y="5372859"/>
                  <a:pt x="482489" y="5373939"/>
                  <a:pt x="0" y="5366285"/>
                </a:cubicBezTo>
                <a:cubicBezTo>
                  <a:pt x="-8640" y="5157524"/>
                  <a:pt x="-14354" y="4938127"/>
                  <a:pt x="0" y="4802825"/>
                </a:cubicBezTo>
                <a:cubicBezTo>
                  <a:pt x="14354" y="4667523"/>
                  <a:pt x="-20923" y="4426625"/>
                  <a:pt x="0" y="4293028"/>
                </a:cubicBezTo>
                <a:cubicBezTo>
                  <a:pt x="20923" y="4159431"/>
                  <a:pt x="-12622" y="3938461"/>
                  <a:pt x="0" y="3783231"/>
                </a:cubicBezTo>
                <a:cubicBezTo>
                  <a:pt x="12622" y="3628001"/>
                  <a:pt x="-23573" y="3364268"/>
                  <a:pt x="0" y="3219771"/>
                </a:cubicBezTo>
                <a:cubicBezTo>
                  <a:pt x="23573" y="3075274"/>
                  <a:pt x="5820" y="2813904"/>
                  <a:pt x="0" y="2602648"/>
                </a:cubicBezTo>
                <a:cubicBezTo>
                  <a:pt x="-5820" y="2391392"/>
                  <a:pt x="23587" y="2198506"/>
                  <a:pt x="0" y="1985525"/>
                </a:cubicBezTo>
                <a:cubicBezTo>
                  <a:pt x="-23587" y="1772544"/>
                  <a:pt x="-2511" y="1599214"/>
                  <a:pt x="0" y="1422066"/>
                </a:cubicBezTo>
                <a:cubicBezTo>
                  <a:pt x="2511" y="1244918"/>
                  <a:pt x="22665" y="1025215"/>
                  <a:pt x="0" y="912268"/>
                </a:cubicBezTo>
                <a:cubicBezTo>
                  <a:pt x="-22665" y="799321"/>
                  <a:pt x="11133" y="328014"/>
                  <a:pt x="0" y="0"/>
                </a:cubicBezTo>
                <a:close/>
              </a:path>
              <a:path w="5326294" h="5366285" stroke="0" extrusionOk="0">
                <a:moveTo>
                  <a:pt x="0" y="0"/>
                </a:moveTo>
                <a:cubicBezTo>
                  <a:pt x="183769" y="14091"/>
                  <a:pt x="396908" y="32259"/>
                  <a:pt x="719050" y="0"/>
                </a:cubicBezTo>
                <a:cubicBezTo>
                  <a:pt x="1041192" y="-32259"/>
                  <a:pt x="1130130" y="23891"/>
                  <a:pt x="1384836" y="0"/>
                </a:cubicBezTo>
                <a:cubicBezTo>
                  <a:pt x="1639542" y="-23891"/>
                  <a:pt x="1753472" y="-18541"/>
                  <a:pt x="1944097" y="0"/>
                </a:cubicBezTo>
                <a:cubicBezTo>
                  <a:pt x="2134722" y="18541"/>
                  <a:pt x="2504940" y="25600"/>
                  <a:pt x="2663147" y="0"/>
                </a:cubicBezTo>
                <a:cubicBezTo>
                  <a:pt x="2821354" y="-25600"/>
                  <a:pt x="3107535" y="-6753"/>
                  <a:pt x="3222408" y="0"/>
                </a:cubicBezTo>
                <a:cubicBezTo>
                  <a:pt x="3337281" y="6753"/>
                  <a:pt x="3688426" y="-32887"/>
                  <a:pt x="3941458" y="0"/>
                </a:cubicBezTo>
                <a:cubicBezTo>
                  <a:pt x="4194490" y="32887"/>
                  <a:pt x="4357293" y="-25580"/>
                  <a:pt x="4553981" y="0"/>
                </a:cubicBezTo>
                <a:cubicBezTo>
                  <a:pt x="4750669" y="25580"/>
                  <a:pt x="5027497" y="-27773"/>
                  <a:pt x="5326294" y="0"/>
                </a:cubicBezTo>
                <a:cubicBezTo>
                  <a:pt x="5291518" y="320325"/>
                  <a:pt x="5350582" y="485447"/>
                  <a:pt x="5326294" y="724448"/>
                </a:cubicBezTo>
                <a:cubicBezTo>
                  <a:pt x="5302006" y="963449"/>
                  <a:pt x="5303477" y="1194781"/>
                  <a:pt x="5326294" y="1341571"/>
                </a:cubicBezTo>
                <a:cubicBezTo>
                  <a:pt x="5349111" y="1488361"/>
                  <a:pt x="5318569" y="1707270"/>
                  <a:pt x="5326294" y="2012357"/>
                </a:cubicBezTo>
                <a:cubicBezTo>
                  <a:pt x="5334019" y="2317444"/>
                  <a:pt x="5348485" y="2269222"/>
                  <a:pt x="5326294" y="2522154"/>
                </a:cubicBezTo>
                <a:cubicBezTo>
                  <a:pt x="5304103" y="2775086"/>
                  <a:pt x="5308291" y="2888105"/>
                  <a:pt x="5326294" y="3085614"/>
                </a:cubicBezTo>
                <a:cubicBezTo>
                  <a:pt x="5344297" y="3283123"/>
                  <a:pt x="5295849" y="3483308"/>
                  <a:pt x="5326294" y="3702737"/>
                </a:cubicBezTo>
                <a:cubicBezTo>
                  <a:pt x="5356739" y="3922166"/>
                  <a:pt x="5312564" y="4036094"/>
                  <a:pt x="5326294" y="4212534"/>
                </a:cubicBezTo>
                <a:cubicBezTo>
                  <a:pt x="5340024" y="4388974"/>
                  <a:pt x="5277913" y="5058532"/>
                  <a:pt x="5326294" y="5366285"/>
                </a:cubicBezTo>
                <a:cubicBezTo>
                  <a:pt x="5067504" y="5375319"/>
                  <a:pt x="4903154" y="5351398"/>
                  <a:pt x="4767033" y="5366285"/>
                </a:cubicBezTo>
                <a:cubicBezTo>
                  <a:pt x="4630912" y="5381172"/>
                  <a:pt x="4385801" y="5357367"/>
                  <a:pt x="4047983" y="5366285"/>
                </a:cubicBezTo>
                <a:cubicBezTo>
                  <a:pt x="3710165" y="5375204"/>
                  <a:pt x="3777306" y="5391134"/>
                  <a:pt x="3541986" y="5366285"/>
                </a:cubicBezTo>
                <a:cubicBezTo>
                  <a:pt x="3306666" y="5341436"/>
                  <a:pt x="3236627" y="5355595"/>
                  <a:pt x="2982725" y="5366285"/>
                </a:cubicBezTo>
                <a:cubicBezTo>
                  <a:pt x="2728823" y="5376975"/>
                  <a:pt x="2678043" y="5367870"/>
                  <a:pt x="2476727" y="5366285"/>
                </a:cubicBezTo>
                <a:cubicBezTo>
                  <a:pt x="2275411" y="5364700"/>
                  <a:pt x="1937947" y="5356734"/>
                  <a:pt x="1757677" y="5366285"/>
                </a:cubicBezTo>
                <a:cubicBezTo>
                  <a:pt x="1577407" y="5375837"/>
                  <a:pt x="1282454" y="5354756"/>
                  <a:pt x="1091890" y="5366285"/>
                </a:cubicBezTo>
                <a:cubicBezTo>
                  <a:pt x="901326" y="5377814"/>
                  <a:pt x="241261" y="5361653"/>
                  <a:pt x="0" y="5366285"/>
                </a:cubicBezTo>
                <a:cubicBezTo>
                  <a:pt x="17495" y="5193658"/>
                  <a:pt x="-6622" y="4918248"/>
                  <a:pt x="0" y="4695499"/>
                </a:cubicBezTo>
                <a:cubicBezTo>
                  <a:pt x="6622" y="4472750"/>
                  <a:pt x="-9285" y="4119870"/>
                  <a:pt x="0" y="3917388"/>
                </a:cubicBezTo>
                <a:cubicBezTo>
                  <a:pt x="9285" y="3714906"/>
                  <a:pt x="-25940" y="3399021"/>
                  <a:pt x="0" y="3246602"/>
                </a:cubicBezTo>
                <a:cubicBezTo>
                  <a:pt x="25940" y="3094183"/>
                  <a:pt x="10898" y="2807574"/>
                  <a:pt x="0" y="2468491"/>
                </a:cubicBezTo>
                <a:cubicBezTo>
                  <a:pt x="-10898" y="2129408"/>
                  <a:pt x="-20428" y="1853885"/>
                  <a:pt x="0" y="1690380"/>
                </a:cubicBezTo>
                <a:cubicBezTo>
                  <a:pt x="20428" y="1526875"/>
                  <a:pt x="-24436" y="1241761"/>
                  <a:pt x="0" y="1019594"/>
                </a:cubicBezTo>
                <a:cubicBezTo>
                  <a:pt x="24436" y="797427"/>
                  <a:pt x="-14405" y="380628"/>
                  <a:pt x="0" y="0"/>
                </a:cubicBezTo>
                <a:close/>
              </a:path>
            </a:pathLst>
          </a:cu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2647119579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dirty="0"/>
              <a:t>Wildlife list: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4F527DB-377F-4636-B374-5C72C19573C5}"/>
              </a:ext>
            </a:extLst>
          </p:cNvPr>
          <p:cNvSpPr txBox="1">
            <a:spLocks/>
          </p:cNvSpPr>
          <p:nvPr/>
        </p:nvSpPr>
        <p:spPr>
          <a:xfrm>
            <a:off x="6254395" y="1055063"/>
            <a:ext cx="5326294" cy="5366284"/>
          </a:xfrm>
          <a:custGeom>
            <a:avLst/>
            <a:gdLst>
              <a:gd name="connsiteX0" fmla="*/ 0 w 5326294"/>
              <a:gd name="connsiteY0" fmla="*/ 0 h 5366284"/>
              <a:gd name="connsiteX1" fmla="*/ 665787 w 5326294"/>
              <a:gd name="connsiteY1" fmla="*/ 0 h 5366284"/>
              <a:gd name="connsiteX2" fmla="*/ 1278311 w 5326294"/>
              <a:gd name="connsiteY2" fmla="*/ 0 h 5366284"/>
              <a:gd name="connsiteX3" fmla="*/ 1837571 w 5326294"/>
              <a:gd name="connsiteY3" fmla="*/ 0 h 5366284"/>
              <a:gd name="connsiteX4" fmla="*/ 2556621 w 5326294"/>
              <a:gd name="connsiteY4" fmla="*/ 0 h 5366284"/>
              <a:gd name="connsiteX5" fmla="*/ 3115882 w 5326294"/>
              <a:gd name="connsiteY5" fmla="*/ 0 h 5366284"/>
              <a:gd name="connsiteX6" fmla="*/ 3675143 w 5326294"/>
              <a:gd name="connsiteY6" fmla="*/ 0 h 5366284"/>
              <a:gd name="connsiteX7" fmla="*/ 4287667 w 5326294"/>
              <a:gd name="connsiteY7" fmla="*/ 0 h 5366284"/>
              <a:gd name="connsiteX8" fmla="*/ 5326294 w 5326294"/>
              <a:gd name="connsiteY8" fmla="*/ 0 h 5366284"/>
              <a:gd name="connsiteX9" fmla="*/ 5326294 w 5326294"/>
              <a:gd name="connsiteY9" fmla="*/ 778111 h 5366284"/>
              <a:gd name="connsiteX10" fmla="*/ 5326294 w 5326294"/>
              <a:gd name="connsiteY10" fmla="*/ 1287908 h 5366284"/>
              <a:gd name="connsiteX11" fmla="*/ 5326294 w 5326294"/>
              <a:gd name="connsiteY11" fmla="*/ 1905031 h 5366284"/>
              <a:gd name="connsiteX12" fmla="*/ 5326294 w 5326294"/>
              <a:gd name="connsiteY12" fmla="*/ 2575816 h 5366284"/>
              <a:gd name="connsiteX13" fmla="*/ 5326294 w 5326294"/>
              <a:gd name="connsiteY13" fmla="*/ 3353928 h 5366284"/>
              <a:gd name="connsiteX14" fmla="*/ 5326294 w 5326294"/>
              <a:gd name="connsiteY14" fmla="*/ 4024713 h 5366284"/>
              <a:gd name="connsiteX15" fmla="*/ 5326294 w 5326294"/>
              <a:gd name="connsiteY15" fmla="*/ 4695499 h 5366284"/>
              <a:gd name="connsiteX16" fmla="*/ 5326294 w 5326294"/>
              <a:gd name="connsiteY16" fmla="*/ 5366284 h 5366284"/>
              <a:gd name="connsiteX17" fmla="*/ 4660507 w 5326294"/>
              <a:gd name="connsiteY17" fmla="*/ 5366284 h 5366284"/>
              <a:gd name="connsiteX18" fmla="*/ 3888195 w 5326294"/>
              <a:gd name="connsiteY18" fmla="*/ 5366284 h 5366284"/>
              <a:gd name="connsiteX19" fmla="*/ 3328934 w 5326294"/>
              <a:gd name="connsiteY19" fmla="*/ 5366284 h 5366284"/>
              <a:gd name="connsiteX20" fmla="*/ 2663147 w 5326294"/>
              <a:gd name="connsiteY20" fmla="*/ 5366284 h 5366284"/>
              <a:gd name="connsiteX21" fmla="*/ 2103886 w 5326294"/>
              <a:gd name="connsiteY21" fmla="*/ 5366284 h 5366284"/>
              <a:gd name="connsiteX22" fmla="*/ 1544625 w 5326294"/>
              <a:gd name="connsiteY22" fmla="*/ 5366284 h 5366284"/>
              <a:gd name="connsiteX23" fmla="*/ 1038627 w 5326294"/>
              <a:gd name="connsiteY23" fmla="*/ 5366284 h 5366284"/>
              <a:gd name="connsiteX24" fmla="*/ 0 w 5326294"/>
              <a:gd name="connsiteY24" fmla="*/ 5366284 h 5366284"/>
              <a:gd name="connsiteX25" fmla="*/ 0 w 5326294"/>
              <a:gd name="connsiteY25" fmla="*/ 4802824 h 5366284"/>
              <a:gd name="connsiteX26" fmla="*/ 0 w 5326294"/>
              <a:gd name="connsiteY26" fmla="*/ 4293027 h 5366284"/>
              <a:gd name="connsiteX27" fmla="*/ 0 w 5326294"/>
              <a:gd name="connsiteY27" fmla="*/ 3783230 h 5366284"/>
              <a:gd name="connsiteX28" fmla="*/ 0 w 5326294"/>
              <a:gd name="connsiteY28" fmla="*/ 3219770 h 5366284"/>
              <a:gd name="connsiteX29" fmla="*/ 0 w 5326294"/>
              <a:gd name="connsiteY29" fmla="*/ 2602648 h 5366284"/>
              <a:gd name="connsiteX30" fmla="*/ 0 w 5326294"/>
              <a:gd name="connsiteY30" fmla="*/ 1985525 h 5366284"/>
              <a:gd name="connsiteX31" fmla="*/ 0 w 5326294"/>
              <a:gd name="connsiteY31" fmla="*/ 1422065 h 5366284"/>
              <a:gd name="connsiteX32" fmla="*/ 0 w 5326294"/>
              <a:gd name="connsiteY32" fmla="*/ 912268 h 5366284"/>
              <a:gd name="connsiteX33" fmla="*/ 0 w 5326294"/>
              <a:gd name="connsiteY33" fmla="*/ 0 h 5366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326294" h="5366284" fill="none" extrusionOk="0">
                <a:moveTo>
                  <a:pt x="0" y="0"/>
                </a:moveTo>
                <a:cubicBezTo>
                  <a:pt x="134277" y="-22108"/>
                  <a:pt x="501849" y="-9630"/>
                  <a:pt x="665787" y="0"/>
                </a:cubicBezTo>
                <a:cubicBezTo>
                  <a:pt x="829725" y="9630"/>
                  <a:pt x="1145763" y="8374"/>
                  <a:pt x="1278311" y="0"/>
                </a:cubicBezTo>
                <a:cubicBezTo>
                  <a:pt x="1410859" y="-8374"/>
                  <a:pt x="1662557" y="5019"/>
                  <a:pt x="1837571" y="0"/>
                </a:cubicBezTo>
                <a:cubicBezTo>
                  <a:pt x="2012585" y="-5019"/>
                  <a:pt x="2289084" y="-14762"/>
                  <a:pt x="2556621" y="0"/>
                </a:cubicBezTo>
                <a:cubicBezTo>
                  <a:pt x="2824158" y="14762"/>
                  <a:pt x="2945536" y="-24806"/>
                  <a:pt x="3115882" y="0"/>
                </a:cubicBezTo>
                <a:cubicBezTo>
                  <a:pt x="3286228" y="24806"/>
                  <a:pt x="3519680" y="-12677"/>
                  <a:pt x="3675143" y="0"/>
                </a:cubicBezTo>
                <a:cubicBezTo>
                  <a:pt x="3830606" y="12677"/>
                  <a:pt x="4016026" y="13618"/>
                  <a:pt x="4287667" y="0"/>
                </a:cubicBezTo>
                <a:cubicBezTo>
                  <a:pt x="4559308" y="-13618"/>
                  <a:pt x="5100132" y="19303"/>
                  <a:pt x="5326294" y="0"/>
                </a:cubicBezTo>
                <a:cubicBezTo>
                  <a:pt x="5294742" y="286533"/>
                  <a:pt x="5303588" y="604776"/>
                  <a:pt x="5326294" y="778111"/>
                </a:cubicBezTo>
                <a:cubicBezTo>
                  <a:pt x="5349000" y="951446"/>
                  <a:pt x="5315093" y="1118719"/>
                  <a:pt x="5326294" y="1287908"/>
                </a:cubicBezTo>
                <a:cubicBezTo>
                  <a:pt x="5337495" y="1457097"/>
                  <a:pt x="5318565" y="1668742"/>
                  <a:pt x="5326294" y="1905031"/>
                </a:cubicBezTo>
                <a:cubicBezTo>
                  <a:pt x="5334023" y="2141320"/>
                  <a:pt x="5349049" y="2300843"/>
                  <a:pt x="5326294" y="2575816"/>
                </a:cubicBezTo>
                <a:cubicBezTo>
                  <a:pt x="5303539" y="2850790"/>
                  <a:pt x="5305005" y="3134697"/>
                  <a:pt x="5326294" y="3353928"/>
                </a:cubicBezTo>
                <a:cubicBezTo>
                  <a:pt x="5347583" y="3573159"/>
                  <a:pt x="5324775" y="3763570"/>
                  <a:pt x="5326294" y="4024713"/>
                </a:cubicBezTo>
                <a:cubicBezTo>
                  <a:pt x="5327813" y="4285856"/>
                  <a:pt x="5349375" y="4547892"/>
                  <a:pt x="5326294" y="4695499"/>
                </a:cubicBezTo>
                <a:cubicBezTo>
                  <a:pt x="5303213" y="4843106"/>
                  <a:pt x="5308351" y="5175959"/>
                  <a:pt x="5326294" y="5366284"/>
                </a:cubicBezTo>
                <a:cubicBezTo>
                  <a:pt x="5094497" y="5378089"/>
                  <a:pt x="4938572" y="5365093"/>
                  <a:pt x="4660507" y="5366284"/>
                </a:cubicBezTo>
                <a:cubicBezTo>
                  <a:pt x="4382442" y="5367475"/>
                  <a:pt x="4205114" y="5385365"/>
                  <a:pt x="3888195" y="5366284"/>
                </a:cubicBezTo>
                <a:cubicBezTo>
                  <a:pt x="3571276" y="5347203"/>
                  <a:pt x="3561856" y="5356165"/>
                  <a:pt x="3328934" y="5366284"/>
                </a:cubicBezTo>
                <a:cubicBezTo>
                  <a:pt x="3096012" y="5376403"/>
                  <a:pt x="2917301" y="5358500"/>
                  <a:pt x="2663147" y="5366284"/>
                </a:cubicBezTo>
                <a:cubicBezTo>
                  <a:pt x="2408993" y="5374068"/>
                  <a:pt x="2325970" y="5340558"/>
                  <a:pt x="2103886" y="5366284"/>
                </a:cubicBezTo>
                <a:cubicBezTo>
                  <a:pt x="1881802" y="5392010"/>
                  <a:pt x="1669817" y="5345365"/>
                  <a:pt x="1544625" y="5366284"/>
                </a:cubicBezTo>
                <a:cubicBezTo>
                  <a:pt x="1419433" y="5387203"/>
                  <a:pt x="1260417" y="5359710"/>
                  <a:pt x="1038627" y="5366284"/>
                </a:cubicBezTo>
                <a:cubicBezTo>
                  <a:pt x="816837" y="5372858"/>
                  <a:pt x="482489" y="5373938"/>
                  <a:pt x="0" y="5366284"/>
                </a:cubicBezTo>
                <a:cubicBezTo>
                  <a:pt x="-8640" y="5157523"/>
                  <a:pt x="-14354" y="4938126"/>
                  <a:pt x="0" y="4802824"/>
                </a:cubicBezTo>
                <a:cubicBezTo>
                  <a:pt x="14354" y="4667522"/>
                  <a:pt x="-20923" y="4426624"/>
                  <a:pt x="0" y="4293027"/>
                </a:cubicBezTo>
                <a:cubicBezTo>
                  <a:pt x="20923" y="4159430"/>
                  <a:pt x="-12622" y="3938460"/>
                  <a:pt x="0" y="3783230"/>
                </a:cubicBezTo>
                <a:cubicBezTo>
                  <a:pt x="12622" y="3628000"/>
                  <a:pt x="-23573" y="3364267"/>
                  <a:pt x="0" y="3219770"/>
                </a:cubicBezTo>
                <a:cubicBezTo>
                  <a:pt x="23573" y="3075273"/>
                  <a:pt x="9046" y="2811394"/>
                  <a:pt x="0" y="2602648"/>
                </a:cubicBezTo>
                <a:cubicBezTo>
                  <a:pt x="-9046" y="2393902"/>
                  <a:pt x="23587" y="2198506"/>
                  <a:pt x="0" y="1985525"/>
                </a:cubicBezTo>
                <a:cubicBezTo>
                  <a:pt x="-23587" y="1772544"/>
                  <a:pt x="-8288" y="1601561"/>
                  <a:pt x="0" y="1422065"/>
                </a:cubicBezTo>
                <a:cubicBezTo>
                  <a:pt x="8288" y="1242569"/>
                  <a:pt x="-23850" y="1022955"/>
                  <a:pt x="0" y="912268"/>
                </a:cubicBezTo>
                <a:cubicBezTo>
                  <a:pt x="23850" y="801581"/>
                  <a:pt x="11133" y="328014"/>
                  <a:pt x="0" y="0"/>
                </a:cubicBezTo>
                <a:close/>
              </a:path>
              <a:path w="5326294" h="5366284" stroke="0" extrusionOk="0">
                <a:moveTo>
                  <a:pt x="0" y="0"/>
                </a:moveTo>
                <a:cubicBezTo>
                  <a:pt x="183769" y="14091"/>
                  <a:pt x="396908" y="32259"/>
                  <a:pt x="719050" y="0"/>
                </a:cubicBezTo>
                <a:cubicBezTo>
                  <a:pt x="1041192" y="-32259"/>
                  <a:pt x="1130130" y="23891"/>
                  <a:pt x="1384836" y="0"/>
                </a:cubicBezTo>
                <a:cubicBezTo>
                  <a:pt x="1639542" y="-23891"/>
                  <a:pt x="1753472" y="-18541"/>
                  <a:pt x="1944097" y="0"/>
                </a:cubicBezTo>
                <a:cubicBezTo>
                  <a:pt x="2134722" y="18541"/>
                  <a:pt x="2504940" y="25600"/>
                  <a:pt x="2663147" y="0"/>
                </a:cubicBezTo>
                <a:cubicBezTo>
                  <a:pt x="2821354" y="-25600"/>
                  <a:pt x="3107535" y="-6753"/>
                  <a:pt x="3222408" y="0"/>
                </a:cubicBezTo>
                <a:cubicBezTo>
                  <a:pt x="3337281" y="6753"/>
                  <a:pt x="3688426" y="-32887"/>
                  <a:pt x="3941458" y="0"/>
                </a:cubicBezTo>
                <a:cubicBezTo>
                  <a:pt x="4194490" y="32887"/>
                  <a:pt x="4357293" y="-25580"/>
                  <a:pt x="4553981" y="0"/>
                </a:cubicBezTo>
                <a:cubicBezTo>
                  <a:pt x="4750669" y="25580"/>
                  <a:pt x="5027497" y="-27773"/>
                  <a:pt x="5326294" y="0"/>
                </a:cubicBezTo>
                <a:cubicBezTo>
                  <a:pt x="5291518" y="320325"/>
                  <a:pt x="5350582" y="485447"/>
                  <a:pt x="5326294" y="724448"/>
                </a:cubicBezTo>
                <a:cubicBezTo>
                  <a:pt x="5302006" y="963449"/>
                  <a:pt x="5303477" y="1194781"/>
                  <a:pt x="5326294" y="1341571"/>
                </a:cubicBezTo>
                <a:cubicBezTo>
                  <a:pt x="5349111" y="1488361"/>
                  <a:pt x="5318569" y="1707270"/>
                  <a:pt x="5326294" y="2012357"/>
                </a:cubicBezTo>
                <a:cubicBezTo>
                  <a:pt x="5334019" y="2317444"/>
                  <a:pt x="5343049" y="2274356"/>
                  <a:pt x="5326294" y="2522153"/>
                </a:cubicBezTo>
                <a:cubicBezTo>
                  <a:pt x="5309539" y="2769950"/>
                  <a:pt x="5308291" y="2888104"/>
                  <a:pt x="5326294" y="3085613"/>
                </a:cubicBezTo>
                <a:cubicBezTo>
                  <a:pt x="5344297" y="3283122"/>
                  <a:pt x="5295849" y="3483307"/>
                  <a:pt x="5326294" y="3702736"/>
                </a:cubicBezTo>
                <a:cubicBezTo>
                  <a:pt x="5356739" y="3922165"/>
                  <a:pt x="5312564" y="4036093"/>
                  <a:pt x="5326294" y="4212533"/>
                </a:cubicBezTo>
                <a:cubicBezTo>
                  <a:pt x="5340024" y="4388973"/>
                  <a:pt x="5277913" y="5058531"/>
                  <a:pt x="5326294" y="5366284"/>
                </a:cubicBezTo>
                <a:cubicBezTo>
                  <a:pt x="5067504" y="5375318"/>
                  <a:pt x="4903154" y="5351397"/>
                  <a:pt x="4767033" y="5366284"/>
                </a:cubicBezTo>
                <a:cubicBezTo>
                  <a:pt x="4630912" y="5381171"/>
                  <a:pt x="4385801" y="5357366"/>
                  <a:pt x="4047983" y="5366284"/>
                </a:cubicBezTo>
                <a:cubicBezTo>
                  <a:pt x="3710165" y="5375203"/>
                  <a:pt x="3777306" y="5391133"/>
                  <a:pt x="3541986" y="5366284"/>
                </a:cubicBezTo>
                <a:cubicBezTo>
                  <a:pt x="3306666" y="5341435"/>
                  <a:pt x="3236627" y="5355594"/>
                  <a:pt x="2982725" y="5366284"/>
                </a:cubicBezTo>
                <a:cubicBezTo>
                  <a:pt x="2728823" y="5376974"/>
                  <a:pt x="2678043" y="5367869"/>
                  <a:pt x="2476727" y="5366284"/>
                </a:cubicBezTo>
                <a:cubicBezTo>
                  <a:pt x="2275411" y="5364699"/>
                  <a:pt x="1937947" y="5356733"/>
                  <a:pt x="1757677" y="5366284"/>
                </a:cubicBezTo>
                <a:cubicBezTo>
                  <a:pt x="1577407" y="5375836"/>
                  <a:pt x="1282454" y="5354755"/>
                  <a:pt x="1091890" y="5366284"/>
                </a:cubicBezTo>
                <a:cubicBezTo>
                  <a:pt x="901326" y="5377813"/>
                  <a:pt x="241261" y="5361652"/>
                  <a:pt x="0" y="5366284"/>
                </a:cubicBezTo>
                <a:cubicBezTo>
                  <a:pt x="23215" y="5192912"/>
                  <a:pt x="-342" y="4912914"/>
                  <a:pt x="0" y="4695499"/>
                </a:cubicBezTo>
                <a:cubicBezTo>
                  <a:pt x="342" y="4478085"/>
                  <a:pt x="-9784" y="4121707"/>
                  <a:pt x="0" y="3917387"/>
                </a:cubicBezTo>
                <a:cubicBezTo>
                  <a:pt x="9784" y="3713067"/>
                  <a:pt x="-20628" y="3395323"/>
                  <a:pt x="0" y="3246602"/>
                </a:cubicBezTo>
                <a:cubicBezTo>
                  <a:pt x="20628" y="3097881"/>
                  <a:pt x="10898" y="2807574"/>
                  <a:pt x="0" y="2468491"/>
                </a:cubicBezTo>
                <a:cubicBezTo>
                  <a:pt x="-10898" y="2129408"/>
                  <a:pt x="-24791" y="1857681"/>
                  <a:pt x="0" y="1690379"/>
                </a:cubicBezTo>
                <a:cubicBezTo>
                  <a:pt x="24791" y="1523077"/>
                  <a:pt x="-24432" y="1235462"/>
                  <a:pt x="0" y="1019594"/>
                </a:cubicBezTo>
                <a:cubicBezTo>
                  <a:pt x="24432" y="803727"/>
                  <a:pt x="-14405" y="380628"/>
                  <a:pt x="0" y="0"/>
                </a:cubicBezTo>
                <a:close/>
              </a:path>
            </a:pathLst>
          </a:custGeom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26471195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Recreation list:</a:t>
            </a:r>
          </a:p>
        </p:txBody>
      </p:sp>
    </p:spTree>
    <p:extLst>
      <p:ext uri="{BB962C8B-B14F-4D97-AF65-F5344CB8AC3E}">
        <p14:creationId xmlns:p14="http://schemas.microsoft.com/office/powerpoint/2010/main" val="310215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61FAF58-0FD5-4BFA-9A9A-227C0AF18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2147" y="226709"/>
            <a:ext cx="8089725" cy="6067294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7E941DF-750C-44C4-AD42-7ABC893D4A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1270" y="3582745"/>
            <a:ext cx="2501708" cy="250170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F18E441-3C0B-44EE-9520-D0DE2E823999}"/>
              </a:ext>
            </a:extLst>
          </p:cNvPr>
          <p:cNvSpPr txBox="1">
            <a:spLocks/>
          </p:cNvSpPr>
          <p:nvPr/>
        </p:nvSpPr>
        <p:spPr>
          <a:xfrm>
            <a:off x="8496693" y="563997"/>
            <a:ext cx="3695307" cy="250170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What did we learn from today’s challenge?</a:t>
            </a:r>
          </a:p>
        </p:txBody>
      </p:sp>
    </p:spTree>
    <p:extLst>
      <p:ext uri="{BB962C8B-B14F-4D97-AF65-F5344CB8AC3E}">
        <p14:creationId xmlns:p14="http://schemas.microsoft.com/office/powerpoint/2010/main" val="221015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A8C323-82FB-4A23-8B38-77A38ABED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65723"/>
            <a:ext cx="7484197" cy="5613147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88B93-C7BD-4E6E-9256-C09F7D96D809}"/>
              </a:ext>
            </a:extLst>
          </p:cNvPr>
          <p:cNvSpPr txBox="1"/>
          <p:nvPr/>
        </p:nvSpPr>
        <p:spPr>
          <a:xfrm>
            <a:off x="6733736" y="887197"/>
            <a:ext cx="5458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Today’s Challenge: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FA506B-1669-436E-9B7C-4F3FD9A1C013}"/>
              </a:ext>
            </a:extLst>
          </p:cNvPr>
          <p:cNvSpPr txBox="1"/>
          <p:nvPr/>
        </p:nvSpPr>
        <p:spPr>
          <a:xfrm>
            <a:off x="7161457" y="2496619"/>
            <a:ext cx="460282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Students will: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Be able to show how lands are used for wildlife and recreation in Wyoming.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Learn how lands are developed, cared for, and used.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F8EE5F-74C5-4FE1-87F3-D341689A5009}"/>
              </a:ext>
            </a:extLst>
          </p:cNvPr>
          <p:cNvSpPr txBox="1"/>
          <p:nvPr/>
        </p:nvSpPr>
        <p:spPr>
          <a:xfrm>
            <a:off x="76381" y="6161472"/>
            <a:ext cx="2743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courtesy of C. Jacobs</a:t>
            </a:r>
          </a:p>
        </p:txBody>
      </p:sp>
    </p:spTree>
    <p:extLst>
      <p:ext uri="{BB962C8B-B14F-4D97-AF65-F5344CB8AC3E}">
        <p14:creationId xmlns:p14="http://schemas.microsoft.com/office/powerpoint/2010/main" val="3698192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A8C323-82FB-4A23-8B38-77A38ABED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294544"/>
            <a:ext cx="5760944" cy="5147353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88B93-C7BD-4E6E-9256-C09F7D96D809}"/>
              </a:ext>
            </a:extLst>
          </p:cNvPr>
          <p:cNvSpPr txBox="1"/>
          <p:nvPr/>
        </p:nvSpPr>
        <p:spPr>
          <a:xfrm>
            <a:off x="517870" y="345836"/>
            <a:ext cx="40541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5A68BE-59A8-4348-ABCF-3AED522BA3AE}"/>
              </a:ext>
            </a:extLst>
          </p:cNvPr>
          <p:cNvSpPr txBox="1"/>
          <p:nvPr/>
        </p:nvSpPr>
        <p:spPr>
          <a:xfrm>
            <a:off x="5589142" y="166568"/>
            <a:ext cx="6339154" cy="65248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Entrust</a:t>
            </a:r>
            <a:r>
              <a:rPr lang="en-US" sz="2200" dirty="0">
                <a:solidFill>
                  <a:schemeClr val="bg1"/>
                </a:solidFill>
              </a:rPr>
              <a:t> – to give somebody the responsibility of doing something or of caring for someone or something</a:t>
            </a:r>
            <a:endParaRPr lang="en-US" sz="2200" dirty="0">
              <a:solidFill>
                <a:schemeClr val="bg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Generation </a:t>
            </a:r>
            <a:r>
              <a:rPr lang="en-US" sz="2200" dirty="0">
                <a:solidFill>
                  <a:schemeClr val="bg1"/>
                </a:solidFill>
              </a:rPr>
              <a:t>– a group of individuals, most of whom are the same approximate age</a:t>
            </a:r>
            <a:endParaRPr lang="en-US" sz="2200" dirty="0">
              <a:solidFill>
                <a:schemeClr val="bg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Public land </a:t>
            </a:r>
            <a:r>
              <a:rPr lang="en-US" sz="2200" dirty="0">
                <a:solidFill>
                  <a:schemeClr val="bg1"/>
                </a:solidFill>
              </a:rPr>
              <a:t>– land owned by a government; may or may not be accessible to the public</a:t>
            </a:r>
            <a:endParaRPr lang="en-US" sz="2200" dirty="0">
              <a:solidFill>
                <a:schemeClr val="bg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Private land </a:t>
            </a:r>
            <a:r>
              <a:rPr lang="en-US" sz="2200" dirty="0">
                <a:solidFill>
                  <a:schemeClr val="bg1"/>
                </a:solidFill>
              </a:rPr>
              <a:t>– land owned by a person or group and kept for their exclusive use; permission and access for any purpose must be granted by the owner.</a:t>
            </a:r>
            <a:endParaRPr lang="en-US" sz="2200" dirty="0">
              <a:solidFill>
                <a:schemeClr val="bg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State Trust Lands </a:t>
            </a:r>
            <a:r>
              <a:rPr lang="en-US" sz="2200" dirty="0">
                <a:solidFill>
                  <a:schemeClr val="bg1"/>
                </a:solidFill>
              </a:rPr>
              <a:t>– lands that were granted to Wyoming and designated to generate revenue for public schools and other state institutions</a:t>
            </a:r>
            <a:endParaRPr lang="en-US" sz="2200" dirty="0">
              <a:solidFill>
                <a:schemeClr val="bg1"/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Stewardship</a:t>
            </a:r>
            <a:r>
              <a:rPr lang="en-US" sz="2200" dirty="0">
                <a:solidFill>
                  <a:schemeClr val="bg1"/>
                </a:solidFill>
              </a:rPr>
              <a:t> – As Wyoming citizens, we are stewards entrusted with the responsible development, care, and use of our resources to benefit current and future generations.</a:t>
            </a:r>
          </a:p>
        </p:txBody>
      </p:sp>
    </p:spTree>
    <p:extLst>
      <p:ext uri="{BB962C8B-B14F-4D97-AF65-F5344CB8AC3E}">
        <p14:creationId xmlns:p14="http://schemas.microsoft.com/office/powerpoint/2010/main" val="1411483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AA8C323-82FB-4A23-8B38-77A38ABEDA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2089" y="319747"/>
            <a:ext cx="6424404" cy="6218506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688B93-C7BD-4E6E-9256-C09F7D96D809}"/>
              </a:ext>
            </a:extLst>
          </p:cNvPr>
          <p:cNvSpPr txBox="1"/>
          <p:nvPr/>
        </p:nvSpPr>
        <p:spPr>
          <a:xfrm>
            <a:off x="6904234" y="554946"/>
            <a:ext cx="4945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from our last lesson: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51B0A-C6B5-4F5A-825C-C9166A86A53B}"/>
              </a:ext>
            </a:extLst>
          </p:cNvPr>
          <p:cNvSpPr txBox="1"/>
          <p:nvPr/>
        </p:nvSpPr>
        <p:spPr>
          <a:xfrm>
            <a:off x="7291418" y="2661006"/>
            <a:ext cx="41713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Think back on: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Wildlife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Plants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Recreation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94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1D1F2F1-9446-420E-AD8E-F456EACBD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61" r="883"/>
          <a:stretch/>
        </p:blipFill>
        <p:spPr>
          <a:xfrm>
            <a:off x="1057274" y="704765"/>
            <a:ext cx="10315575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4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E7E66-439C-463A-9BD1-8118D782C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84506" cy="1325563"/>
          </a:xfrm>
        </p:spPr>
        <p:txBody>
          <a:bodyPr/>
          <a:lstStyle/>
          <a:p>
            <a:r>
              <a:rPr lang="en-US" dirty="0"/>
              <a:t>Using and Caring for Wyoming Land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33C5599-0E95-4E92-BC7D-F84C26EB021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202012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8D38DF2C-5388-49F3-9B5E-CF4AEB99C5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629839" y="839459"/>
            <a:ext cx="6860515" cy="518159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E45C06-ECAF-4830-A61A-EDD627FCF43C}"/>
              </a:ext>
            </a:extLst>
          </p:cNvPr>
          <p:cNvSpPr txBox="1"/>
          <p:nvPr/>
        </p:nvSpPr>
        <p:spPr>
          <a:xfrm>
            <a:off x="1405419" y="5946130"/>
            <a:ext cx="375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9"/>
              </a:rPr>
              <a:t>Link to Graphic Organizer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8688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7BEA3F58-58B1-49AC-94E0-C906BC72D31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737907" y="767626"/>
            <a:ext cx="6657416" cy="518160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2B644-9028-43BC-B3B6-28FCB6EE37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8276" y="100290"/>
            <a:ext cx="3408451" cy="6577910"/>
          </a:xfrm>
          <a:prstGeom prst="roundRect">
            <a:avLst>
              <a:gd name="adj" fmla="val 5015"/>
            </a:avLst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800" b="1" u="sng" dirty="0">
                <a:solidFill>
                  <a:schemeClr val="accent6">
                    <a:lumMod val="50000"/>
                  </a:schemeClr>
                </a:solidFill>
              </a:rPr>
              <a:t>Wildlife</a:t>
            </a:r>
          </a:p>
          <a:p>
            <a:pPr marL="0" indent="0">
              <a:buNone/>
            </a:pPr>
            <a:r>
              <a:rPr lang="en-US" sz="1600" dirty="0"/>
              <a:t>What was the title of your article?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What wildlife did you read about?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What was something unique about this animal?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Why is Wyoming land important for this animal?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How can you as a steward use and care for Wyoming’s land for wildlife?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E74EEBA-DB7F-41E0-8DD0-8062300F9C04}"/>
              </a:ext>
            </a:extLst>
          </p:cNvPr>
          <p:cNvSpPr txBox="1">
            <a:spLocks/>
          </p:cNvSpPr>
          <p:nvPr/>
        </p:nvSpPr>
        <p:spPr>
          <a:xfrm>
            <a:off x="8625753" y="100292"/>
            <a:ext cx="3408451" cy="6577910"/>
          </a:xfrm>
          <a:prstGeom prst="roundRect">
            <a:avLst>
              <a:gd name="adj" fmla="val 4700"/>
            </a:avLst>
          </a:prstGeom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u="sng" dirty="0">
                <a:solidFill>
                  <a:schemeClr val="accent3"/>
                </a:solidFill>
              </a:rPr>
              <a:t>Recreation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What was the title of your article?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What wildlife did you read about?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What was something unique about this animal?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Why is Wyoming land important for this animal?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How can you as a steward use and care for Wyoming’s land for wildlife?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E086FD-A204-4069-B91D-23BB9900AE78}"/>
              </a:ext>
            </a:extLst>
          </p:cNvPr>
          <p:cNvSpPr txBox="1"/>
          <p:nvPr/>
        </p:nvSpPr>
        <p:spPr>
          <a:xfrm>
            <a:off x="1053361" y="6308868"/>
            <a:ext cx="118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Text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3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71B328-1D83-4B1D-9F43-5D90FBFA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Become the Expert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16627C8-BA4A-4467-A8B3-FB1E010ECB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26" y="797441"/>
            <a:ext cx="3997637" cy="3018216"/>
          </a:xfrm>
          <a:prstGeom prst="rect">
            <a:avLst/>
          </a:prstGeom>
        </p:spPr>
      </p:pic>
      <p:pic>
        <p:nvPicPr>
          <p:cNvPr id="4" name="Picture 3" descr="A picture containing text, photo, covered, sitting&#10;&#10;Description automatically generated">
            <a:extLst>
              <a:ext uri="{FF2B5EF4-FFF2-40B4-BE49-F238E27FC236}">
                <a16:creationId xmlns:a16="http://schemas.microsoft.com/office/drawing/2014/main" id="{6ECD9530-21E6-4BD3-837C-7A4771B9A0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03572" y="762462"/>
            <a:ext cx="3997637" cy="308817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06E163E3-93FA-44EE-819A-356A6C2046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162864" y="829749"/>
            <a:ext cx="3997637" cy="299822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9D74666-521F-4305-ABD6-85D05211D8F1}"/>
              </a:ext>
            </a:extLst>
          </p:cNvPr>
          <p:cNvSpPr txBox="1"/>
          <p:nvPr/>
        </p:nvSpPr>
        <p:spPr>
          <a:xfrm>
            <a:off x="5481523" y="5860252"/>
            <a:ext cx="188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6"/>
              </a:rPr>
              <a:t>Text Link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7576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78DA-5DBF-4FB4-9397-DA14D9A3693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Give one, Get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235F3-0699-4F23-BD01-60FA446066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custGeom>
            <a:avLst/>
            <a:gdLst>
              <a:gd name="connsiteX0" fmla="*/ 0 w 5181600"/>
              <a:gd name="connsiteY0" fmla="*/ 0 h 4351338"/>
              <a:gd name="connsiteX1" fmla="*/ 751332 w 5181600"/>
              <a:gd name="connsiteY1" fmla="*/ 0 h 4351338"/>
              <a:gd name="connsiteX2" fmla="*/ 1347216 w 5181600"/>
              <a:gd name="connsiteY2" fmla="*/ 0 h 4351338"/>
              <a:gd name="connsiteX3" fmla="*/ 1994916 w 5181600"/>
              <a:gd name="connsiteY3" fmla="*/ 0 h 4351338"/>
              <a:gd name="connsiteX4" fmla="*/ 2590800 w 5181600"/>
              <a:gd name="connsiteY4" fmla="*/ 0 h 4351338"/>
              <a:gd name="connsiteX5" fmla="*/ 3083052 w 5181600"/>
              <a:gd name="connsiteY5" fmla="*/ 0 h 4351338"/>
              <a:gd name="connsiteX6" fmla="*/ 3834384 w 5181600"/>
              <a:gd name="connsiteY6" fmla="*/ 0 h 4351338"/>
              <a:gd name="connsiteX7" fmla="*/ 4585716 w 5181600"/>
              <a:gd name="connsiteY7" fmla="*/ 0 h 4351338"/>
              <a:gd name="connsiteX8" fmla="*/ 5181600 w 5181600"/>
              <a:gd name="connsiteY8" fmla="*/ 0 h 4351338"/>
              <a:gd name="connsiteX9" fmla="*/ 5181600 w 5181600"/>
              <a:gd name="connsiteY9" fmla="*/ 708646 h 4351338"/>
              <a:gd name="connsiteX10" fmla="*/ 5181600 w 5181600"/>
              <a:gd name="connsiteY10" fmla="*/ 1417293 h 4351338"/>
              <a:gd name="connsiteX11" fmla="*/ 5181600 w 5181600"/>
              <a:gd name="connsiteY11" fmla="*/ 1995399 h 4351338"/>
              <a:gd name="connsiteX12" fmla="*/ 5181600 w 5181600"/>
              <a:gd name="connsiteY12" fmla="*/ 2617019 h 4351338"/>
              <a:gd name="connsiteX13" fmla="*/ 5181600 w 5181600"/>
              <a:gd name="connsiteY13" fmla="*/ 3282152 h 4351338"/>
              <a:gd name="connsiteX14" fmla="*/ 5181600 w 5181600"/>
              <a:gd name="connsiteY14" fmla="*/ 3816745 h 4351338"/>
              <a:gd name="connsiteX15" fmla="*/ 5181600 w 5181600"/>
              <a:gd name="connsiteY15" fmla="*/ 4351338 h 4351338"/>
              <a:gd name="connsiteX16" fmla="*/ 4533900 w 5181600"/>
              <a:gd name="connsiteY16" fmla="*/ 4351338 h 4351338"/>
              <a:gd name="connsiteX17" fmla="*/ 3989832 w 5181600"/>
              <a:gd name="connsiteY17" fmla="*/ 4351338 h 4351338"/>
              <a:gd name="connsiteX18" fmla="*/ 3445764 w 5181600"/>
              <a:gd name="connsiteY18" fmla="*/ 4351338 h 4351338"/>
              <a:gd name="connsiteX19" fmla="*/ 2849880 w 5181600"/>
              <a:gd name="connsiteY19" fmla="*/ 4351338 h 4351338"/>
              <a:gd name="connsiteX20" fmla="*/ 2202180 w 5181600"/>
              <a:gd name="connsiteY20" fmla="*/ 4351338 h 4351338"/>
              <a:gd name="connsiteX21" fmla="*/ 1606296 w 5181600"/>
              <a:gd name="connsiteY21" fmla="*/ 4351338 h 4351338"/>
              <a:gd name="connsiteX22" fmla="*/ 1114044 w 5181600"/>
              <a:gd name="connsiteY22" fmla="*/ 4351338 h 4351338"/>
              <a:gd name="connsiteX23" fmla="*/ 0 w 5181600"/>
              <a:gd name="connsiteY23" fmla="*/ 4351338 h 4351338"/>
              <a:gd name="connsiteX24" fmla="*/ 0 w 5181600"/>
              <a:gd name="connsiteY24" fmla="*/ 3860258 h 4351338"/>
              <a:gd name="connsiteX25" fmla="*/ 0 w 5181600"/>
              <a:gd name="connsiteY25" fmla="*/ 3238639 h 4351338"/>
              <a:gd name="connsiteX26" fmla="*/ 0 w 5181600"/>
              <a:gd name="connsiteY26" fmla="*/ 2529992 h 4351338"/>
              <a:gd name="connsiteX27" fmla="*/ 0 w 5181600"/>
              <a:gd name="connsiteY27" fmla="*/ 2038913 h 4351338"/>
              <a:gd name="connsiteX28" fmla="*/ 0 w 5181600"/>
              <a:gd name="connsiteY28" fmla="*/ 1373780 h 4351338"/>
              <a:gd name="connsiteX29" fmla="*/ 0 w 5181600"/>
              <a:gd name="connsiteY29" fmla="*/ 708646 h 4351338"/>
              <a:gd name="connsiteX30" fmla="*/ 0 w 5181600"/>
              <a:gd name="connsiteY30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155624" y="8030"/>
                  <a:pt x="398178" y="-8754"/>
                  <a:pt x="751332" y="0"/>
                </a:cubicBezTo>
                <a:cubicBezTo>
                  <a:pt x="1104486" y="8754"/>
                  <a:pt x="1212877" y="15858"/>
                  <a:pt x="1347216" y="0"/>
                </a:cubicBezTo>
                <a:cubicBezTo>
                  <a:pt x="1481555" y="-15858"/>
                  <a:pt x="1792492" y="367"/>
                  <a:pt x="1994916" y="0"/>
                </a:cubicBezTo>
                <a:cubicBezTo>
                  <a:pt x="2197340" y="-367"/>
                  <a:pt x="2370230" y="28761"/>
                  <a:pt x="2590800" y="0"/>
                </a:cubicBezTo>
                <a:cubicBezTo>
                  <a:pt x="2811370" y="-28761"/>
                  <a:pt x="2959874" y="19668"/>
                  <a:pt x="3083052" y="0"/>
                </a:cubicBezTo>
                <a:cubicBezTo>
                  <a:pt x="3206230" y="-19668"/>
                  <a:pt x="3533745" y="-5847"/>
                  <a:pt x="3834384" y="0"/>
                </a:cubicBezTo>
                <a:cubicBezTo>
                  <a:pt x="4135023" y="5847"/>
                  <a:pt x="4355359" y="27516"/>
                  <a:pt x="4585716" y="0"/>
                </a:cubicBezTo>
                <a:cubicBezTo>
                  <a:pt x="4816073" y="-27516"/>
                  <a:pt x="5051482" y="20307"/>
                  <a:pt x="5181600" y="0"/>
                </a:cubicBezTo>
                <a:cubicBezTo>
                  <a:pt x="5152923" y="257178"/>
                  <a:pt x="5205831" y="524131"/>
                  <a:pt x="5181600" y="708646"/>
                </a:cubicBezTo>
                <a:cubicBezTo>
                  <a:pt x="5157369" y="893161"/>
                  <a:pt x="5200937" y="1090005"/>
                  <a:pt x="5181600" y="1417293"/>
                </a:cubicBezTo>
                <a:cubicBezTo>
                  <a:pt x="5162263" y="1744581"/>
                  <a:pt x="5201899" y="1877042"/>
                  <a:pt x="5181600" y="1995399"/>
                </a:cubicBezTo>
                <a:cubicBezTo>
                  <a:pt x="5161301" y="2113756"/>
                  <a:pt x="5188477" y="2362480"/>
                  <a:pt x="5181600" y="2617019"/>
                </a:cubicBezTo>
                <a:cubicBezTo>
                  <a:pt x="5174723" y="2871558"/>
                  <a:pt x="5205474" y="2990119"/>
                  <a:pt x="5181600" y="3282152"/>
                </a:cubicBezTo>
                <a:cubicBezTo>
                  <a:pt x="5157726" y="3574185"/>
                  <a:pt x="5164150" y="3595381"/>
                  <a:pt x="5181600" y="3816745"/>
                </a:cubicBezTo>
                <a:cubicBezTo>
                  <a:pt x="5199050" y="4038109"/>
                  <a:pt x="5194406" y="4229158"/>
                  <a:pt x="5181600" y="4351338"/>
                </a:cubicBezTo>
                <a:cubicBezTo>
                  <a:pt x="5003354" y="4361606"/>
                  <a:pt x="4843388" y="4324249"/>
                  <a:pt x="4533900" y="4351338"/>
                </a:cubicBezTo>
                <a:cubicBezTo>
                  <a:pt x="4224412" y="4378427"/>
                  <a:pt x="4136489" y="4352513"/>
                  <a:pt x="3989832" y="4351338"/>
                </a:cubicBezTo>
                <a:cubicBezTo>
                  <a:pt x="3843175" y="4350163"/>
                  <a:pt x="3682837" y="4333118"/>
                  <a:pt x="3445764" y="4351338"/>
                </a:cubicBezTo>
                <a:cubicBezTo>
                  <a:pt x="3208691" y="4369558"/>
                  <a:pt x="2997048" y="4362708"/>
                  <a:pt x="2849880" y="4351338"/>
                </a:cubicBezTo>
                <a:cubicBezTo>
                  <a:pt x="2702712" y="4339968"/>
                  <a:pt x="2502378" y="4336943"/>
                  <a:pt x="2202180" y="4351338"/>
                </a:cubicBezTo>
                <a:cubicBezTo>
                  <a:pt x="1901982" y="4365733"/>
                  <a:pt x="1740217" y="4350236"/>
                  <a:pt x="1606296" y="4351338"/>
                </a:cubicBezTo>
                <a:cubicBezTo>
                  <a:pt x="1472375" y="4352440"/>
                  <a:pt x="1320924" y="4368715"/>
                  <a:pt x="1114044" y="4351338"/>
                </a:cubicBezTo>
                <a:cubicBezTo>
                  <a:pt x="907164" y="4333961"/>
                  <a:pt x="458716" y="4302311"/>
                  <a:pt x="0" y="4351338"/>
                </a:cubicBezTo>
                <a:cubicBezTo>
                  <a:pt x="-8393" y="4234460"/>
                  <a:pt x="-181" y="4017416"/>
                  <a:pt x="0" y="3860258"/>
                </a:cubicBezTo>
                <a:cubicBezTo>
                  <a:pt x="181" y="3703100"/>
                  <a:pt x="-1140" y="3415667"/>
                  <a:pt x="0" y="3238639"/>
                </a:cubicBezTo>
                <a:cubicBezTo>
                  <a:pt x="1140" y="3061611"/>
                  <a:pt x="-24926" y="2844901"/>
                  <a:pt x="0" y="2529992"/>
                </a:cubicBezTo>
                <a:cubicBezTo>
                  <a:pt x="24926" y="2215083"/>
                  <a:pt x="7680" y="2179855"/>
                  <a:pt x="0" y="2038913"/>
                </a:cubicBezTo>
                <a:cubicBezTo>
                  <a:pt x="-7680" y="1897971"/>
                  <a:pt x="-18577" y="1564464"/>
                  <a:pt x="0" y="1373780"/>
                </a:cubicBezTo>
                <a:cubicBezTo>
                  <a:pt x="18577" y="1183096"/>
                  <a:pt x="-12070" y="955947"/>
                  <a:pt x="0" y="708646"/>
                </a:cubicBezTo>
                <a:cubicBezTo>
                  <a:pt x="12070" y="461345"/>
                  <a:pt x="-4435" y="352495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232629" y="6037"/>
                  <a:pt x="350658" y="-16405"/>
                  <a:pt x="492252" y="0"/>
                </a:cubicBezTo>
                <a:cubicBezTo>
                  <a:pt x="633846" y="16405"/>
                  <a:pt x="848567" y="4885"/>
                  <a:pt x="984504" y="0"/>
                </a:cubicBezTo>
                <a:cubicBezTo>
                  <a:pt x="1120441" y="-4885"/>
                  <a:pt x="1332823" y="7358"/>
                  <a:pt x="1528572" y="0"/>
                </a:cubicBezTo>
                <a:cubicBezTo>
                  <a:pt x="1724321" y="-7358"/>
                  <a:pt x="1801325" y="6852"/>
                  <a:pt x="2020824" y="0"/>
                </a:cubicBezTo>
                <a:cubicBezTo>
                  <a:pt x="2240323" y="-6852"/>
                  <a:pt x="2348724" y="-9038"/>
                  <a:pt x="2564892" y="0"/>
                </a:cubicBezTo>
                <a:cubicBezTo>
                  <a:pt x="2781060" y="9038"/>
                  <a:pt x="2920041" y="22819"/>
                  <a:pt x="3057144" y="0"/>
                </a:cubicBezTo>
                <a:cubicBezTo>
                  <a:pt x="3194247" y="-22819"/>
                  <a:pt x="3551807" y="-10779"/>
                  <a:pt x="3704844" y="0"/>
                </a:cubicBezTo>
                <a:cubicBezTo>
                  <a:pt x="3857881" y="10779"/>
                  <a:pt x="4090407" y="28182"/>
                  <a:pt x="4300728" y="0"/>
                </a:cubicBezTo>
                <a:cubicBezTo>
                  <a:pt x="4511049" y="-28182"/>
                  <a:pt x="4995300" y="7097"/>
                  <a:pt x="5181600" y="0"/>
                </a:cubicBezTo>
                <a:cubicBezTo>
                  <a:pt x="5193683" y="217072"/>
                  <a:pt x="5199641" y="488693"/>
                  <a:pt x="5181600" y="708646"/>
                </a:cubicBezTo>
                <a:cubicBezTo>
                  <a:pt x="5163559" y="928599"/>
                  <a:pt x="5187180" y="1115680"/>
                  <a:pt x="5181600" y="1330266"/>
                </a:cubicBezTo>
                <a:cubicBezTo>
                  <a:pt x="5176020" y="1544852"/>
                  <a:pt x="5180037" y="1719668"/>
                  <a:pt x="5181600" y="1908373"/>
                </a:cubicBezTo>
                <a:cubicBezTo>
                  <a:pt x="5183163" y="2097078"/>
                  <a:pt x="5182810" y="2291587"/>
                  <a:pt x="5181600" y="2399452"/>
                </a:cubicBezTo>
                <a:cubicBezTo>
                  <a:pt x="5180390" y="2507317"/>
                  <a:pt x="5205446" y="2877331"/>
                  <a:pt x="5181600" y="3064585"/>
                </a:cubicBezTo>
                <a:cubicBezTo>
                  <a:pt x="5157754" y="3251839"/>
                  <a:pt x="5204854" y="3383975"/>
                  <a:pt x="5181600" y="3642692"/>
                </a:cubicBezTo>
                <a:cubicBezTo>
                  <a:pt x="5158346" y="3901409"/>
                  <a:pt x="5151988" y="4201577"/>
                  <a:pt x="5181600" y="4351338"/>
                </a:cubicBezTo>
                <a:cubicBezTo>
                  <a:pt x="5003499" y="4347939"/>
                  <a:pt x="4822435" y="4370489"/>
                  <a:pt x="4533900" y="4351338"/>
                </a:cubicBezTo>
                <a:cubicBezTo>
                  <a:pt x="4245365" y="4332187"/>
                  <a:pt x="4180136" y="4354299"/>
                  <a:pt x="3834384" y="4351338"/>
                </a:cubicBezTo>
                <a:cubicBezTo>
                  <a:pt x="3488632" y="4348377"/>
                  <a:pt x="3290277" y="4324002"/>
                  <a:pt x="3134868" y="4351338"/>
                </a:cubicBezTo>
                <a:cubicBezTo>
                  <a:pt x="2979459" y="4378674"/>
                  <a:pt x="2728424" y="4331893"/>
                  <a:pt x="2538984" y="4351338"/>
                </a:cubicBezTo>
                <a:cubicBezTo>
                  <a:pt x="2349544" y="4370783"/>
                  <a:pt x="2218238" y="4339244"/>
                  <a:pt x="2046732" y="4351338"/>
                </a:cubicBezTo>
                <a:cubicBezTo>
                  <a:pt x="1875226" y="4363432"/>
                  <a:pt x="1539541" y="4322976"/>
                  <a:pt x="1347216" y="4351338"/>
                </a:cubicBezTo>
                <a:cubicBezTo>
                  <a:pt x="1154891" y="4379700"/>
                  <a:pt x="965442" y="4365168"/>
                  <a:pt x="751332" y="4351338"/>
                </a:cubicBezTo>
                <a:cubicBezTo>
                  <a:pt x="537222" y="4337508"/>
                  <a:pt x="308207" y="4349449"/>
                  <a:pt x="0" y="4351338"/>
                </a:cubicBezTo>
                <a:cubicBezTo>
                  <a:pt x="-6173" y="4030651"/>
                  <a:pt x="10634" y="4013940"/>
                  <a:pt x="0" y="3686205"/>
                </a:cubicBezTo>
                <a:cubicBezTo>
                  <a:pt x="-10634" y="3358470"/>
                  <a:pt x="9636" y="3260916"/>
                  <a:pt x="0" y="2977558"/>
                </a:cubicBezTo>
                <a:cubicBezTo>
                  <a:pt x="-9636" y="2694200"/>
                  <a:pt x="-15412" y="2609559"/>
                  <a:pt x="0" y="2355939"/>
                </a:cubicBezTo>
                <a:cubicBezTo>
                  <a:pt x="15412" y="2102319"/>
                  <a:pt x="-22204" y="1973611"/>
                  <a:pt x="0" y="1734319"/>
                </a:cubicBezTo>
                <a:cubicBezTo>
                  <a:pt x="22204" y="1495027"/>
                  <a:pt x="8702" y="1415366"/>
                  <a:pt x="0" y="1243239"/>
                </a:cubicBezTo>
                <a:cubicBezTo>
                  <a:pt x="-8702" y="1071112"/>
                  <a:pt x="6038" y="825226"/>
                  <a:pt x="0" y="708646"/>
                </a:cubicBezTo>
                <a:cubicBezTo>
                  <a:pt x="-6038" y="592066"/>
                  <a:pt x="3168" y="143601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405832719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dirty="0"/>
              <a:t>Student #1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46D098-B94F-4BC5-8608-A17DDD1760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custGeom>
            <a:avLst/>
            <a:gdLst>
              <a:gd name="connsiteX0" fmla="*/ 0 w 5181600"/>
              <a:gd name="connsiteY0" fmla="*/ 0 h 4351338"/>
              <a:gd name="connsiteX1" fmla="*/ 647700 w 5181600"/>
              <a:gd name="connsiteY1" fmla="*/ 0 h 4351338"/>
              <a:gd name="connsiteX2" fmla="*/ 1243584 w 5181600"/>
              <a:gd name="connsiteY2" fmla="*/ 0 h 4351338"/>
              <a:gd name="connsiteX3" fmla="*/ 1839468 w 5181600"/>
              <a:gd name="connsiteY3" fmla="*/ 0 h 4351338"/>
              <a:gd name="connsiteX4" fmla="*/ 2383536 w 5181600"/>
              <a:gd name="connsiteY4" fmla="*/ 0 h 4351338"/>
              <a:gd name="connsiteX5" fmla="*/ 2927604 w 5181600"/>
              <a:gd name="connsiteY5" fmla="*/ 0 h 4351338"/>
              <a:gd name="connsiteX6" fmla="*/ 3627120 w 5181600"/>
              <a:gd name="connsiteY6" fmla="*/ 0 h 4351338"/>
              <a:gd name="connsiteX7" fmla="*/ 4378452 w 5181600"/>
              <a:gd name="connsiteY7" fmla="*/ 0 h 4351338"/>
              <a:gd name="connsiteX8" fmla="*/ 5181600 w 5181600"/>
              <a:gd name="connsiteY8" fmla="*/ 0 h 4351338"/>
              <a:gd name="connsiteX9" fmla="*/ 5181600 w 5181600"/>
              <a:gd name="connsiteY9" fmla="*/ 491080 h 4351338"/>
              <a:gd name="connsiteX10" fmla="*/ 5181600 w 5181600"/>
              <a:gd name="connsiteY10" fmla="*/ 1199726 h 4351338"/>
              <a:gd name="connsiteX11" fmla="*/ 5181600 w 5181600"/>
              <a:gd name="connsiteY11" fmla="*/ 1690806 h 4351338"/>
              <a:gd name="connsiteX12" fmla="*/ 5181600 w 5181600"/>
              <a:gd name="connsiteY12" fmla="*/ 2225399 h 4351338"/>
              <a:gd name="connsiteX13" fmla="*/ 5181600 w 5181600"/>
              <a:gd name="connsiteY13" fmla="*/ 2716478 h 4351338"/>
              <a:gd name="connsiteX14" fmla="*/ 5181600 w 5181600"/>
              <a:gd name="connsiteY14" fmla="*/ 3294584 h 4351338"/>
              <a:gd name="connsiteX15" fmla="*/ 5181600 w 5181600"/>
              <a:gd name="connsiteY15" fmla="*/ 4351338 h 4351338"/>
              <a:gd name="connsiteX16" fmla="*/ 4482084 w 5181600"/>
              <a:gd name="connsiteY16" fmla="*/ 4351338 h 4351338"/>
              <a:gd name="connsiteX17" fmla="*/ 3730752 w 5181600"/>
              <a:gd name="connsiteY17" fmla="*/ 4351338 h 4351338"/>
              <a:gd name="connsiteX18" fmla="*/ 2979420 w 5181600"/>
              <a:gd name="connsiteY18" fmla="*/ 4351338 h 4351338"/>
              <a:gd name="connsiteX19" fmla="*/ 2383536 w 5181600"/>
              <a:gd name="connsiteY19" fmla="*/ 4351338 h 4351338"/>
              <a:gd name="connsiteX20" fmla="*/ 1839468 w 5181600"/>
              <a:gd name="connsiteY20" fmla="*/ 4351338 h 4351338"/>
              <a:gd name="connsiteX21" fmla="*/ 1295400 w 5181600"/>
              <a:gd name="connsiteY21" fmla="*/ 4351338 h 4351338"/>
              <a:gd name="connsiteX22" fmla="*/ 803148 w 5181600"/>
              <a:gd name="connsiteY22" fmla="*/ 4351338 h 4351338"/>
              <a:gd name="connsiteX23" fmla="*/ 0 w 5181600"/>
              <a:gd name="connsiteY23" fmla="*/ 4351338 h 4351338"/>
              <a:gd name="connsiteX24" fmla="*/ 0 w 5181600"/>
              <a:gd name="connsiteY24" fmla="*/ 3686205 h 4351338"/>
              <a:gd name="connsiteX25" fmla="*/ 0 w 5181600"/>
              <a:gd name="connsiteY25" fmla="*/ 2977558 h 4351338"/>
              <a:gd name="connsiteX26" fmla="*/ 0 w 5181600"/>
              <a:gd name="connsiteY26" fmla="*/ 2355939 h 4351338"/>
              <a:gd name="connsiteX27" fmla="*/ 0 w 5181600"/>
              <a:gd name="connsiteY27" fmla="*/ 1864859 h 4351338"/>
              <a:gd name="connsiteX28" fmla="*/ 0 w 5181600"/>
              <a:gd name="connsiteY28" fmla="*/ 1373780 h 4351338"/>
              <a:gd name="connsiteX29" fmla="*/ 0 w 5181600"/>
              <a:gd name="connsiteY29" fmla="*/ 795673 h 4351338"/>
              <a:gd name="connsiteX30" fmla="*/ 0 w 5181600"/>
              <a:gd name="connsiteY30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181600" h="4351338" fill="none" extrusionOk="0">
                <a:moveTo>
                  <a:pt x="0" y="0"/>
                </a:moveTo>
                <a:cubicBezTo>
                  <a:pt x="256999" y="30178"/>
                  <a:pt x="326107" y="23699"/>
                  <a:pt x="647700" y="0"/>
                </a:cubicBezTo>
                <a:cubicBezTo>
                  <a:pt x="969293" y="-23699"/>
                  <a:pt x="1090302" y="11918"/>
                  <a:pt x="1243584" y="0"/>
                </a:cubicBezTo>
                <a:cubicBezTo>
                  <a:pt x="1396866" y="-11918"/>
                  <a:pt x="1655295" y="-7875"/>
                  <a:pt x="1839468" y="0"/>
                </a:cubicBezTo>
                <a:cubicBezTo>
                  <a:pt x="2023641" y="7875"/>
                  <a:pt x="2119337" y="-7845"/>
                  <a:pt x="2383536" y="0"/>
                </a:cubicBezTo>
                <a:cubicBezTo>
                  <a:pt x="2647735" y="7845"/>
                  <a:pt x="2671670" y="22924"/>
                  <a:pt x="2927604" y="0"/>
                </a:cubicBezTo>
                <a:cubicBezTo>
                  <a:pt x="3183538" y="-22924"/>
                  <a:pt x="3419253" y="12556"/>
                  <a:pt x="3627120" y="0"/>
                </a:cubicBezTo>
                <a:cubicBezTo>
                  <a:pt x="3834987" y="-12556"/>
                  <a:pt x="4128138" y="-32724"/>
                  <a:pt x="4378452" y="0"/>
                </a:cubicBezTo>
                <a:cubicBezTo>
                  <a:pt x="4628766" y="32724"/>
                  <a:pt x="4943089" y="-30099"/>
                  <a:pt x="5181600" y="0"/>
                </a:cubicBezTo>
                <a:cubicBezTo>
                  <a:pt x="5170737" y="183508"/>
                  <a:pt x="5184628" y="384232"/>
                  <a:pt x="5181600" y="491080"/>
                </a:cubicBezTo>
                <a:cubicBezTo>
                  <a:pt x="5178572" y="597928"/>
                  <a:pt x="5203825" y="926877"/>
                  <a:pt x="5181600" y="1199726"/>
                </a:cubicBezTo>
                <a:cubicBezTo>
                  <a:pt x="5159375" y="1472575"/>
                  <a:pt x="5203613" y="1522351"/>
                  <a:pt x="5181600" y="1690806"/>
                </a:cubicBezTo>
                <a:cubicBezTo>
                  <a:pt x="5159587" y="1859261"/>
                  <a:pt x="5174449" y="2084331"/>
                  <a:pt x="5181600" y="2225399"/>
                </a:cubicBezTo>
                <a:cubicBezTo>
                  <a:pt x="5188751" y="2366467"/>
                  <a:pt x="5182160" y="2614455"/>
                  <a:pt x="5181600" y="2716478"/>
                </a:cubicBezTo>
                <a:cubicBezTo>
                  <a:pt x="5181040" y="2818501"/>
                  <a:pt x="5189946" y="3033753"/>
                  <a:pt x="5181600" y="3294584"/>
                </a:cubicBezTo>
                <a:cubicBezTo>
                  <a:pt x="5173254" y="3555415"/>
                  <a:pt x="5227820" y="3911212"/>
                  <a:pt x="5181600" y="4351338"/>
                </a:cubicBezTo>
                <a:cubicBezTo>
                  <a:pt x="5020283" y="4385716"/>
                  <a:pt x="4801228" y="4316451"/>
                  <a:pt x="4482084" y="4351338"/>
                </a:cubicBezTo>
                <a:cubicBezTo>
                  <a:pt x="4162940" y="4386225"/>
                  <a:pt x="3944499" y="4341133"/>
                  <a:pt x="3730752" y="4351338"/>
                </a:cubicBezTo>
                <a:cubicBezTo>
                  <a:pt x="3517005" y="4361543"/>
                  <a:pt x="3302350" y="4371698"/>
                  <a:pt x="2979420" y="4351338"/>
                </a:cubicBezTo>
                <a:cubicBezTo>
                  <a:pt x="2656490" y="4330978"/>
                  <a:pt x="2669300" y="4373353"/>
                  <a:pt x="2383536" y="4351338"/>
                </a:cubicBezTo>
                <a:cubicBezTo>
                  <a:pt x="2097772" y="4329323"/>
                  <a:pt x="1957904" y="4374305"/>
                  <a:pt x="1839468" y="4351338"/>
                </a:cubicBezTo>
                <a:cubicBezTo>
                  <a:pt x="1721032" y="4328371"/>
                  <a:pt x="1531832" y="4350582"/>
                  <a:pt x="1295400" y="4351338"/>
                </a:cubicBezTo>
                <a:cubicBezTo>
                  <a:pt x="1058968" y="4352094"/>
                  <a:pt x="999672" y="4357410"/>
                  <a:pt x="803148" y="4351338"/>
                </a:cubicBezTo>
                <a:cubicBezTo>
                  <a:pt x="606624" y="4345266"/>
                  <a:pt x="202468" y="4349233"/>
                  <a:pt x="0" y="4351338"/>
                </a:cubicBezTo>
                <a:cubicBezTo>
                  <a:pt x="11817" y="4138745"/>
                  <a:pt x="12053" y="3955656"/>
                  <a:pt x="0" y="3686205"/>
                </a:cubicBezTo>
                <a:cubicBezTo>
                  <a:pt x="-12053" y="3416754"/>
                  <a:pt x="-17410" y="3245708"/>
                  <a:pt x="0" y="2977558"/>
                </a:cubicBezTo>
                <a:cubicBezTo>
                  <a:pt x="17410" y="2709408"/>
                  <a:pt x="-21513" y="2569109"/>
                  <a:pt x="0" y="2355939"/>
                </a:cubicBezTo>
                <a:cubicBezTo>
                  <a:pt x="21513" y="2142769"/>
                  <a:pt x="-29" y="1965326"/>
                  <a:pt x="0" y="1864859"/>
                </a:cubicBezTo>
                <a:cubicBezTo>
                  <a:pt x="29" y="1764392"/>
                  <a:pt x="-6354" y="1507191"/>
                  <a:pt x="0" y="1373780"/>
                </a:cubicBezTo>
                <a:cubicBezTo>
                  <a:pt x="6354" y="1240369"/>
                  <a:pt x="-23807" y="1054053"/>
                  <a:pt x="0" y="795673"/>
                </a:cubicBezTo>
                <a:cubicBezTo>
                  <a:pt x="23807" y="537293"/>
                  <a:pt x="-16814" y="289120"/>
                  <a:pt x="0" y="0"/>
                </a:cubicBezTo>
                <a:close/>
              </a:path>
              <a:path w="5181600" h="4351338" stroke="0" extrusionOk="0">
                <a:moveTo>
                  <a:pt x="0" y="0"/>
                </a:moveTo>
                <a:cubicBezTo>
                  <a:pt x="290229" y="21140"/>
                  <a:pt x="380054" y="25812"/>
                  <a:pt x="751332" y="0"/>
                </a:cubicBezTo>
                <a:cubicBezTo>
                  <a:pt x="1122610" y="-25812"/>
                  <a:pt x="1135684" y="16879"/>
                  <a:pt x="1347216" y="0"/>
                </a:cubicBezTo>
                <a:cubicBezTo>
                  <a:pt x="1558748" y="-16879"/>
                  <a:pt x="1740053" y="-16099"/>
                  <a:pt x="1891284" y="0"/>
                </a:cubicBezTo>
                <a:cubicBezTo>
                  <a:pt x="2042515" y="16099"/>
                  <a:pt x="2152273" y="18730"/>
                  <a:pt x="2383536" y="0"/>
                </a:cubicBezTo>
                <a:cubicBezTo>
                  <a:pt x="2614799" y="-18730"/>
                  <a:pt x="2832302" y="-12451"/>
                  <a:pt x="3031236" y="0"/>
                </a:cubicBezTo>
                <a:cubicBezTo>
                  <a:pt x="3230170" y="12451"/>
                  <a:pt x="3413242" y="25997"/>
                  <a:pt x="3575304" y="0"/>
                </a:cubicBezTo>
                <a:cubicBezTo>
                  <a:pt x="3737366" y="-25997"/>
                  <a:pt x="4087567" y="-5921"/>
                  <a:pt x="4274820" y="0"/>
                </a:cubicBezTo>
                <a:cubicBezTo>
                  <a:pt x="4462073" y="5921"/>
                  <a:pt x="4960229" y="-28037"/>
                  <a:pt x="5181600" y="0"/>
                </a:cubicBezTo>
                <a:cubicBezTo>
                  <a:pt x="5182515" y="206609"/>
                  <a:pt x="5189385" y="416473"/>
                  <a:pt x="5181600" y="621620"/>
                </a:cubicBezTo>
                <a:cubicBezTo>
                  <a:pt x="5173815" y="826767"/>
                  <a:pt x="5146591" y="1091053"/>
                  <a:pt x="5181600" y="1330266"/>
                </a:cubicBezTo>
                <a:cubicBezTo>
                  <a:pt x="5216609" y="1569479"/>
                  <a:pt x="5180321" y="1875419"/>
                  <a:pt x="5181600" y="2038913"/>
                </a:cubicBezTo>
                <a:cubicBezTo>
                  <a:pt x="5182879" y="2202407"/>
                  <a:pt x="5179362" y="2309398"/>
                  <a:pt x="5181600" y="2529992"/>
                </a:cubicBezTo>
                <a:cubicBezTo>
                  <a:pt x="5183838" y="2750586"/>
                  <a:pt x="5157159" y="2831335"/>
                  <a:pt x="5181600" y="3021072"/>
                </a:cubicBezTo>
                <a:cubicBezTo>
                  <a:pt x="5206041" y="3210809"/>
                  <a:pt x="5186276" y="3484847"/>
                  <a:pt x="5181600" y="3729718"/>
                </a:cubicBezTo>
                <a:cubicBezTo>
                  <a:pt x="5176924" y="3974589"/>
                  <a:pt x="5155263" y="4184733"/>
                  <a:pt x="5181600" y="4351338"/>
                </a:cubicBezTo>
                <a:cubicBezTo>
                  <a:pt x="5001147" y="4322633"/>
                  <a:pt x="4613727" y="4331935"/>
                  <a:pt x="4430268" y="4351338"/>
                </a:cubicBezTo>
                <a:cubicBezTo>
                  <a:pt x="4246809" y="4370741"/>
                  <a:pt x="4063595" y="4317476"/>
                  <a:pt x="3730752" y="4351338"/>
                </a:cubicBezTo>
                <a:cubicBezTo>
                  <a:pt x="3397909" y="4385200"/>
                  <a:pt x="3365407" y="4349904"/>
                  <a:pt x="3186684" y="4351338"/>
                </a:cubicBezTo>
                <a:cubicBezTo>
                  <a:pt x="3007961" y="4352772"/>
                  <a:pt x="2779739" y="4331132"/>
                  <a:pt x="2642616" y="4351338"/>
                </a:cubicBezTo>
                <a:cubicBezTo>
                  <a:pt x="2505493" y="4371544"/>
                  <a:pt x="2182816" y="4349695"/>
                  <a:pt x="1891284" y="4351338"/>
                </a:cubicBezTo>
                <a:cubicBezTo>
                  <a:pt x="1599752" y="4352981"/>
                  <a:pt x="1628194" y="4359179"/>
                  <a:pt x="1399032" y="4351338"/>
                </a:cubicBezTo>
                <a:cubicBezTo>
                  <a:pt x="1169870" y="4343497"/>
                  <a:pt x="840853" y="4360987"/>
                  <a:pt x="699516" y="4351338"/>
                </a:cubicBezTo>
                <a:cubicBezTo>
                  <a:pt x="558179" y="4341689"/>
                  <a:pt x="303746" y="4378597"/>
                  <a:pt x="0" y="4351338"/>
                </a:cubicBezTo>
                <a:cubicBezTo>
                  <a:pt x="-8588" y="4054545"/>
                  <a:pt x="21017" y="3900070"/>
                  <a:pt x="0" y="3686205"/>
                </a:cubicBezTo>
                <a:cubicBezTo>
                  <a:pt x="-21017" y="3472340"/>
                  <a:pt x="-7473" y="3342638"/>
                  <a:pt x="0" y="3195125"/>
                </a:cubicBezTo>
                <a:cubicBezTo>
                  <a:pt x="7473" y="3047612"/>
                  <a:pt x="21149" y="2866780"/>
                  <a:pt x="0" y="2573506"/>
                </a:cubicBezTo>
                <a:cubicBezTo>
                  <a:pt x="-21149" y="2280232"/>
                  <a:pt x="-19662" y="2261307"/>
                  <a:pt x="0" y="1995399"/>
                </a:cubicBezTo>
                <a:cubicBezTo>
                  <a:pt x="19662" y="1729491"/>
                  <a:pt x="-5547" y="1629556"/>
                  <a:pt x="0" y="1373780"/>
                </a:cubicBezTo>
                <a:cubicBezTo>
                  <a:pt x="5547" y="1118004"/>
                  <a:pt x="-11732" y="994413"/>
                  <a:pt x="0" y="839187"/>
                </a:cubicBezTo>
                <a:cubicBezTo>
                  <a:pt x="11732" y="683961"/>
                  <a:pt x="-25832" y="419260"/>
                  <a:pt x="0" y="0"/>
                </a:cubicBezTo>
                <a:close/>
              </a:path>
            </a:pathLst>
          </a:custGeom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2340768669">
                  <ask:type>
                    <ask:lineSketchFreehand/>
                  </ask:type>
                </ask:lineSketchStyleProps>
              </a:ext>
            </a:extLst>
          </a:ln>
        </p:spPr>
        <p:txBody>
          <a:bodyPr/>
          <a:lstStyle/>
          <a:p>
            <a:r>
              <a:rPr lang="en-US" dirty="0"/>
              <a:t>Student #2</a:t>
            </a:r>
          </a:p>
        </p:txBody>
      </p:sp>
    </p:spTree>
    <p:extLst>
      <p:ext uri="{BB962C8B-B14F-4D97-AF65-F5344CB8AC3E}">
        <p14:creationId xmlns:p14="http://schemas.microsoft.com/office/powerpoint/2010/main" val="3687376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IC COLORS">
      <a:dk1>
        <a:sysClr val="windowText" lastClr="000000"/>
      </a:dk1>
      <a:lt1>
        <a:sysClr val="window" lastClr="FFFFFF"/>
      </a:lt1>
      <a:dk2>
        <a:srgbClr val="00595F"/>
      </a:dk2>
      <a:lt2>
        <a:srgbClr val="E7E6E6"/>
      </a:lt2>
      <a:accent1>
        <a:srgbClr val="009293"/>
      </a:accent1>
      <a:accent2>
        <a:srgbClr val="FFC425"/>
      </a:accent2>
      <a:accent3>
        <a:srgbClr val="492F24"/>
      </a:accent3>
      <a:accent4>
        <a:srgbClr val="00C4C4"/>
      </a:accent4>
      <a:accent5>
        <a:srgbClr val="00595F"/>
      </a:accent5>
      <a:accent6>
        <a:srgbClr val="FFE18B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9DF036E7B4B478A5C928716522392" ma:contentTypeVersion="13" ma:contentTypeDescription="Create a new document." ma:contentTypeScope="" ma:versionID="82c6740c95fab6de8fdbca053fdfdcae">
  <xsd:schema xmlns:xsd="http://www.w3.org/2001/XMLSchema" xmlns:xs="http://www.w3.org/2001/XMLSchema" xmlns:p="http://schemas.microsoft.com/office/2006/metadata/properties" xmlns:ns2="dda6f4b5-b738-49fb-94a1-32a3413f3e95" xmlns:ns3="43b191a3-07f0-43f0-80c1-c7dc6fcf8018" targetNamespace="http://schemas.microsoft.com/office/2006/metadata/properties" ma:root="true" ma:fieldsID="2a066fccab5e31ad1e1eeda4f0653f87" ns2:_="" ns3:_="">
    <xsd:import namespace="dda6f4b5-b738-49fb-94a1-32a3413f3e95"/>
    <xsd:import namespace="43b191a3-07f0-43f0-80c1-c7dc6fcf8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6f4b5-b738-49fb-94a1-32a3413f3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191a3-07f0-43f0-80c1-c7dc6fcf8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372DE0-4B17-43BF-A351-61CE84F58B1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121142-D515-49D1-960B-E75E5F64665B}"/>
</file>

<file path=customXml/itemProps3.xml><?xml version="1.0" encoding="utf-8"?>
<ds:datastoreItem xmlns:ds="http://schemas.openxmlformats.org/officeDocument/2006/customXml" ds:itemID="{E0EBCAE1-6899-4A86-8DA7-AC742DCF2CF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834</Words>
  <Application>Microsoft Office PowerPoint</Application>
  <PresentationFormat>Widescreen</PresentationFormat>
  <Paragraphs>113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Using and Caring for Wyoming Land</vt:lpstr>
      <vt:lpstr>PowerPoint Presentation</vt:lpstr>
      <vt:lpstr>Become the Expert</vt:lpstr>
      <vt:lpstr>Give one, Get one</vt:lpstr>
      <vt:lpstr>Take notes about important facts and details as you read the text.</vt:lpstr>
      <vt:lpstr>Winter Wildlife in Wyoming</vt:lpstr>
      <vt:lpstr>Outdoor Adventure Haven</vt:lpstr>
      <vt:lpstr>Yellowstone in the Winter</vt:lpstr>
      <vt:lpstr>Wildlife and Recreation in Wyoming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Russell</dc:creator>
  <cp:lastModifiedBy>Stephanie Russell</cp:lastModifiedBy>
  <cp:revision>3</cp:revision>
  <dcterms:created xsi:type="dcterms:W3CDTF">2021-01-26T22:28:57Z</dcterms:created>
  <dcterms:modified xsi:type="dcterms:W3CDTF">2021-07-21T22:24:28Z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0x010100F389DF036E7B4B478A5C928716522392</vt:lpwstr>
  </property>
</Properties>
</file>