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58" r:id="rId5"/>
    <p:sldId id="259" r:id="rId6"/>
    <p:sldId id="260" r:id="rId7"/>
    <p:sldId id="261" r:id="rId8"/>
    <p:sldId id="267" r:id="rId9"/>
    <p:sldId id="270" r:id="rId10"/>
    <p:sldId id="268" r:id="rId11"/>
    <p:sldId id="271" r:id="rId12"/>
    <p:sldId id="272" r:id="rId13"/>
    <p:sldId id="273" r:id="rId14"/>
    <p:sldId id="297" r:id="rId15"/>
    <p:sldId id="274" r:id="rId16"/>
    <p:sldId id="275" r:id="rId17"/>
    <p:sldId id="296" r:id="rId18"/>
    <p:sldId id="280" r:id="rId19"/>
    <p:sldId id="282" r:id="rId20"/>
    <p:sldId id="283" r:id="rId21"/>
    <p:sldId id="284" r:id="rId22"/>
    <p:sldId id="285" r:id="rId23"/>
    <p:sldId id="286" r:id="rId24"/>
    <p:sldId id="287" r:id="rId25"/>
    <p:sldId id="288" r:id="rId26"/>
    <p:sldId id="289" r:id="rId27"/>
    <p:sldId id="290" r:id="rId28"/>
    <p:sldId id="291" r:id="rId29"/>
    <p:sldId id="294" r:id="rId30"/>
    <p:sldId id="26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y Mobley" initials="KM" lastIdx="4" clrIdx="0">
    <p:extLst>
      <p:ext uri="{19B8F6BF-5375-455C-9EA6-DF929625EA0E}">
        <p15:presenceInfo xmlns:p15="http://schemas.microsoft.com/office/powerpoint/2012/main" userId="S::kmobley_acsd1.org#ext#@wyaitc.onmicrosoft.com::2bc411c9-e0b0-42ef-ad9e-fadd51b693a5" providerId="AD"/>
      </p:ext>
    </p:extLst>
  </p:cmAuthor>
  <p:cmAuthor id="2" name="Stephanie Russell" initials="SR" lastIdx="1" clrIdx="1">
    <p:extLst>
      <p:ext uri="{19B8F6BF-5375-455C-9EA6-DF929625EA0E}">
        <p15:presenceInfo xmlns:p15="http://schemas.microsoft.com/office/powerpoint/2012/main" userId="S::srussell@wyaitc.org::f71637d8-1f63-4a52-8dcf-c8b5f3a85ec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4CCCC"/>
    <a:srgbClr val="E3DE0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FA0FE4-CBB0-427F-A977-C8CD80BF9A63}" v="1" dt="2021-07-21T22:25:10.8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7045" autoAdjust="0"/>
  </p:normalViewPr>
  <p:slideViewPr>
    <p:cSldViewPr snapToGrid="0">
      <p:cViewPr varScale="1">
        <p:scale>
          <a:sx n="96" d="100"/>
          <a:sy n="96" d="100"/>
        </p:scale>
        <p:origin x="540" y="78"/>
      </p:cViewPr>
      <p:guideLst/>
    </p:cSldViewPr>
  </p:slideViewPr>
  <p:notesTextViewPr>
    <p:cViewPr>
      <p:scale>
        <a:sx n="1" d="1"/>
        <a:sy n="1" d="1"/>
      </p:scale>
      <p:origin x="0" y="0"/>
    </p:cViewPr>
  </p:notesTextViewPr>
  <p:notesViewPr>
    <p:cSldViewPr snapToGrid="0">
      <p:cViewPr varScale="1">
        <p:scale>
          <a:sx n="55" d="100"/>
          <a:sy n="55" d="100"/>
        </p:scale>
        <p:origin x="82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a Kobbe" userId="bdbb0326-6c46-4953-8f19-58851fc23d7b" providerId="ADAL" clId="{4B87381C-5765-4F1F-B33E-FC05532007CA}"/>
    <pc:docChg chg="custSel modSld">
      <pc:chgData name="Dea Kobbe" userId="bdbb0326-6c46-4953-8f19-58851fc23d7b" providerId="ADAL" clId="{4B87381C-5765-4F1F-B33E-FC05532007CA}" dt="2020-12-13T18:12:25.201" v="1376" actId="20577"/>
      <pc:docMkLst>
        <pc:docMk/>
      </pc:docMkLst>
      <pc:sldChg chg="modNotesTx">
        <pc:chgData name="Dea Kobbe" userId="bdbb0326-6c46-4953-8f19-58851fc23d7b" providerId="ADAL" clId="{4B87381C-5765-4F1F-B33E-FC05532007CA}" dt="2020-12-13T17:59:03.039" v="138" actId="20577"/>
        <pc:sldMkLst>
          <pc:docMk/>
          <pc:sldMk cId="3245363674" sldId="267"/>
        </pc:sldMkLst>
      </pc:sldChg>
      <pc:sldChg chg="modNotesTx">
        <pc:chgData name="Dea Kobbe" userId="bdbb0326-6c46-4953-8f19-58851fc23d7b" providerId="ADAL" clId="{4B87381C-5765-4F1F-B33E-FC05532007CA}" dt="2020-12-13T18:00:06.851" v="255" actId="20577"/>
        <pc:sldMkLst>
          <pc:docMk/>
          <pc:sldMk cId="4259245747" sldId="268"/>
        </pc:sldMkLst>
      </pc:sldChg>
      <pc:sldChg chg="modNotesTx">
        <pc:chgData name="Dea Kobbe" userId="bdbb0326-6c46-4953-8f19-58851fc23d7b" providerId="ADAL" clId="{4B87381C-5765-4F1F-B33E-FC05532007CA}" dt="2020-12-13T18:00:35.499" v="297" actId="20577"/>
        <pc:sldMkLst>
          <pc:docMk/>
          <pc:sldMk cId="3054863700" sldId="271"/>
        </pc:sldMkLst>
      </pc:sldChg>
      <pc:sldChg chg="modNotesTx">
        <pc:chgData name="Dea Kobbe" userId="bdbb0326-6c46-4953-8f19-58851fc23d7b" providerId="ADAL" clId="{4B87381C-5765-4F1F-B33E-FC05532007CA}" dt="2020-12-13T18:02:18.309" v="422" actId="20577"/>
        <pc:sldMkLst>
          <pc:docMk/>
          <pc:sldMk cId="4223585044" sldId="272"/>
        </pc:sldMkLst>
      </pc:sldChg>
      <pc:sldChg chg="modNotesTx">
        <pc:chgData name="Dea Kobbe" userId="bdbb0326-6c46-4953-8f19-58851fc23d7b" providerId="ADAL" clId="{4B87381C-5765-4F1F-B33E-FC05532007CA}" dt="2020-12-13T18:04:56.428" v="620" actId="20577"/>
        <pc:sldMkLst>
          <pc:docMk/>
          <pc:sldMk cId="4098890884" sldId="275"/>
        </pc:sldMkLst>
      </pc:sldChg>
      <pc:sldChg chg="modNotesTx">
        <pc:chgData name="Dea Kobbe" userId="bdbb0326-6c46-4953-8f19-58851fc23d7b" providerId="ADAL" clId="{4B87381C-5765-4F1F-B33E-FC05532007CA}" dt="2020-12-13T18:07:17.761" v="867" actId="20577"/>
        <pc:sldMkLst>
          <pc:docMk/>
          <pc:sldMk cId="1332009065" sldId="280"/>
        </pc:sldMkLst>
      </pc:sldChg>
      <pc:sldChg chg="modNotesTx">
        <pc:chgData name="Dea Kobbe" userId="bdbb0326-6c46-4953-8f19-58851fc23d7b" providerId="ADAL" clId="{4B87381C-5765-4F1F-B33E-FC05532007CA}" dt="2020-12-13T18:07:46.741" v="910" actId="20577"/>
        <pc:sldMkLst>
          <pc:docMk/>
          <pc:sldMk cId="2943703116" sldId="282"/>
        </pc:sldMkLst>
      </pc:sldChg>
      <pc:sldChg chg="modNotesTx">
        <pc:chgData name="Dea Kobbe" userId="bdbb0326-6c46-4953-8f19-58851fc23d7b" providerId="ADAL" clId="{4B87381C-5765-4F1F-B33E-FC05532007CA}" dt="2020-12-13T18:08:42.684" v="989" actId="20577"/>
        <pc:sldMkLst>
          <pc:docMk/>
          <pc:sldMk cId="136773434" sldId="284"/>
        </pc:sldMkLst>
      </pc:sldChg>
      <pc:sldChg chg="modNotesTx">
        <pc:chgData name="Dea Kobbe" userId="bdbb0326-6c46-4953-8f19-58851fc23d7b" providerId="ADAL" clId="{4B87381C-5765-4F1F-B33E-FC05532007CA}" dt="2020-12-13T18:08:51.323" v="990" actId="20577"/>
        <pc:sldMkLst>
          <pc:docMk/>
          <pc:sldMk cId="2834580815" sldId="285"/>
        </pc:sldMkLst>
      </pc:sldChg>
      <pc:sldChg chg="modNotesTx">
        <pc:chgData name="Dea Kobbe" userId="bdbb0326-6c46-4953-8f19-58851fc23d7b" providerId="ADAL" clId="{4B87381C-5765-4F1F-B33E-FC05532007CA}" dt="2020-12-13T18:08:56.449" v="991" actId="20577"/>
        <pc:sldMkLst>
          <pc:docMk/>
          <pc:sldMk cId="2741615162" sldId="286"/>
        </pc:sldMkLst>
      </pc:sldChg>
      <pc:sldChg chg="modNotesTx">
        <pc:chgData name="Dea Kobbe" userId="bdbb0326-6c46-4953-8f19-58851fc23d7b" providerId="ADAL" clId="{4B87381C-5765-4F1F-B33E-FC05532007CA}" dt="2020-12-13T18:09:01.145" v="992" actId="20577"/>
        <pc:sldMkLst>
          <pc:docMk/>
          <pc:sldMk cId="4258246775" sldId="287"/>
        </pc:sldMkLst>
      </pc:sldChg>
      <pc:sldChg chg="modNotesTx">
        <pc:chgData name="Dea Kobbe" userId="bdbb0326-6c46-4953-8f19-58851fc23d7b" providerId="ADAL" clId="{4B87381C-5765-4F1F-B33E-FC05532007CA}" dt="2020-12-13T18:09:08.610" v="993" actId="20577"/>
        <pc:sldMkLst>
          <pc:docMk/>
          <pc:sldMk cId="1268808893" sldId="288"/>
        </pc:sldMkLst>
      </pc:sldChg>
      <pc:sldChg chg="modNotesTx">
        <pc:chgData name="Dea Kobbe" userId="bdbb0326-6c46-4953-8f19-58851fc23d7b" providerId="ADAL" clId="{4B87381C-5765-4F1F-B33E-FC05532007CA}" dt="2020-12-13T18:09:14.698" v="994" actId="20577"/>
        <pc:sldMkLst>
          <pc:docMk/>
          <pc:sldMk cId="556362944" sldId="289"/>
        </pc:sldMkLst>
      </pc:sldChg>
      <pc:sldChg chg="modNotesTx">
        <pc:chgData name="Dea Kobbe" userId="bdbb0326-6c46-4953-8f19-58851fc23d7b" providerId="ADAL" clId="{4B87381C-5765-4F1F-B33E-FC05532007CA}" dt="2020-12-13T18:09:57.641" v="1079" actId="20577"/>
        <pc:sldMkLst>
          <pc:docMk/>
          <pc:sldMk cId="3385565750" sldId="290"/>
        </pc:sldMkLst>
      </pc:sldChg>
      <pc:sldChg chg="modNotesTx">
        <pc:chgData name="Dea Kobbe" userId="bdbb0326-6c46-4953-8f19-58851fc23d7b" providerId="ADAL" clId="{4B87381C-5765-4F1F-B33E-FC05532007CA}" dt="2020-12-13T18:11:04.381" v="1233" actId="20577"/>
        <pc:sldMkLst>
          <pc:docMk/>
          <pc:sldMk cId="4256527275" sldId="291"/>
        </pc:sldMkLst>
      </pc:sldChg>
      <pc:sldChg chg="modNotesTx">
        <pc:chgData name="Dea Kobbe" userId="bdbb0326-6c46-4953-8f19-58851fc23d7b" providerId="ADAL" clId="{4B87381C-5765-4F1F-B33E-FC05532007CA}" dt="2020-12-13T18:12:25.201" v="1376" actId="20577"/>
        <pc:sldMkLst>
          <pc:docMk/>
          <pc:sldMk cId="869498447" sldId="294"/>
        </pc:sldMkLst>
      </pc:sldChg>
      <pc:sldChg chg="modNotesTx">
        <pc:chgData name="Dea Kobbe" userId="bdbb0326-6c46-4953-8f19-58851fc23d7b" providerId="ADAL" clId="{4B87381C-5765-4F1F-B33E-FC05532007CA}" dt="2020-12-13T18:06:04.557" v="738" actId="20577"/>
        <pc:sldMkLst>
          <pc:docMk/>
          <pc:sldMk cId="1161243578" sldId="296"/>
        </pc:sldMkLst>
      </pc:sldChg>
      <pc:sldChg chg="modNotesTx">
        <pc:chgData name="Dea Kobbe" userId="bdbb0326-6c46-4953-8f19-58851fc23d7b" providerId="ADAL" clId="{4B87381C-5765-4F1F-B33E-FC05532007CA}" dt="2020-12-13T18:03:53.742" v="527" actId="20577"/>
        <pc:sldMkLst>
          <pc:docMk/>
          <pc:sldMk cId="3001294175" sldId="297"/>
        </pc:sldMkLst>
      </pc:sldChg>
    </pc:docChg>
  </pc:docChgLst>
  <pc:docChgLst>
    <pc:chgData name="Kay Mobley" userId="S::kmobley_acsd1.org#ext#@wyaitc.onmicrosoft.com::2bc411c9-e0b0-42ef-ad9e-fadd51b693a5" providerId="AD" clId="Web-{42DD53A6-CCBF-07C6-8DDA-EB81E7FBD5D7}"/>
    <pc:docChg chg="">
      <pc:chgData name="Kay Mobley" userId="S::kmobley_acsd1.org#ext#@wyaitc.onmicrosoft.com::2bc411c9-e0b0-42ef-ad9e-fadd51b693a5" providerId="AD" clId="Web-{42DD53A6-CCBF-07C6-8DDA-EB81E7FBD5D7}" dt="2021-01-29T03:44:00.323" v="1"/>
      <pc:docMkLst>
        <pc:docMk/>
      </pc:docMkLst>
      <pc:sldChg chg="addCm delCm">
        <pc:chgData name="Kay Mobley" userId="S::kmobley_acsd1.org#ext#@wyaitc.onmicrosoft.com::2bc411c9-e0b0-42ef-ad9e-fadd51b693a5" providerId="AD" clId="Web-{42DD53A6-CCBF-07C6-8DDA-EB81E7FBD5D7}" dt="2021-01-29T03:44:00.323" v="1"/>
        <pc:sldMkLst>
          <pc:docMk/>
          <pc:sldMk cId="4098890884" sldId="275"/>
        </pc:sldMkLst>
      </pc:sldChg>
    </pc:docChg>
  </pc:docChgLst>
  <pc:docChgLst>
    <pc:chgData name="Kay Mobley" userId="S::kmobley_acsd1.org#ext#@wyaitc.onmicrosoft.com::2bc411c9-e0b0-42ef-ad9e-fadd51b693a5" providerId="AD" clId="Web-{073FEDA6-FE69-D059-FF0E-8FD76157384A}"/>
    <pc:docChg chg="modSld">
      <pc:chgData name="Kay Mobley" userId="S::kmobley_acsd1.org#ext#@wyaitc.onmicrosoft.com::2bc411c9-e0b0-42ef-ad9e-fadd51b693a5" providerId="AD" clId="Web-{073FEDA6-FE69-D059-FF0E-8FD76157384A}" dt="2021-01-27T02:17:55.250" v="20" actId="20577"/>
      <pc:docMkLst>
        <pc:docMk/>
      </pc:docMkLst>
      <pc:sldChg chg="modSp">
        <pc:chgData name="Kay Mobley" userId="S::kmobley_acsd1.org#ext#@wyaitc.onmicrosoft.com::2bc411c9-e0b0-42ef-ad9e-fadd51b693a5" providerId="AD" clId="Web-{073FEDA6-FE69-D059-FF0E-8FD76157384A}" dt="2021-01-27T02:03:38.481" v="1" actId="20577"/>
        <pc:sldMkLst>
          <pc:docMk/>
          <pc:sldMk cId="832255523" sldId="258"/>
        </pc:sldMkLst>
        <pc:spChg chg="mod">
          <ac:chgData name="Kay Mobley" userId="S::kmobley_acsd1.org#ext#@wyaitc.onmicrosoft.com::2bc411c9-e0b0-42ef-ad9e-fadd51b693a5" providerId="AD" clId="Web-{073FEDA6-FE69-D059-FF0E-8FD76157384A}" dt="2021-01-27T02:03:38.481" v="1" actId="20577"/>
          <ac:spMkLst>
            <pc:docMk/>
            <pc:sldMk cId="832255523" sldId="258"/>
            <ac:spMk id="3" creationId="{61688B93-C7BD-4E6E-9256-C09F7D96D809}"/>
          </ac:spMkLst>
        </pc:spChg>
      </pc:sldChg>
      <pc:sldChg chg="modSp">
        <pc:chgData name="Kay Mobley" userId="S::kmobley_acsd1.org#ext#@wyaitc.onmicrosoft.com::2bc411c9-e0b0-42ef-ad9e-fadd51b693a5" providerId="AD" clId="Web-{073FEDA6-FE69-D059-FF0E-8FD76157384A}" dt="2021-01-27T02:03:47.637" v="3" actId="20577"/>
        <pc:sldMkLst>
          <pc:docMk/>
          <pc:sldMk cId="3698192087" sldId="259"/>
        </pc:sldMkLst>
        <pc:spChg chg="mod">
          <ac:chgData name="Kay Mobley" userId="S::kmobley_acsd1.org#ext#@wyaitc.onmicrosoft.com::2bc411c9-e0b0-42ef-ad9e-fadd51b693a5" providerId="AD" clId="Web-{073FEDA6-FE69-D059-FF0E-8FD76157384A}" dt="2021-01-27T02:03:47.637" v="3" actId="20577"/>
          <ac:spMkLst>
            <pc:docMk/>
            <pc:sldMk cId="3698192087" sldId="259"/>
            <ac:spMk id="4" creationId="{042FC33C-6A25-4CC3-BDD3-B269A18D2E30}"/>
          </ac:spMkLst>
        </pc:spChg>
      </pc:sldChg>
      <pc:sldChg chg="modSp">
        <pc:chgData name="Kay Mobley" userId="S::kmobley_acsd1.org#ext#@wyaitc.onmicrosoft.com::2bc411c9-e0b0-42ef-ad9e-fadd51b693a5" providerId="AD" clId="Web-{073FEDA6-FE69-D059-FF0E-8FD76157384A}" dt="2021-01-27T02:05:11.341" v="5" actId="20577"/>
        <pc:sldMkLst>
          <pc:docMk/>
          <pc:sldMk cId="1411483202" sldId="260"/>
        </pc:sldMkLst>
        <pc:spChg chg="mod">
          <ac:chgData name="Kay Mobley" userId="S::kmobley_acsd1.org#ext#@wyaitc.onmicrosoft.com::2bc411c9-e0b0-42ef-ad9e-fadd51b693a5" providerId="AD" clId="Web-{073FEDA6-FE69-D059-FF0E-8FD76157384A}" dt="2021-01-27T02:05:11.341" v="5" actId="20577"/>
          <ac:spMkLst>
            <pc:docMk/>
            <pc:sldMk cId="1411483202" sldId="260"/>
            <ac:spMk id="4" creationId="{DF92F08D-3351-4B1B-BA69-2B38D7C93919}"/>
          </ac:spMkLst>
        </pc:spChg>
      </pc:sldChg>
      <pc:sldChg chg="addCm">
        <pc:chgData name="Kay Mobley" userId="S::kmobley_acsd1.org#ext#@wyaitc.onmicrosoft.com::2bc411c9-e0b0-42ef-ad9e-fadd51b693a5" providerId="AD" clId="Web-{073FEDA6-FE69-D059-FF0E-8FD76157384A}" dt="2021-01-27T02:06:57.669" v="13"/>
        <pc:sldMkLst>
          <pc:docMk/>
          <pc:sldMk cId="2490033638" sldId="273"/>
        </pc:sldMkLst>
      </pc:sldChg>
      <pc:sldChg chg="modSp">
        <pc:chgData name="Kay Mobley" userId="S::kmobley_acsd1.org#ext#@wyaitc.onmicrosoft.com::2bc411c9-e0b0-42ef-ad9e-fadd51b693a5" providerId="AD" clId="Web-{073FEDA6-FE69-D059-FF0E-8FD76157384A}" dt="2021-01-27T02:06:27.966" v="12" actId="20577"/>
        <pc:sldMkLst>
          <pc:docMk/>
          <pc:sldMk cId="2381832163" sldId="274"/>
        </pc:sldMkLst>
        <pc:spChg chg="mod">
          <ac:chgData name="Kay Mobley" userId="S::kmobley_acsd1.org#ext#@wyaitc.onmicrosoft.com::2bc411c9-e0b0-42ef-ad9e-fadd51b693a5" providerId="AD" clId="Web-{073FEDA6-FE69-D059-FF0E-8FD76157384A}" dt="2021-01-27T02:06:16.919" v="9" actId="20577"/>
          <ac:spMkLst>
            <pc:docMk/>
            <pc:sldMk cId="2381832163" sldId="274"/>
            <ac:spMk id="62" creationId="{782F9988-6572-41EB-8D90-3FE60F062823}"/>
          </ac:spMkLst>
        </pc:spChg>
        <pc:spChg chg="mod">
          <ac:chgData name="Kay Mobley" userId="S::kmobley_acsd1.org#ext#@wyaitc.onmicrosoft.com::2bc411c9-e0b0-42ef-ad9e-fadd51b693a5" providerId="AD" clId="Web-{073FEDA6-FE69-D059-FF0E-8FD76157384A}" dt="2021-01-27T02:06:27.966" v="12" actId="20577"/>
          <ac:spMkLst>
            <pc:docMk/>
            <pc:sldMk cId="2381832163" sldId="274"/>
            <ac:spMk id="76" creationId="{66B363F1-399E-4813-87A6-ACDD94BE14A2}"/>
          </ac:spMkLst>
        </pc:spChg>
      </pc:sldChg>
      <pc:sldChg chg="addCm">
        <pc:chgData name="Kay Mobley" userId="S::kmobley_acsd1.org#ext#@wyaitc.onmicrosoft.com::2bc411c9-e0b0-42ef-ad9e-fadd51b693a5" providerId="AD" clId="Web-{073FEDA6-FE69-D059-FF0E-8FD76157384A}" dt="2021-01-27T02:10:26.545" v="14"/>
        <pc:sldMkLst>
          <pc:docMk/>
          <pc:sldMk cId="4098890884" sldId="275"/>
        </pc:sldMkLst>
      </pc:sldChg>
      <pc:sldChg chg="modSp addCm">
        <pc:chgData name="Kay Mobley" userId="S::kmobley_acsd1.org#ext#@wyaitc.onmicrosoft.com::2bc411c9-e0b0-42ef-ad9e-fadd51b693a5" providerId="AD" clId="Web-{073FEDA6-FE69-D059-FF0E-8FD76157384A}" dt="2021-01-27T02:17:55.250" v="20" actId="20577"/>
        <pc:sldMkLst>
          <pc:docMk/>
          <pc:sldMk cId="3385565750" sldId="290"/>
        </pc:sldMkLst>
        <pc:spChg chg="mod">
          <ac:chgData name="Kay Mobley" userId="S::kmobley_acsd1.org#ext#@wyaitc.onmicrosoft.com::2bc411c9-e0b0-42ef-ad9e-fadd51b693a5" providerId="AD" clId="Web-{073FEDA6-FE69-D059-FF0E-8FD76157384A}" dt="2021-01-27T02:17:55.250" v="20" actId="20577"/>
          <ac:spMkLst>
            <pc:docMk/>
            <pc:sldMk cId="3385565750" sldId="290"/>
            <ac:spMk id="3" creationId="{526F0D97-F070-4DEA-9DAD-D3351FC34A88}"/>
          </ac:spMkLst>
        </pc:spChg>
      </pc:sldChg>
      <pc:sldChg chg="modSp">
        <pc:chgData name="Kay Mobley" userId="S::kmobley_acsd1.org#ext#@wyaitc.onmicrosoft.com::2bc411c9-e0b0-42ef-ad9e-fadd51b693a5" providerId="AD" clId="Web-{073FEDA6-FE69-D059-FF0E-8FD76157384A}" dt="2021-01-27T02:10:53.811" v="17" actId="20577"/>
        <pc:sldMkLst>
          <pc:docMk/>
          <pc:sldMk cId="1161243578" sldId="296"/>
        </pc:sldMkLst>
        <pc:spChg chg="mod">
          <ac:chgData name="Kay Mobley" userId="S::kmobley_acsd1.org#ext#@wyaitc.onmicrosoft.com::2bc411c9-e0b0-42ef-ad9e-fadd51b693a5" providerId="AD" clId="Web-{073FEDA6-FE69-D059-FF0E-8FD76157384A}" dt="2021-01-27T02:10:53.811" v="17" actId="20577"/>
          <ac:spMkLst>
            <pc:docMk/>
            <pc:sldMk cId="1161243578" sldId="296"/>
            <ac:spMk id="7" creationId="{C8D5331B-1819-4C04-B813-204897E1105C}"/>
          </ac:spMkLst>
        </pc:spChg>
      </pc:sldChg>
    </pc:docChg>
  </pc:docChgLst>
  <pc:docChgLst>
    <pc:chgData name="Stephanie Russell" userId="f71637d8-1f63-4a52-8dcf-c8b5f3a85ec9" providerId="ADAL" clId="{7C170DBC-DC06-4855-801D-648A42250CBB}"/>
    <pc:docChg chg="undo custSel mod delSld modSld delMainMaster">
      <pc:chgData name="Stephanie Russell" userId="f71637d8-1f63-4a52-8dcf-c8b5f3a85ec9" providerId="ADAL" clId="{7C170DBC-DC06-4855-801D-648A42250CBB}" dt="2021-01-25T21:40:33.697" v="172" actId="478"/>
      <pc:docMkLst>
        <pc:docMk/>
      </pc:docMkLst>
      <pc:sldChg chg="setBg">
        <pc:chgData name="Stephanie Russell" userId="f71637d8-1f63-4a52-8dcf-c8b5f3a85ec9" providerId="ADAL" clId="{7C170DBC-DC06-4855-801D-648A42250CBB}" dt="2021-01-13T16:02:12.236" v="0"/>
        <pc:sldMkLst>
          <pc:docMk/>
          <pc:sldMk cId="832255523" sldId="258"/>
        </pc:sldMkLst>
      </pc:sldChg>
      <pc:sldChg chg="modSp setBg">
        <pc:chgData name="Stephanie Russell" userId="f71637d8-1f63-4a52-8dcf-c8b5f3a85ec9" providerId="ADAL" clId="{7C170DBC-DC06-4855-801D-648A42250CBB}" dt="2021-01-25T20:56:21.432" v="63" actId="14100"/>
        <pc:sldMkLst>
          <pc:docMk/>
          <pc:sldMk cId="3698192087" sldId="259"/>
        </pc:sldMkLst>
        <pc:picChg chg="mod">
          <ac:chgData name="Stephanie Russell" userId="f71637d8-1f63-4a52-8dcf-c8b5f3a85ec9" providerId="ADAL" clId="{7C170DBC-DC06-4855-801D-648A42250CBB}" dt="2021-01-25T20:56:21.432" v="63" actId="14100"/>
          <ac:picMkLst>
            <pc:docMk/>
            <pc:sldMk cId="3698192087" sldId="259"/>
            <ac:picMk id="2" creationId="{1AA8C323-82FB-4A23-8B38-77A38ABEDA6D}"/>
          </ac:picMkLst>
        </pc:picChg>
      </pc:sldChg>
      <pc:sldChg chg="modSp setBg">
        <pc:chgData name="Stephanie Russell" userId="f71637d8-1f63-4a52-8dcf-c8b5f3a85ec9" providerId="ADAL" clId="{7C170DBC-DC06-4855-801D-648A42250CBB}" dt="2021-01-13T16:03:20.668" v="6"/>
        <pc:sldMkLst>
          <pc:docMk/>
          <pc:sldMk cId="1411483202" sldId="260"/>
        </pc:sldMkLst>
        <pc:spChg chg="mod">
          <ac:chgData name="Stephanie Russell" userId="f71637d8-1f63-4a52-8dcf-c8b5f3a85ec9" providerId="ADAL" clId="{7C170DBC-DC06-4855-801D-648A42250CBB}" dt="2021-01-13T16:02:36.749" v="3" actId="20577"/>
          <ac:spMkLst>
            <pc:docMk/>
            <pc:sldMk cId="1411483202" sldId="260"/>
            <ac:spMk id="4" creationId="{DF92F08D-3351-4B1B-BA69-2B38D7C93919}"/>
          </ac:spMkLst>
        </pc:spChg>
        <pc:picChg chg="mod">
          <ac:chgData name="Stephanie Russell" userId="f71637d8-1f63-4a52-8dcf-c8b5f3a85ec9" providerId="ADAL" clId="{7C170DBC-DC06-4855-801D-648A42250CBB}" dt="2021-01-13T16:03:09.722" v="4" actId="14826"/>
          <ac:picMkLst>
            <pc:docMk/>
            <pc:sldMk cId="1411483202" sldId="260"/>
            <ac:picMk id="2" creationId="{1AA8C323-82FB-4A23-8B38-77A38ABEDA6D}"/>
          </ac:picMkLst>
        </pc:picChg>
      </pc:sldChg>
      <pc:sldChg chg="setBg">
        <pc:chgData name="Stephanie Russell" userId="f71637d8-1f63-4a52-8dcf-c8b5f3a85ec9" providerId="ADAL" clId="{7C170DBC-DC06-4855-801D-648A42250CBB}" dt="2021-01-13T16:03:27.813" v="7"/>
        <pc:sldMkLst>
          <pc:docMk/>
          <pc:sldMk cId="2012941787" sldId="261"/>
        </pc:sldMkLst>
      </pc:sldChg>
      <pc:sldChg chg="delSp modSp mod setBg">
        <pc:chgData name="Stephanie Russell" userId="f71637d8-1f63-4a52-8dcf-c8b5f3a85ec9" providerId="ADAL" clId="{7C170DBC-DC06-4855-801D-648A42250CBB}" dt="2021-01-25T21:40:33.697" v="172" actId="478"/>
        <pc:sldMkLst>
          <pc:docMk/>
          <pc:sldMk cId="2210155177" sldId="264"/>
        </pc:sldMkLst>
        <pc:picChg chg="mod">
          <ac:chgData name="Stephanie Russell" userId="f71637d8-1f63-4a52-8dcf-c8b5f3a85ec9" providerId="ADAL" clId="{7C170DBC-DC06-4855-801D-648A42250CBB}" dt="2021-01-25T21:40:31.171" v="171" actId="14826"/>
          <ac:picMkLst>
            <pc:docMk/>
            <pc:sldMk cId="2210155177" sldId="264"/>
            <ac:picMk id="4" creationId="{961FAF58-0FD5-4BFA-9A9A-227C0AF189C4}"/>
          </ac:picMkLst>
        </pc:picChg>
        <pc:picChg chg="del">
          <ac:chgData name="Stephanie Russell" userId="f71637d8-1f63-4a52-8dcf-c8b5f3a85ec9" providerId="ADAL" clId="{7C170DBC-DC06-4855-801D-648A42250CBB}" dt="2021-01-25T21:40:33.697" v="172" actId="478"/>
          <ac:picMkLst>
            <pc:docMk/>
            <pc:sldMk cId="2210155177" sldId="264"/>
            <ac:picMk id="7" creationId="{085EBB4D-5DC4-4671-BB18-25A1BC01268A}"/>
          </ac:picMkLst>
        </pc:picChg>
      </pc:sldChg>
      <pc:sldChg chg="del">
        <pc:chgData name="Stephanie Russell" userId="f71637d8-1f63-4a52-8dcf-c8b5f3a85ec9" providerId="ADAL" clId="{7C170DBC-DC06-4855-801D-648A42250CBB}" dt="2021-01-13T16:08:55.832" v="20" actId="2696"/>
        <pc:sldMkLst>
          <pc:docMk/>
          <pc:sldMk cId="2874502932" sldId="265"/>
        </pc:sldMkLst>
      </pc:sldChg>
      <pc:sldChg chg="addSp modSp setBg">
        <pc:chgData name="Stephanie Russell" userId="f71637d8-1f63-4a52-8dcf-c8b5f3a85ec9" providerId="ADAL" clId="{7C170DBC-DC06-4855-801D-648A42250CBB}" dt="2021-01-25T21:00:56.502" v="64" actId="14826"/>
        <pc:sldMkLst>
          <pc:docMk/>
          <pc:sldMk cId="3245363674" sldId="267"/>
        </pc:sldMkLst>
        <pc:spChg chg="add mod">
          <ac:chgData name="Stephanie Russell" userId="f71637d8-1f63-4a52-8dcf-c8b5f3a85ec9" providerId="ADAL" clId="{7C170DBC-DC06-4855-801D-648A42250CBB}" dt="2021-01-25T21:00:56.502" v="64" actId="14826"/>
          <ac:spMkLst>
            <pc:docMk/>
            <pc:sldMk cId="3245363674" sldId="267"/>
            <ac:spMk id="3" creationId="{76A3F67A-C0FB-47CE-A9B4-AFD09E0AF95D}"/>
          </ac:spMkLst>
        </pc:spChg>
        <pc:picChg chg="mod">
          <ac:chgData name="Stephanie Russell" userId="f71637d8-1f63-4a52-8dcf-c8b5f3a85ec9" providerId="ADAL" clId="{7C170DBC-DC06-4855-801D-648A42250CBB}" dt="2021-01-25T21:00:56.502" v="64" actId="14826"/>
          <ac:picMkLst>
            <pc:docMk/>
            <pc:sldMk cId="3245363674" sldId="267"/>
            <ac:picMk id="8" creationId="{F05CB061-70BD-4863-ABC6-CE972F933E40}"/>
          </ac:picMkLst>
        </pc:picChg>
      </pc:sldChg>
      <pc:sldChg chg="modSp mod">
        <pc:chgData name="Stephanie Russell" userId="f71637d8-1f63-4a52-8dcf-c8b5f3a85ec9" providerId="ADAL" clId="{7C170DBC-DC06-4855-801D-648A42250CBB}" dt="2021-01-25T21:26:31.889" v="100" actId="207"/>
        <pc:sldMkLst>
          <pc:docMk/>
          <pc:sldMk cId="4259245747" sldId="268"/>
        </pc:sldMkLst>
        <pc:spChg chg="mod">
          <ac:chgData name="Stephanie Russell" userId="f71637d8-1f63-4a52-8dcf-c8b5f3a85ec9" providerId="ADAL" clId="{7C170DBC-DC06-4855-801D-648A42250CBB}" dt="2021-01-25T21:26:31.889" v="100" actId="207"/>
          <ac:spMkLst>
            <pc:docMk/>
            <pc:sldMk cId="4259245747" sldId="268"/>
            <ac:spMk id="2" creationId="{29CF883E-AC86-4390-8CE0-2A910A392C53}"/>
          </ac:spMkLst>
        </pc:spChg>
        <pc:picChg chg="mod">
          <ac:chgData name="Stephanie Russell" userId="f71637d8-1f63-4a52-8dcf-c8b5f3a85ec9" providerId="ADAL" clId="{7C170DBC-DC06-4855-801D-648A42250CBB}" dt="2021-01-25T21:22:18.825" v="79" actId="208"/>
          <ac:picMkLst>
            <pc:docMk/>
            <pc:sldMk cId="4259245747" sldId="268"/>
            <ac:picMk id="4" creationId="{9882DF59-40D4-4A1C-B7A4-36B08F90C1E5}"/>
          </ac:picMkLst>
        </pc:picChg>
        <pc:picChg chg="mod">
          <ac:chgData name="Stephanie Russell" userId="f71637d8-1f63-4a52-8dcf-c8b5f3a85ec9" providerId="ADAL" clId="{7C170DBC-DC06-4855-801D-648A42250CBB}" dt="2021-01-25T21:22:40.851" v="81" actId="208"/>
          <ac:picMkLst>
            <pc:docMk/>
            <pc:sldMk cId="4259245747" sldId="268"/>
            <ac:picMk id="5" creationId="{4092A040-9D22-418F-A29F-17830FEB0DFC}"/>
          </ac:picMkLst>
        </pc:picChg>
        <pc:picChg chg="mod">
          <ac:chgData name="Stephanie Russell" userId="f71637d8-1f63-4a52-8dcf-c8b5f3a85ec9" providerId="ADAL" clId="{7C170DBC-DC06-4855-801D-648A42250CBB}" dt="2021-01-25T21:22:40.851" v="81" actId="208"/>
          <ac:picMkLst>
            <pc:docMk/>
            <pc:sldMk cId="4259245747" sldId="268"/>
            <ac:picMk id="6" creationId="{0564929A-549C-4733-948B-EA097F0A0799}"/>
          </ac:picMkLst>
        </pc:picChg>
        <pc:picChg chg="mod">
          <ac:chgData name="Stephanie Russell" userId="f71637d8-1f63-4a52-8dcf-c8b5f3a85ec9" providerId="ADAL" clId="{7C170DBC-DC06-4855-801D-648A42250CBB}" dt="2021-01-25T21:22:40.851" v="81" actId="208"/>
          <ac:picMkLst>
            <pc:docMk/>
            <pc:sldMk cId="4259245747" sldId="268"/>
            <ac:picMk id="7" creationId="{B73F5ACC-679E-4F52-A5E5-A8DB03295BCF}"/>
          </ac:picMkLst>
        </pc:picChg>
        <pc:picChg chg="mod">
          <ac:chgData name="Stephanie Russell" userId="f71637d8-1f63-4a52-8dcf-c8b5f3a85ec9" providerId="ADAL" clId="{7C170DBC-DC06-4855-801D-648A42250CBB}" dt="2021-01-25T21:22:40.851" v="81" actId="208"/>
          <ac:picMkLst>
            <pc:docMk/>
            <pc:sldMk cId="4259245747" sldId="268"/>
            <ac:picMk id="8" creationId="{6D617474-FBB5-44C7-8DB7-B68E7870DA60}"/>
          </ac:picMkLst>
        </pc:picChg>
        <pc:picChg chg="mod">
          <ac:chgData name="Stephanie Russell" userId="f71637d8-1f63-4a52-8dcf-c8b5f3a85ec9" providerId="ADAL" clId="{7C170DBC-DC06-4855-801D-648A42250CBB}" dt="2021-01-25T21:22:40.851" v="81" actId="208"/>
          <ac:picMkLst>
            <pc:docMk/>
            <pc:sldMk cId="4259245747" sldId="268"/>
            <ac:picMk id="9" creationId="{A5C5F510-C1EA-477F-93AE-28DF0A1304EC}"/>
          </ac:picMkLst>
        </pc:picChg>
        <pc:picChg chg="mod">
          <ac:chgData name="Stephanie Russell" userId="f71637d8-1f63-4a52-8dcf-c8b5f3a85ec9" providerId="ADAL" clId="{7C170DBC-DC06-4855-801D-648A42250CBB}" dt="2021-01-25T21:22:40.851" v="81" actId="208"/>
          <ac:picMkLst>
            <pc:docMk/>
            <pc:sldMk cId="4259245747" sldId="268"/>
            <ac:picMk id="10" creationId="{9241FE9B-0D12-42C9-8717-29A3D5914EF3}"/>
          </ac:picMkLst>
        </pc:picChg>
        <pc:picChg chg="mod">
          <ac:chgData name="Stephanie Russell" userId="f71637d8-1f63-4a52-8dcf-c8b5f3a85ec9" providerId="ADAL" clId="{7C170DBC-DC06-4855-801D-648A42250CBB}" dt="2021-01-25T21:22:40.851" v="81" actId="208"/>
          <ac:picMkLst>
            <pc:docMk/>
            <pc:sldMk cId="4259245747" sldId="268"/>
            <ac:picMk id="11" creationId="{C278E2A2-A459-4DEC-AE29-C9015915C09E}"/>
          </ac:picMkLst>
        </pc:picChg>
        <pc:picChg chg="mod">
          <ac:chgData name="Stephanie Russell" userId="f71637d8-1f63-4a52-8dcf-c8b5f3a85ec9" providerId="ADAL" clId="{7C170DBC-DC06-4855-801D-648A42250CBB}" dt="2021-01-25T21:22:40.851" v="81" actId="208"/>
          <ac:picMkLst>
            <pc:docMk/>
            <pc:sldMk cId="4259245747" sldId="268"/>
            <ac:picMk id="12" creationId="{271F624D-ADE6-4F00-A6B0-878016387076}"/>
          </ac:picMkLst>
        </pc:picChg>
        <pc:picChg chg="mod">
          <ac:chgData name="Stephanie Russell" userId="f71637d8-1f63-4a52-8dcf-c8b5f3a85ec9" providerId="ADAL" clId="{7C170DBC-DC06-4855-801D-648A42250CBB}" dt="2021-01-25T21:22:40.851" v="81" actId="208"/>
          <ac:picMkLst>
            <pc:docMk/>
            <pc:sldMk cId="4259245747" sldId="268"/>
            <ac:picMk id="13" creationId="{4920AFC0-CB6C-4A8C-978F-3A49426E6CB2}"/>
          </ac:picMkLst>
        </pc:picChg>
        <pc:picChg chg="mod">
          <ac:chgData name="Stephanie Russell" userId="f71637d8-1f63-4a52-8dcf-c8b5f3a85ec9" providerId="ADAL" clId="{7C170DBC-DC06-4855-801D-648A42250CBB}" dt="2021-01-25T21:22:40.851" v="81" actId="208"/>
          <ac:picMkLst>
            <pc:docMk/>
            <pc:sldMk cId="4259245747" sldId="268"/>
            <ac:picMk id="14" creationId="{5192D2CB-BBB4-4AFA-A53C-A2BCDB13B9EC}"/>
          </ac:picMkLst>
        </pc:picChg>
        <pc:picChg chg="mod">
          <ac:chgData name="Stephanie Russell" userId="f71637d8-1f63-4a52-8dcf-c8b5f3a85ec9" providerId="ADAL" clId="{7C170DBC-DC06-4855-801D-648A42250CBB}" dt="2021-01-25T21:22:18.825" v="79" actId="208"/>
          <ac:picMkLst>
            <pc:docMk/>
            <pc:sldMk cId="4259245747" sldId="268"/>
            <ac:picMk id="15" creationId="{C2A249E0-B524-4840-BAEC-3770DB420D4A}"/>
          </ac:picMkLst>
        </pc:picChg>
        <pc:picChg chg="mod">
          <ac:chgData name="Stephanie Russell" userId="f71637d8-1f63-4a52-8dcf-c8b5f3a85ec9" providerId="ADAL" clId="{7C170DBC-DC06-4855-801D-648A42250CBB}" dt="2021-01-25T21:22:18.825" v="79" actId="208"/>
          <ac:picMkLst>
            <pc:docMk/>
            <pc:sldMk cId="4259245747" sldId="268"/>
            <ac:picMk id="16" creationId="{A2956C09-AC5E-4090-B873-B0F410FC02AC}"/>
          </ac:picMkLst>
        </pc:picChg>
        <pc:picChg chg="mod">
          <ac:chgData name="Stephanie Russell" userId="f71637d8-1f63-4a52-8dcf-c8b5f3a85ec9" providerId="ADAL" clId="{7C170DBC-DC06-4855-801D-648A42250CBB}" dt="2021-01-25T21:22:18.825" v="79" actId="208"/>
          <ac:picMkLst>
            <pc:docMk/>
            <pc:sldMk cId="4259245747" sldId="268"/>
            <ac:picMk id="17" creationId="{8AC3BBC0-6637-4B4F-A523-63A492E7B08A}"/>
          </ac:picMkLst>
        </pc:picChg>
        <pc:picChg chg="mod">
          <ac:chgData name="Stephanie Russell" userId="f71637d8-1f63-4a52-8dcf-c8b5f3a85ec9" providerId="ADAL" clId="{7C170DBC-DC06-4855-801D-648A42250CBB}" dt="2021-01-25T21:22:18.825" v="79" actId="208"/>
          <ac:picMkLst>
            <pc:docMk/>
            <pc:sldMk cId="4259245747" sldId="268"/>
            <ac:picMk id="18" creationId="{8BCC36A3-A38E-4399-9941-BD69BA0E8532}"/>
          </ac:picMkLst>
        </pc:picChg>
        <pc:picChg chg="mod">
          <ac:chgData name="Stephanie Russell" userId="f71637d8-1f63-4a52-8dcf-c8b5f3a85ec9" providerId="ADAL" clId="{7C170DBC-DC06-4855-801D-648A42250CBB}" dt="2021-01-25T21:22:18.825" v="79" actId="208"/>
          <ac:picMkLst>
            <pc:docMk/>
            <pc:sldMk cId="4259245747" sldId="268"/>
            <ac:picMk id="19" creationId="{38E07624-8C04-4397-ADAA-7D8E067E32F6}"/>
          </ac:picMkLst>
        </pc:picChg>
        <pc:picChg chg="mod">
          <ac:chgData name="Stephanie Russell" userId="f71637d8-1f63-4a52-8dcf-c8b5f3a85ec9" providerId="ADAL" clId="{7C170DBC-DC06-4855-801D-648A42250CBB}" dt="2021-01-25T21:22:18.825" v="79" actId="208"/>
          <ac:picMkLst>
            <pc:docMk/>
            <pc:sldMk cId="4259245747" sldId="268"/>
            <ac:picMk id="20" creationId="{EE26FDCE-501E-4028-8163-B11F8CAE23AB}"/>
          </ac:picMkLst>
        </pc:picChg>
        <pc:picChg chg="mod">
          <ac:chgData name="Stephanie Russell" userId="f71637d8-1f63-4a52-8dcf-c8b5f3a85ec9" providerId="ADAL" clId="{7C170DBC-DC06-4855-801D-648A42250CBB}" dt="2021-01-25T21:22:18.825" v="79" actId="208"/>
          <ac:picMkLst>
            <pc:docMk/>
            <pc:sldMk cId="4259245747" sldId="268"/>
            <ac:picMk id="21" creationId="{6E42DF87-3B85-4DAC-8B68-3F6FAA123104}"/>
          </ac:picMkLst>
        </pc:picChg>
        <pc:picChg chg="mod">
          <ac:chgData name="Stephanie Russell" userId="f71637d8-1f63-4a52-8dcf-c8b5f3a85ec9" providerId="ADAL" clId="{7C170DBC-DC06-4855-801D-648A42250CBB}" dt="2021-01-25T21:22:18.825" v="79" actId="208"/>
          <ac:picMkLst>
            <pc:docMk/>
            <pc:sldMk cId="4259245747" sldId="268"/>
            <ac:picMk id="22" creationId="{75664B5C-C169-4831-B1D4-1A975A6AF0A4}"/>
          </ac:picMkLst>
        </pc:picChg>
        <pc:picChg chg="mod">
          <ac:chgData name="Stephanie Russell" userId="f71637d8-1f63-4a52-8dcf-c8b5f3a85ec9" providerId="ADAL" clId="{7C170DBC-DC06-4855-801D-648A42250CBB}" dt="2021-01-25T21:22:18.825" v="79" actId="208"/>
          <ac:picMkLst>
            <pc:docMk/>
            <pc:sldMk cId="4259245747" sldId="268"/>
            <ac:picMk id="23" creationId="{0778B1AB-69B7-4D3A-A46A-7D77CC2A6B89}"/>
          </ac:picMkLst>
        </pc:picChg>
        <pc:picChg chg="mod">
          <ac:chgData name="Stephanie Russell" userId="f71637d8-1f63-4a52-8dcf-c8b5f3a85ec9" providerId="ADAL" clId="{7C170DBC-DC06-4855-801D-648A42250CBB}" dt="2021-01-25T21:22:18.825" v="79" actId="208"/>
          <ac:picMkLst>
            <pc:docMk/>
            <pc:sldMk cId="4259245747" sldId="268"/>
            <ac:picMk id="24" creationId="{475F3078-EA71-411C-8E8B-BFA93798BD96}"/>
          </ac:picMkLst>
        </pc:picChg>
        <pc:picChg chg="mod">
          <ac:chgData name="Stephanie Russell" userId="f71637d8-1f63-4a52-8dcf-c8b5f3a85ec9" providerId="ADAL" clId="{7C170DBC-DC06-4855-801D-648A42250CBB}" dt="2021-01-25T21:22:18.825" v="79" actId="208"/>
          <ac:picMkLst>
            <pc:docMk/>
            <pc:sldMk cId="4259245747" sldId="268"/>
            <ac:picMk id="25" creationId="{B9DD9F98-F6A1-4A36-A71B-3F3237974706}"/>
          </ac:picMkLst>
        </pc:picChg>
        <pc:picChg chg="mod">
          <ac:chgData name="Stephanie Russell" userId="f71637d8-1f63-4a52-8dcf-c8b5f3a85ec9" providerId="ADAL" clId="{7C170DBC-DC06-4855-801D-648A42250CBB}" dt="2021-01-25T21:22:18.825" v="79" actId="208"/>
          <ac:picMkLst>
            <pc:docMk/>
            <pc:sldMk cId="4259245747" sldId="268"/>
            <ac:picMk id="26" creationId="{1273FE15-413E-4ADD-B482-739A45C27B37}"/>
          </ac:picMkLst>
        </pc:picChg>
        <pc:picChg chg="mod">
          <ac:chgData name="Stephanie Russell" userId="f71637d8-1f63-4a52-8dcf-c8b5f3a85ec9" providerId="ADAL" clId="{7C170DBC-DC06-4855-801D-648A42250CBB}" dt="2021-01-25T21:22:18.825" v="79" actId="208"/>
          <ac:picMkLst>
            <pc:docMk/>
            <pc:sldMk cId="4259245747" sldId="268"/>
            <ac:picMk id="27" creationId="{93B3904F-6283-45B7-83CF-D616ABA1525D}"/>
          </ac:picMkLst>
        </pc:picChg>
        <pc:picChg chg="mod">
          <ac:chgData name="Stephanie Russell" userId="f71637d8-1f63-4a52-8dcf-c8b5f3a85ec9" providerId="ADAL" clId="{7C170DBC-DC06-4855-801D-648A42250CBB}" dt="2021-01-25T21:22:18.825" v="79" actId="208"/>
          <ac:picMkLst>
            <pc:docMk/>
            <pc:sldMk cId="4259245747" sldId="268"/>
            <ac:picMk id="28" creationId="{E8B3BAA7-9250-46EA-B039-1805B36A7D36}"/>
          </ac:picMkLst>
        </pc:picChg>
        <pc:picChg chg="mod">
          <ac:chgData name="Stephanie Russell" userId="f71637d8-1f63-4a52-8dcf-c8b5f3a85ec9" providerId="ADAL" clId="{7C170DBC-DC06-4855-801D-648A42250CBB}" dt="2021-01-25T21:22:40.851" v="81" actId="208"/>
          <ac:picMkLst>
            <pc:docMk/>
            <pc:sldMk cId="4259245747" sldId="268"/>
            <ac:picMk id="29" creationId="{25042B19-F520-46B8-A7C2-F8EDFF9D2983}"/>
          </ac:picMkLst>
        </pc:picChg>
        <pc:picChg chg="mod">
          <ac:chgData name="Stephanie Russell" userId="f71637d8-1f63-4a52-8dcf-c8b5f3a85ec9" providerId="ADAL" clId="{7C170DBC-DC06-4855-801D-648A42250CBB}" dt="2021-01-25T21:22:40.851" v="81" actId="208"/>
          <ac:picMkLst>
            <pc:docMk/>
            <pc:sldMk cId="4259245747" sldId="268"/>
            <ac:picMk id="30" creationId="{B72C1237-8CD0-4511-B857-73FEF1D399DA}"/>
          </ac:picMkLst>
        </pc:picChg>
        <pc:picChg chg="mod">
          <ac:chgData name="Stephanie Russell" userId="f71637d8-1f63-4a52-8dcf-c8b5f3a85ec9" providerId="ADAL" clId="{7C170DBC-DC06-4855-801D-648A42250CBB}" dt="2021-01-25T21:22:40.851" v="81" actId="208"/>
          <ac:picMkLst>
            <pc:docMk/>
            <pc:sldMk cId="4259245747" sldId="268"/>
            <ac:picMk id="31" creationId="{ED35B21F-6CD2-4398-B258-D36BC54A6CF1}"/>
          </ac:picMkLst>
        </pc:picChg>
        <pc:picChg chg="mod">
          <ac:chgData name="Stephanie Russell" userId="f71637d8-1f63-4a52-8dcf-c8b5f3a85ec9" providerId="ADAL" clId="{7C170DBC-DC06-4855-801D-648A42250CBB}" dt="2021-01-25T21:22:40.851" v="81" actId="208"/>
          <ac:picMkLst>
            <pc:docMk/>
            <pc:sldMk cId="4259245747" sldId="268"/>
            <ac:picMk id="32" creationId="{D4AA3DA2-F330-48C6-82B0-E363D761E46E}"/>
          </ac:picMkLst>
        </pc:picChg>
        <pc:picChg chg="mod">
          <ac:chgData name="Stephanie Russell" userId="f71637d8-1f63-4a52-8dcf-c8b5f3a85ec9" providerId="ADAL" clId="{7C170DBC-DC06-4855-801D-648A42250CBB}" dt="2021-01-25T21:22:40.851" v="81" actId="208"/>
          <ac:picMkLst>
            <pc:docMk/>
            <pc:sldMk cId="4259245747" sldId="268"/>
            <ac:picMk id="33" creationId="{CCCB386B-EB27-490C-B2F6-4665409F0B22}"/>
          </ac:picMkLst>
        </pc:picChg>
        <pc:picChg chg="mod">
          <ac:chgData name="Stephanie Russell" userId="f71637d8-1f63-4a52-8dcf-c8b5f3a85ec9" providerId="ADAL" clId="{7C170DBC-DC06-4855-801D-648A42250CBB}" dt="2021-01-25T21:22:40.851" v="81" actId="208"/>
          <ac:picMkLst>
            <pc:docMk/>
            <pc:sldMk cId="4259245747" sldId="268"/>
            <ac:picMk id="34" creationId="{92689591-A9C7-421D-9CE8-B4F557B52A8C}"/>
          </ac:picMkLst>
        </pc:picChg>
        <pc:picChg chg="mod">
          <ac:chgData name="Stephanie Russell" userId="f71637d8-1f63-4a52-8dcf-c8b5f3a85ec9" providerId="ADAL" clId="{7C170DBC-DC06-4855-801D-648A42250CBB}" dt="2021-01-25T21:22:40.851" v="81" actId="208"/>
          <ac:picMkLst>
            <pc:docMk/>
            <pc:sldMk cId="4259245747" sldId="268"/>
            <ac:picMk id="35" creationId="{284F097C-99B7-4B62-B89D-50EABDBC4956}"/>
          </ac:picMkLst>
        </pc:picChg>
        <pc:picChg chg="mod">
          <ac:chgData name="Stephanie Russell" userId="f71637d8-1f63-4a52-8dcf-c8b5f3a85ec9" providerId="ADAL" clId="{7C170DBC-DC06-4855-801D-648A42250CBB}" dt="2021-01-25T21:22:18.825" v="79" actId="208"/>
          <ac:picMkLst>
            <pc:docMk/>
            <pc:sldMk cId="4259245747" sldId="268"/>
            <ac:picMk id="36" creationId="{4B38A729-44B7-4FE3-85D5-89B2B627AC69}"/>
          </ac:picMkLst>
        </pc:picChg>
        <pc:picChg chg="mod">
          <ac:chgData name="Stephanie Russell" userId="f71637d8-1f63-4a52-8dcf-c8b5f3a85ec9" providerId="ADAL" clId="{7C170DBC-DC06-4855-801D-648A42250CBB}" dt="2021-01-25T21:22:18.825" v="79" actId="208"/>
          <ac:picMkLst>
            <pc:docMk/>
            <pc:sldMk cId="4259245747" sldId="268"/>
            <ac:picMk id="37" creationId="{F6273592-ADBD-4544-B622-671355F3C08F}"/>
          </ac:picMkLst>
        </pc:picChg>
        <pc:picChg chg="mod">
          <ac:chgData name="Stephanie Russell" userId="f71637d8-1f63-4a52-8dcf-c8b5f3a85ec9" providerId="ADAL" clId="{7C170DBC-DC06-4855-801D-648A42250CBB}" dt="2021-01-25T21:22:18.825" v="79" actId="208"/>
          <ac:picMkLst>
            <pc:docMk/>
            <pc:sldMk cId="4259245747" sldId="268"/>
            <ac:picMk id="38" creationId="{4F94739F-FC9A-41DB-BEA3-ECA547004473}"/>
          </ac:picMkLst>
        </pc:picChg>
        <pc:picChg chg="mod">
          <ac:chgData name="Stephanie Russell" userId="f71637d8-1f63-4a52-8dcf-c8b5f3a85ec9" providerId="ADAL" clId="{7C170DBC-DC06-4855-801D-648A42250CBB}" dt="2021-01-25T21:18:06.978" v="70" actId="1076"/>
          <ac:picMkLst>
            <pc:docMk/>
            <pc:sldMk cId="4259245747" sldId="268"/>
            <ac:picMk id="42" creationId="{EDC049D8-B29E-4AE1-B5D2-8F9FA74D820F}"/>
          </ac:picMkLst>
        </pc:picChg>
      </pc:sldChg>
      <pc:sldChg chg="addSp delSp modSp mod setBg setClrOvrMap">
        <pc:chgData name="Stephanie Russell" userId="f71637d8-1f63-4a52-8dcf-c8b5f3a85ec9" providerId="ADAL" clId="{7C170DBC-DC06-4855-801D-648A42250CBB}" dt="2021-01-13T16:13:52.212" v="60" actId="20577"/>
        <pc:sldMkLst>
          <pc:docMk/>
          <pc:sldMk cId="4067817213" sldId="270"/>
        </pc:sldMkLst>
        <pc:spChg chg="mod ord">
          <ac:chgData name="Stephanie Russell" userId="f71637d8-1f63-4a52-8dcf-c8b5f3a85ec9" providerId="ADAL" clId="{7C170DBC-DC06-4855-801D-648A42250CBB}" dt="2021-01-13T16:13:52.212" v="60" actId="20577"/>
          <ac:spMkLst>
            <pc:docMk/>
            <pc:sldMk cId="4067817213" sldId="270"/>
            <ac:spMk id="2" creationId="{D1312EF2-90D0-440F-AD99-E8C38310E606}"/>
          </ac:spMkLst>
        </pc:spChg>
        <pc:spChg chg="del">
          <ac:chgData name="Stephanie Russell" userId="f71637d8-1f63-4a52-8dcf-c8b5f3a85ec9" providerId="ADAL" clId="{7C170DBC-DC06-4855-801D-648A42250CBB}" dt="2021-01-13T16:06:03.112" v="12" actId="26606"/>
          <ac:spMkLst>
            <pc:docMk/>
            <pc:sldMk cId="4067817213" sldId="270"/>
            <ac:spMk id="17" creationId="{B4D3D850-2041-4B7C-AED9-54DA385B14F7}"/>
          </ac:spMkLst>
        </pc:spChg>
        <pc:spChg chg="del">
          <ac:chgData name="Stephanie Russell" userId="f71637d8-1f63-4a52-8dcf-c8b5f3a85ec9" providerId="ADAL" clId="{7C170DBC-DC06-4855-801D-648A42250CBB}" dt="2021-01-13T16:06:03.112" v="12" actId="26606"/>
          <ac:spMkLst>
            <pc:docMk/>
            <pc:sldMk cId="4067817213" sldId="270"/>
            <ac:spMk id="19" creationId="{B497CCB5-5FC2-473C-AFCC-2430CEF1DF71}"/>
          </ac:spMkLst>
        </pc:spChg>
        <pc:spChg chg="del">
          <ac:chgData name="Stephanie Russell" userId="f71637d8-1f63-4a52-8dcf-c8b5f3a85ec9" providerId="ADAL" clId="{7C170DBC-DC06-4855-801D-648A42250CBB}" dt="2021-01-13T16:06:03.112" v="12" actId="26606"/>
          <ac:spMkLst>
            <pc:docMk/>
            <pc:sldMk cId="4067817213" sldId="270"/>
            <ac:spMk id="21" creationId="{599C8C75-BFDF-44E7-A028-EEB5EDD58817}"/>
          </ac:spMkLst>
        </pc:spChg>
        <pc:picChg chg="mod">
          <ac:chgData name="Stephanie Russell" userId="f71637d8-1f63-4a52-8dcf-c8b5f3a85ec9" providerId="ADAL" clId="{7C170DBC-DC06-4855-801D-648A42250CBB}" dt="2021-01-13T16:06:03.112" v="12" actId="26606"/>
          <ac:picMkLst>
            <pc:docMk/>
            <pc:sldMk cId="4067817213" sldId="270"/>
            <ac:picMk id="6" creationId="{8A12FEE8-AF75-4CD7-A812-CFAAF261C7A3}"/>
          </ac:picMkLst>
        </pc:picChg>
        <pc:picChg chg="mod">
          <ac:chgData name="Stephanie Russell" userId="f71637d8-1f63-4a52-8dcf-c8b5f3a85ec9" providerId="ADAL" clId="{7C170DBC-DC06-4855-801D-648A42250CBB}" dt="2021-01-13T16:06:03.112" v="12" actId="26606"/>
          <ac:picMkLst>
            <pc:docMk/>
            <pc:sldMk cId="4067817213" sldId="270"/>
            <ac:picMk id="12" creationId="{3B189614-0C1C-4247-97BD-B7EA1391AD5A}"/>
          </ac:picMkLst>
        </pc:picChg>
        <pc:cxnChg chg="add">
          <ac:chgData name="Stephanie Russell" userId="f71637d8-1f63-4a52-8dcf-c8b5f3a85ec9" providerId="ADAL" clId="{7C170DBC-DC06-4855-801D-648A42250CBB}" dt="2021-01-13T16:06:03.112" v="12" actId="26606"/>
          <ac:cxnSpMkLst>
            <pc:docMk/>
            <pc:sldMk cId="4067817213" sldId="270"/>
            <ac:cxnSpMk id="26" creationId="{EBAD6A72-88E8-42F7-88B9-CAF744536BE4}"/>
          </ac:cxnSpMkLst>
        </pc:cxnChg>
        <pc:cxnChg chg="add">
          <ac:chgData name="Stephanie Russell" userId="f71637d8-1f63-4a52-8dcf-c8b5f3a85ec9" providerId="ADAL" clId="{7C170DBC-DC06-4855-801D-648A42250CBB}" dt="2021-01-13T16:06:03.112" v="12" actId="26606"/>
          <ac:cxnSpMkLst>
            <pc:docMk/>
            <pc:sldMk cId="4067817213" sldId="270"/>
            <ac:cxnSpMk id="28" creationId="{C800968E-0A99-46C4-A9B2-6A63AC66F4B0}"/>
          </ac:cxnSpMkLst>
        </pc:cxnChg>
      </pc:sldChg>
      <pc:sldChg chg="addSp delSp modSp mod">
        <pc:chgData name="Stephanie Russell" userId="f71637d8-1f63-4a52-8dcf-c8b5f3a85ec9" providerId="ADAL" clId="{7C170DBC-DC06-4855-801D-648A42250CBB}" dt="2021-01-25T21:23:20.155" v="84" actId="208"/>
        <pc:sldMkLst>
          <pc:docMk/>
          <pc:sldMk cId="3054863700" sldId="271"/>
        </pc:sldMkLst>
        <pc:picChg chg="mod">
          <ac:chgData name="Stephanie Russell" userId="f71637d8-1f63-4a52-8dcf-c8b5f3a85ec9" providerId="ADAL" clId="{7C170DBC-DC06-4855-801D-648A42250CBB}" dt="2021-01-25T21:23:01.944" v="83" actId="208"/>
          <ac:picMkLst>
            <pc:docMk/>
            <pc:sldMk cId="3054863700" sldId="271"/>
            <ac:picMk id="4" creationId="{9882DF59-40D4-4A1C-B7A4-36B08F90C1E5}"/>
          </ac:picMkLst>
        </pc:picChg>
        <pc:picChg chg="mod">
          <ac:chgData name="Stephanie Russell" userId="f71637d8-1f63-4a52-8dcf-c8b5f3a85ec9" providerId="ADAL" clId="{7C170DBC-DC06-4855-801D-648A42250CBB}" dt="2021-01-25T21:23:20.155" v="84" actId="208"/>
          <ac:picMkLst>
            <pc:docMk/>
            <pc:sldMk cId="3054863700" sldId="271"/>
            <ac:picMk id="5" creationId="{4092A040-9D22-418F-A29F-17830FEB0DFC}"/>
          </ac:picMkLst>
        </pc:picChg>
        <pc:picChg chg="mod">
          <ac:chgData name="Stephanie Russell" userId="f71637d8-1f63-4a52-8dcf-c8b5f3a85ec9" providerId="ADAL" clId="{7C170DBC-DC06-4855-801D-648A42250CBB}" dt="2021-01-25T21:23:20.155" v="84" actId="208"/>
          <ac:picMkLst>
            <pc:docMk/>
            <pc:sldMk cId="3054863700" sldId="271"/>
            <ac:picMk id="6" creationId="{0564929A-549C-4733-948B-EA097F0A0799}"/>
          </ac:picMkLst>
        </pc:picChg>
        <pc:picChg chg="mod">
          <ac:chgData name="Stephanie Russell" userId="f71637d8-1f63-4a52-8dcf-c8b5f3a85ec9" providerId="ADAL" clId="{7C170DBC-DC06-4855-801D-648A42250CBB}" dt="2021-01-25T21:23:20.155" v="84" actId="208"/>
          <ac:picMkLst>
            <pc:docMk/>
            <pc:sldMk cId="3054863700" sldId="271"/>
            <ac:picMk id="7" creationId="{B73F5ACC-679E-4F52-A5E5-A8DB03295BCF}"/>
          </ac:picMkLst>
        </pc:picChg>
        <pc:picChg chg="mod">
          <ac:chgData name="Stephanie Russell" userId="f71637d8-1f63-4a52-8dcf-c8b5f3a85ec9" providerId="ADAL" clId="{7C170DBC-DC06-4855-801D-648A42250CBB}" dt="2021-01-25T21:23:20.155" v="84" actId="208"/>
          <ac:picMkLst>
            <pc:docMk/>
            <pc:sldMk cId="3054863700" sldId="271"/>
            <ac:picMk id="8" creationId="{6D617474-FBB5-44C7-8DB7-B68E7870DA60}"/>
          </ac:picMkLst>
        </pc:picChg>
        <pc:picChg chg="mod">
          <ac:chgData name="Stephanie Russell" userId="f71637d8-1f63-4a52-8dcf-c8b5f3a85ec9" providerId="ADAL" clId="{7C170DBC-DC06-4855-801D-648A42250CBB}" dt="2021-01-25T21:23:20.155" v="84" actId="208"/>
          <ac:picMkLst>
            <pc:docMk/>
            <pc:sldMk cId="3054863700" sldId="271"/>
            <ac:picMk id="9" creationId="{A5C5F510-C1EA-477F-93AE-28DF0A1304EC}"/>
          </ac:picMkLst>
        </pc:picChg>
        <pc:picChg chg="mod">
          <ac:chgData name="Stephanie Russell" userId="f71637d8-1f63-4a52-8dcf-c8b5f3a85ec9" providerId="ADAL" clId="{7C170DBC-DC06-4855-801D-648A42250CBB}" dt="2021-01-25T21:23:20.155" v="84" actId="208"/>
          <ac:picMkLst>
            <pc:docMk/>
            <pc:sldMk cId="3054863700" sldId="271"/>
            <ac:picMk id="10" creationId="{9241FE9B-0D12-42C9-8717-29A3D5914EF3}"/>
          </ac:picMkLst>
        </pc:picChg>
        <pc:picChg chg="mod">
          <ac:chgData name="Stephanie Russell" userId="f71637d8-1f63-4a52-8dcf-c8b5f3a85ec9" providerId="ADAL" clId="{7C170DBC-DC06-4855-801D-648A42250CBB}" dt="2021-01-25T21:23:20.155" v="84" actId="208"/>
          <ac:picMkLst>
            <pc:docMk/>
            <pc:sldMk cId="3054863700" sldId="271"/>
            <ac:picMk id="11" creationId="{C278E2A2-A459-4DEC-AE29-C9015915C09E}"/>
          </ac:picMkLst>
        </pc:picChg>
        <pc:picChg chg="mod">
          <ac:chgData name="Stephanie Russell" userId="f71637d8-1f63-4a52-8dcf-c8b5f3a85ec9" providerId="ADAL" clId="{7C170DBC-DC06-4855-801D-648A42250CBB}" dt="2021-01-25T21:23:20.155" v="84" actId="208"/>
          <ac:picMkLst>
            <pc:docMk/>
            <pc:sldMk cId="3054863700" sldId="271"/>
            <ac:picMk id="12" creationId="{271F624D-ADE6-4F00-A6B0-878016387076}"/>
          </ac:picMkLst>
        </pc:picChg>
        <pc:picChg chg="mod">
          <ac:chgData name="Stephanie Russell" userId="f71637d8-1f63-4a52-8dcf-c8b5f3a85ec9" providerId="ADAL" clId="{7C170DBC-DC06-4855-801D-648A42250CBB}" dt="2021-01-25T21:23:20.155" v="84" actId="208"/>
          <ac:picMkLst>
            <pc:docMk/>
            <pc:sldMk cId="3054863700" sldId="271"/>
            <ac:picMk id="13" creationId="{4920AFC0-CB6C-4A8C-978F-3A49426E6CB2}"/>
          </ac:picMkLst>
        </pc:picChg>
        <pc:picChg chg="mod">
          <ac:chgData name="Stephanie Russell" userId="f71637d8-1f63-4a52-8dcf-c8b5f3a85ec9" providerId="ADAL" clId="{7C170DBC-DC06-4855-801D-648A42250CBB}" dt="2021-01-25T21:23:20.155" v="84" actId="208"/>
          <ac:picMkLst>
            <pc:docMk/>
            <pc:sldMk cId="3054863700" sldId="271"/>
            <ac:picMk id="14" creationId="{5192D2CB-BBB4-4AFA-A53C-A2BCDB13B9EC}"/>
          </ac:picMkLst>
        </pc:picChg>
        <pc:picChg chg="mod">
          <ac:chgData name="Stephanie Russell" userId="f71637d8-1f63-4a52-8dcf-c8b5f3a85ec9" providerId="ADAL" clId="{7C170DBC-DC06-4855-801D-648A42250CBB}" dt="2021-01-25T21:23:01.944" v="83" actId="208"/>
          <ac:picMkLst>
            <pc:docMk/>
            <pc:sldMk cId="3054863700" sldId="271"/>
            <ac:picMk id="15" creationId="{C2A249E0-B524-4840-BAEC-3770DB420D4A}"/>
          </ac:picMkLst>
        </pc:picChg>
        <pc:picChg chg="mod">
          <ac:chgData name="Stephanie Russell" userId="f71637d8-1f63-4a52-8dcf-c8b5f3a85ec9" providerId="ADAL" clId="{7C170DBC-DC06-4855-801D-648A42250CBB}" dt="2021-01-25T21:23:01.944" v="83" actId="208"/>
          <ac:picMkLst>
            <pc:docMk/>
            <pc:sldMk cId="3054863700" sldId="271"/>
            <ac:picMk id="16" creationId="{A2956C09-AC5E-4090-B873-B0F410FC02AC}"/>
          </ac:picMkLst>
        </pc:picChg>
        <pc:picChg chg="mod">
          <ac:chgData name="Stephanie Russell" userId="f71637d8-1f63-4a52-8dcf-c8b5f3a85ec9" providerId="ADAL" clId="{7C170DBC-DC06-4855-801D-648A42250CBB}" dt="2021-01-25T21:23:20.155" v="84" actId="208"/>
          <ac:picMkLst>
            <pc:docMk/>
            <pc:sldMk cId="3054863700" sldId="271"/>
            <ac:picMk id="17" creationId="{8AC3BBC0-6637-4B4F-A523-63A492E7B08A}"/>
          </ac:picMkLst>
        </pc:picChg>
        <pc:picChg chg="mod">
          <ac:chgData name="Stephanie Russell" userId="f71637d8-1f63-4a52-8dcf-c8b5f3a85ec9" providerId="ADAL" clId="{7C170DBC-DC06-4855-801D-648A42250CBB}" dt="2021-01-25T21:23:01.944" v="83" actId="208"/>
          <ac:picMkLst>
            <pc:docMk/>
            <pc:sldMk cId="3054863700" sldId="271"/>
            <ac:picMk id="18" creationId="{8BCC36A3-A38E-4399-9941-BD69BA0E8532}"/>
          </ac:picMkLst>
        </pc:picChg>
        <pc:picChg chg="mod">
          <ac:chgData name="Stephanie Russell" userId="f71637d8-1f63-4a52-8dcf-c8b5f3a85ec9" providerId="ADAL" clId="{7C170DBC-DC06-4855-801D-648A42250CBB}" dt="2021-01-25T21:23:01.944" v="83" actId="208"/>
          <ac:picMkLst>
            <pc:docMk/>
            <pc:sldMk cId="3054863700" sldId="271"/>
            <ac:picMk id="19" creationId="{38E07624-8C04-4397-ADAA-7D8E067E32F6}"/>
          </ac:picMkLst>
        </pc:picChg>
        <pc:picChg chg="mod">
          <ac:chgData name="Stephanie Russell" userId="f71637d8-1f63-4a52-8dcf-c8b5f3a85ec9" providerId="ADAL" clId="{7C170DBC-DC06-4855-801D-648A42250CBB}" dt="2021-01-25T21:23:20.155" v="84" actId="208"/>
          <ac:picMkLst>
            <pc:docMk/>
            <pc:sldMk cId="3054863700" sldId="271"/>
            <ac:picMk id="20" creationId="{EE26FDCE-501E-4028-8163-B11F8CAE23AB}"/>
          </ac:picMkLst>
        </pc:picChg>
        <pc:picChg chg="mod">
          <ac:chgData name="Stephanie Russell" userId="f71637d8-1f63-4a52-8dcf-c8b5f3a85ec9" providerId="ADAL" clId="{7C170DBC-DC06-4855-801D-648A42250CBB}" dt="2021-01-25T21:23:20.155" v="84" actId="208"/>
          <ac:picMkLst>
            <pc:docMk/>
            <pc:sldMk cId="3054863700" sldId="271"/>
            <ac:picMk id="21" creationId="{6E42DF87-3B85-4DAC-8B68-3F6FAA123104}"/>
          </ac:picMkLst>
        </pc:picChg>
        <pc:picChg chg="mod">
          <ac:chgData name="Stephanie Russell" userId="f71637d8-1f63-4a52-8dcf-c8b5f3a85ec9" providerId="ADAL" clId="{7C170DBC-DC06-4855-801D-648A42250CBB}" dt="2021-01-25T21:23:01.944" v="83" actId="208"/>
          <ac:picMkLst>
            <pc:docMk/>
            <pc:sldMk cId="3054863700" sldId="271"/>
            <ac:picMk id="22" creationId="{75664B5C-C169-4831-B1D4-1A975A6AF0A4}"/>
          </ac:picMkLst>
        </pc:picChg>
        <pc:picChg chg="mod">
          <ac:chgData name="Stephanie Russell" userId="f71637d8-1f63-4a52-8dcf-c8b5f3a85ec9" providerId="ADAL" clId="{7C170DBC-DC06-4855-801D-648A42250CBB}" dt="2021-01-25T21:23:01.944" v="83" actId="208"/>
          <ac:picMkLst>
            <pc:docMk/>
            <pc:sldMk cId="3054863700" sldId="271"/>
            <ac:picMk id="23" creationId="{0778B1AB-69B7-4D3A-A46A-7D77CC2A6B89}"/>
          </ac:picMkLst>
        </pc:picChg>
        <pc:picChg chg="mod">
          <ac:chgData name="Stephanie Russell" userId="f71637d8-1f63-4a52-8dcf-c8b5f3a85ec9" providerId="ADAL" clId="{7C170DBC-DC06-4855-801D-648A42250CBB}" dt="2021-01-25T21:23:01.944" v="83" actId="208"/>
          <ac:picMkLst>
            <pc:docMk/>
            <pc:sldMk cId="3054863700" sldId="271"/>
            <ac:picMk id="24" creationId="{475F3078-EA71-411C-8E8B-BFA93798BD96}"/>
          </ac:picMkLst>
        </pc:picChg>
        <pc:picChg chg="mod">
          <ac:chgData name="Stephanie Russell" userId="f71637d8-1f63-4a52-8dcf-c8b5f3a85ec9" providerId="ADAL" clId="{7C170DBC-DC06-4855-801D-648A42250CBB}" dt="2021-01-25T21:23:01.944" v="83" actId="208"/>
          <ac:picMkLst>
            <pc:docMk/>
            <pc:sldMk cId="3054863700" sldId="271"/>
            <ac:picMk id="25" creationId="{B9DD9F98-F6A1-4A36-A71B-3F3237974706}"/>
          </ac:picMkLst>
        </pc:picChg>
        <pc:picChg chg="mod">
          <ac:chgData name="Stephanie Russell" userId="f71637d8-1f63-4a52-8dcf-c8b5f3a85ec9" providerId="ADAL" clId="{7C170DBC-DC06-4855-801D-648A42250CBB}" dt="2021-01-25T21:23:01.944" v="83" actId="208"/>
          <ac:picMkLst>
            <pc:docMk/>
            <pc:sldMk cId="3054863700" sldId="271"/>
            <ac:picMk id="26" creationId="{1273FE15-413E-4ADD-B482-739A45C27B37}"/>
          </ac:picMkLst>
        </pc:picChg>
        <pc:picChg chg="mod">
          <ac:chgData name="Stephanie Russell" userId="f71637d8-1f63-4a52-8dcf-c8b5f3a85ec9" providerId="ADAL" clId="{7C170DBC-DC06-4855-801D-648A42250CBB}" dt="2021-01-25T21:23:01.944" v="83" actId="208"/>
          <ac:picMkLst>
            <pc:docMk/>
            <pc:sldMk cId="3054863700" sldId="271"/>
            <ac:picMk id="27" creationId="{93B3904F-6283-45B7-83CF-D616ABA1525D}"/>
          </ac:picMkLst>
        </pc:picChg>
        <pc:picChg chg="mod">
          <ac:chgData name="Stephanie Russell" userId="f71637d8-1f63-4a52-8dcf-c8b5f3a85ec9" providerId="ADAL" clId="{7C170DBC-DC06-4855-801D-648A42250CBB}" dt="2021-01-25T21:23:01.944" v="83" actId="208"/>
          <ac:picMkLst>
            <pc:docMk/>
            <pc:sldMk cId="3054863700" sldId="271"/>
            <ac:picMk id="28" creationId="{E8B3BAA7-9250-46EA-B039-1805B36A7D36}"/>
          </ac:picMkLst>
        </pc:picChg>
        <pc:picChg chg="mod">
          <ac:chgData name="Stephanie Russell" userId="f71637d8-1f63-4a52-8dcf-c8b5f3a85ec9" providerId="ADAL" clId="{7C170DBC-DC06-4855-801D-648A42250CBB}" dt="2021-01-25T21:23:20.155" v="84" actId="208"/>
          <ac:picMkLst>
            <pc:docMk/>
            <pc:sldMk cId="3054863700" sldId="271"/>
            <ac:picMk id="29" creationId="{25042B19-F520-46B8-A7C2-F8EDFF9D2983}"/>
          </ac:picMkLst>
        </pc:picChg>
        <pc:picChg chg="mod">
          <ac:chgData name="Stephanie Russell" userId="f71637d8-1f63-4a52-8dcf-c8b5f3a85ec9" providerId="ADAL" clId="{7C170DBC-DC06-4855-801D-648A42250CBB}" dt="2021-01-25T21:23:20.155" v="84" actId="208"/>
          <ac:picMkLst>
            <pc:docMk/>
            <pc:sldMk cId="3054863700" sldId="271"/>
            <ac:picMk id="30" creationId="{B72C1237-8CD0-4511-B857-73FEF1D399DA}"/>
          </ac:picMkLst>
        </pc:picChg>
        <pc:picChg chg="mod">
          <ac:chgData name="Stephanie Russell" userId="f71637d8-1f63-4a52-8dcf-c8b5f3a85ec9" providerId="ADAL" clId="{7C170DBC-DC06-4855-801D-648A42250CBB}" dt="2021-01-25T21:23:20.155" v="84" actId="208"/>
          <ac:picMkLst>
            <pc:docMk/>
            <pc:sldMk cId="3054863700" sldId="271"/>
            <ac:picMk id="31" creationId="{ED35B21F-6CD2-4398-B258-D36BC54A6CF1}"/>
          </ac:picMkLst>
        </pc:picChg>
        <pc:picChg chg="mod">
          <ac:chgData name="Stephanie Russell" userId="f71637d8-1f63-4a52-8dcf-c8b5f3a85ec9" providerId="ADAL" clId="{7C170DBC-DC06-4855-801D-648A42250CBB}" dt="2021-01-25T21:23:20.155" v="84" actId="208"/>
          <ac:picMkLst>
            <pc:docMk/>
            <pc:sldMk cId="3054863700" sldId="271"/>
            <ac:picMk id="32" creationId="{D4AA3DA2-F330-48C6-82B0-E363D761E46E}"/>
          </ac:picMkLst>
        </pc:picChg>
        <pc:picChg chg="mod">
          <ac:chgData name="Stephanie Russell" userId="f71637d8-1f63-4a52-8dcf-c8b5f3a85ec9" providerId="ADAL" clId="{7C170DBC-DC06-4855-801D-648A42250CBB}" dt="2021-01-25T21:23:20.155" v="84" actId="208"/>
          <ac:picMkLst>
            <pc:docMk/>
            <pc:sldMk cId="3054863700" sldId="271"/>
            <ac:picMk id="33" creationId="{CCCB386B-EB27-490C-B2F6-4665409F0B22}"/>
          </ac:picMkLst>
        </pc:picChg>
        <pc:picChg chg="mod">
          <ac:chgData name="Stephanie Russell" userId="f71637d8-1f63-4a52-8dcf-c8b5f3a85ec9" providerId="ADAL" clId="{7C170DBC-DC06-4855-801D-648A42250CBB}" dt="2021-01-25T21:23:20.155" v="84" actId="208"/>
          <ac:picMkLst>
            <pc:docMk/>
            <pc:sldMk cId="3054863700" sldId="271"/>
            <ac:picMk id="34" creationId="{92689591-A9C7-421D-9CE8-B4F557B52A8C}"/>
          </ac:picMkLst>
        </pc:picChg>
        <pc:picChg chg="mod">
          <ac:chgData name="Stephanie Russell" userId="f71637d8-1f63-4a52-8dcf-c8b5f3a85ec9" providerId="ADAL" clId="{7C170DBC-DC06-4855-801D-648A42250CBB}" dt="2021-01-25T21:23:20.155" v="84" actId="208"/>
          <ac:picMkLst>
            <pc:docMk/>
            <pc:sldMk cId="3054863700" sldId="271"/>
            <ac:picMk id="35" creationId="{284F097C-99B7-4B62-B89D-50EABDBC4956}"/>
          </ac:picMkLst>
        </pc:picChg>
        <pc:picChg chg="mod">
          <ac:chgData name="Stephanie Russell" userId="f71637d8-1f63-4a52-8dcf-c8b5f3a85ec9" providerId="ADAL" clId="{7C170DBC-DC06-4855-801D-648A42250CBB}" dt="2021-01-25T21:23:01.944" v="83" actId="208"/>
          <ac:picMkLst>
            <pc:docMk/>
            <pc:sldMk cId="3054863700" sldId="271"/>
            <ac:picMk id="36" creationId="{4B38A729-44B7-4FE3-85D5-89B2B627AC69}"/>
          </ac:picMkLst>
        </pc:picChg>
        <pc:picChg chg="mod">
          <ac:chgData name="Stephanie Russell" userId="f71637d8-1f63-4a52-8dcf-c8b5f3a85ec9" providerId="ADAL" clId="{7C170DBC-DC06-4855-801D-648A42250CBB}" dt="2021-01-25T21:23:01.944" v="83" actId="208"/>
          <ac:picMkLst>
            <pc:docMk/>
            <pc:sldMk cId="3054863700" sldId="271"/>
            <ac:picMk id="37" creationId="{F6273592-ADBD-4544-B622-671355F3C08F}"/>
          </ac:picMkLst>
        </pc:picChg>
        <pc:picChg chg="mod">
          <ac:chgData name="Stephanie Russell" userId="f71637d8-1f63-4a52-8dcf-c8b5f3a85ec9" providerId="ADAL" clId="{7C170DBC-DC06-4855-801D-648A42250CBB}" dt="2021-01-25T21:23:01.944" v="83" actId="208"/>
          <ac:picMkLst>
            <pc:docMk/>
            <pc:sldMk cId="3054863700" sldId="271"/>
            <ac:picMk id="38" creationId="{4F94739F-FC9A-41DB-BEA3-ECA547004473}"/>
          </ac:picMkLst>
        </pc:picChg>
        <pc:picChg chg="del">
          <ac:chgData name="Stephanie Russell" userId="f71637d8-1f63-4a52-8dcf-c8b5f3a85ec9" providerId="ADAL" clId="{7C170DBC-DC06-4855-801D-648A42250CBB}" dt="2021-01-25T21:21:05.601" v="71" actId="478"/>
          <ac:picMkLst>
            <pc:docMk/>
            <pc:sldMk cId="3054863700" sldId="271"/>
            <ac:picMk id="42" creationId="{EDC049D8-B29E-4AE1-B5D2-8F9FA74D820F}"/>
          </ac:picMkLst>
        </pc:picChg>
        <pc:picChg chg="add mod">
          <ac:chgData name="Stephanie Russell" userId="f71637d8-1f63-4a52-8dcf-c8b5f3a85ec9" providerId="ADAL" clId="{7C170DBC-DC06-4855-801D-648A42250CBB}" dt="2021-01-25T21:21:06.220" v="72"/>
          <ac:picMkLst>
            <pc:docMk/>
            <pc:sldMk cId="3054863700" sldId="271"/>
            <ac:picMk id="52" creationId="{ED1C70DC-E4FE-4382-AC3A-AF8BB6D71D5F}"/>
          </ac:picMkLst>
        </pc:picChg>
      </pc:sldChg>
      <pc:sldChg chg="addSp delSp modSp mod modNotesTx">
        <pc:chgData name="Stephanie Russell" userId="f71637d8-1f63-4a52-8dcf-c8b5f3a85ec9" providerId="ADAL" clId="{7C170DBC-DC06-4855-801D-648A42250CBB}" dt="2021-01-25T21:24:35.051" v="88" actId="20577"/>
        <pc:sldMkLst>
          <pc:docMk/>
          <pc:sldMk cId="4223585044" sldId="272"/>
        </pc:sldMkLst>
        <pc:spChg chg="mod">
          <ac:chgData name="Stephanie Russell" userId="f71637d8-1f63-4a52-8dcf-c8b5f3a85ec9" providerId="ADAL" clId="{7C170DBC-DC06-4855-801D-648A42250CBB}" dt="2021-01-25T21:23:54.587" v="85" actId="208"/>
          <ac:spMkLst>
            <pc:docMk/>
            <pc:sldMk cId="4223585044" sldId="272"/>
            <ac:spMk id="3" creationId="{4C8D2D28-3900-45BD-8D0B-C5DA6AADF9CF}"/>
          </ac:spMkLst>
        </pc:spChg>
        <pc:spChg chg="mod">
          <ac:chgData name="Stephanie Russell" userId="f71637d8-1f63-4a52-8dcf-c8b5f3a85ec9" providerId="ADAL" clId="{7C170DBC-DC06-4855-801D-648A42250CBB}" dt="2021-01-25T21:24:13.396" v="87" actId="208"/>
          <ac:spMkLst>
            <pc:docMk/>
            <pc:sldMk cId="4223585044" sldId="272"/>
            <ac:spMk id="39" creationId="{F8EE90E5-CF79-4F18-A8B0-3693004E91BC}"/>
          </ac:spMkLst>
        </pc:spChg>
        <pc:picChg chg="mod">
          <ac:chgData name="Stephanie Russell" userId="f71637d8-1f63-4a52-8dcf-c8b5f3a85ec9" providerId="ADAL" clId="{7C170DBC-DC06-4855-801D-648A42250CBB}" dt="2021-01-25T21:24:07.405" v="86" actId="208"/>
          <ac:picMkLst>
            <pc:docMk/>
            <pc:sldMk cId="4223585044" sldId="272"/>
            <ac:picMk id="4" creationId="{9882DF59-40D4-4A1C-B7A4-36B08F90C1E5}"/>
          </ac:picMkLst>
        </pc:picChg>
        <pc:picChg chg="mod">
          <ac:chgData name="Stephanie Russell" userId="f71637d8-1f63-4a52-8dcf-c8b5f3a85ec9" providerId="ADAL" clId="{7C170DBC-DC06-4855-801D-648A42250CBB}" dt="2021-01-25T21:24:07.405" v="86" actId="208"/>
          <ac:picMkLst>
            <pc:docMk/>
            <pc:sldMk cId="4223585044" sldId="272"/>
            <ac:picMk id="6" creationId="{0564929A-549C-4733-948B-EA097F0A0799}"/>
          </ac:picMkLst>
        </pc:picChg>
        <pc:picChg chg="mod">
          <ac:chgData name="Stephanie Russell" userId="f71637d8-1f63-4a52-8dcf-c8b5f3a85ec9" providerId="ADAL" clId="{7C170DBC-DC06-4855-801D-648A42250CBB}" dt="2021-01-25T21:24:07.405" v="86" actId="208"/>
          <ac:picMkLst>
            <pc:docMk/>
            <pc:sldMk cId="4223585044" sldId="272"/>
            <ac:picMk id="8" creationId="{6D617474-FBB5-44C7-8DB7-B68E7870DA60}"/>
          </ac:picMkLst>
        </pc:picChg>
        <pc:picChg chg="mod">
          <ac:chgData name="Stephanie Russell" userId="f71637d8-1f63-4a52-8dcf-c8b5f3a85ec9" providerId="ADAL" clId="{7C170DBC-DC06-4855-801D-648A42250CBB}" dt="2021-01-25T21:24:07.405" v="86" actId="208"/>
          <ac:picMkLst>
            <pc:docMk/>
            <pc:sldMk cId="4223585044" sldId="272"/>
            <ac:picMk id="11" creationId="{C278E2A2-A459-4DEC-AE29-C9015915C09E}"/>
          </ac:picMkLst>
        </pc:picChg>
        <pc:picChg chg="mod">
          <ac:chgData name="Stephanie Russell" userId="f71637d8-1f63-4a52-8dcf-c8b5f3a85ec9" providerId="ADAL" clId="{7C170DBC-DC06-4855-801D-648A42250CBB}" dt="2021-01-25T21:24:07.405" v="86" actId="208"/>
          <ac:picMkLst>
            <pc:docMk/>
            <pc:sldMk cId="4223585044" sldId="272"/>
            <ac:picMk id="12" creationId="{271F624D-ADE6-4F00-A6B0-878016387076}"/>
          </ac:picMkLst>
        </pc:picChg>
        <pc:picChg chg="mod">
          <ac:chgData name="Stephanie Russell" userId="f71637d8-1f63-4a52-8dcf-c8b5f3a85ec9" providerId="ADAL" clId="{7C170DBC-DC06-4855-801D-648A42250CBB}" dt="2021-01-25T21:24:07.405" v="86" actId="208"/>
          <ac:picMkLst>
            <pc:docMk/>
            <pc:sldMk cId="4223585044" sldId="272"/>
            <ac:picMk id="18" creationId="{8BCC36A3-A38E-4399-9941-BD69BA0E8532}"/>
          </ac:picMkLst>
        </pc:picChg>
        <pc:picChg chg="mod">
          <ac:chgData name="Stephanie Russell" userId="f71637d8-1f63-4a52-8dcf-c8b5f3a85ec9" providerId="ADAL" clId="{7C170DBC-DC06-4855-801D-648A42250CBB}" dt="2021-01-25T21:24:07.405" v="86" actId="208"/>
          <ac:picMkLst>
            <pc:docMk/>
            <pc:sldMk cId="4223585044" sldId="272"/>
            <ac:picMk id="20" creationId="{EE26FDCE-501E-4028-8163-B11F8CAE23AB}"/>
          </ac:picMkLst>
        </pc:picChg>
        <pc:picChg chg="mod">
          <ac:chgData name="Stephanie Russell" userId="f71637d8-1f63-4a52-8dcf-c8b5f3a85ec9" providerId="ADAL" clId="{7C170DBC-DC06-4855-801D-648A42250CBB}" dt="2021-01-25T21:24:07.405" v="86" actId="208"/>
          <ac:picMkLst>
            <pc:docMk/>
            <pc:sldMk cId="4223585044" sldId="272"/>
            <ac:picMk id="23" creationId="{0778B1AB-69B7-4D3A-A46A-7D77CC2A6B89}"/>
          </ac:picMkLst>
        </pc:picChg>
        <pc:picChg chg="mod">
          <ac:chgData name="Stephanie Russell" userId="f71637d8-1f63-4a52-8dcf-c8b5f3a85ec9" providerId="ADAL" clId="{7C170DBC-DC06-4855-801D-648A42250CBB}" dt="2021-01-25T21:24:07.405" v="86" actId="208"/>
          <ac:picMkLst>
            <pc:docMk/>
            <pc:sldMk cId="4223585044" sldId="272"/>
            <ac:picMk id="27" creationId="{93B3904F-6283-45B7-83CF-D616ABA1525D}"/>
          </ac:picMkLst>
        </pc:picChg>
        <pc:picChg chg="mod">
          <ac:chgData name="Stephanie Russell" userId="f71637d8-1f63-4a52-8dcf-c8b5f3a85ec9" providerId="ADAL" clId="{7C170DBC-DC06-4855-801D-648A42250CBB}" dt="2021-01-25T21:24:07.405" v="86" actId="208"/>
          <ac:picMkLst>
            <pc:docMk/>
            <pc:sldMk cId="4223585044" sldId="272"/>
            <ac:picMk id="31" creationId="{ED35B21F-6CD2-4398-B258-D36BC54A6CF1}"/>
          </ac:picMkLst>
        </pc:picChg>
        <pc:picChg chg="mod">
          <ac:chgData name="Stephanie Russell" userId="f71637d8-1f63-4a52-8dcf-c8b5f3a85ec9" providerId="ADAL" clId="{7C170DBC-DC06-4855-801D-648A42250CBB}" dt="2021-01-25T21:24:07.405" v="86" actId="208"/>
          <ac:picMkLst>
            <pc:docMk/>
            <pc:sldMk cId="4223585044" sldId="272"/>
            <ac:picMk id="32" creationId="{D4AA3DA2-F330-48C6-82B0-E363D761E46E}"/>
          </ac:picMkLst>
        </pc:picChg>
        <pc:picChg chg="add mod">
          <ac:chgData name="Stephanie Russell" userId="f71637d8-1f63-4a52-8dcf-c8b5f3a85ec9" providerId="ADAL" clId="{7C170DBC-DC06-4855-801D-648A42250CBB}" dt="2021-01-25T21:21:15.002" v="74"/>
          <ac:picMkLst>
            <pc:docMk/>
            <pc:sldMk cId="4223585044" sldId="272"/>
            <ac:picMk id="33" creationId="{6FE2612C-4EEC-4C02-A6F4-059CCB7F6FD5}"/>
          </ac:picMkLst>
        </pc:picChg>
        <pc:picChg chg="mod">
          <ac:chgData name="Stephanie Russell" userId="f71637d8-1f63-4a52-8dcf-c8b5f3a85ec9" providerId="ADAL" clId="{7C170DBC-DC06-4855-801D-648A42250CBB}" dt="2021-01-25T21:24:07.405" v="86" actId="208"/>
          <ac:picMkLst>
            <pc:docMk/>
            <pc:sldMk cId="4223585044" sldId="272"/>
            <ac:picMk id="34" creationId="{92689591-A9C7-421D-9CE8-B4F557B52A8C}"/>
          </ac:picMkLst>
        </pc:picChg>
        <pc:picChg chg="mod">
          <ac:chgData name="Stephanie Russell" userId="f71637d8-1f63-4a52-8dcf-c8b5f3a85ec9" providerId="ADAL" clId="{7C170DBC-DC06-4855-801D-648A42250CBB}" dt="2021-01-25T21:24:07.405" v="86" actId="208"/>
          <ac:picMkLst>
            <pc:docMk/>
            <pc:sldMk cId="4223585044" sldId="272"/>
            <ac:picMk id="38" creationId="{4F94739F-FC9A-41DB-BEA3-ECA547004473}"/>
          </ac:picMkLst>
        </pc:picChg>
        <pc:picChg chg="del">
          <ac:chgData name="Stephanie Russell" userId="f71637d8-1f63-4a52-8dcf-c8b5f3a85ec9" providerId="ADAL" clId="{7C170DBC-DC06-4855-801D-648A42250CBB}" dt="2021-01-25T21:21:13.157" v="73" actId="478"/>
          <ac:picMkLst>
            <pc:docMk/>
            <pc:sldMk cId="4223585044" sldId="272"/>
            <ac:picMk id="42" creationId="{EDC049D8-B29E-4AE1-B5D2-8F9FA74D820F}"/>
          </ac:picMkLst>
        </pc:picChg>
      </pc:sldChg>
      <pc:sldChg chg="addSp delSp modSp mod">
        <pc:chgData name="Stephanie Russell" userId="f71637d8-1f63-4a52-8dcf-c8b5f3a85ec9" providerId="ADAL" clId="{7C170DBC-DC06-4855-801D-648A42250CBB}" dt="2021-01-25T21:25:44.036" v="95" actId="1076"/>
        <pc:sldMkLst>
          <pc:docMk/>
          <pc:sldMk cId="2490033638" sldId="273"/>
        </pc:sldMkLst>
        <pc:spChg chg="mod">
          <ac:chgData name="Stephanie Russell" userId="f71637d8-1f63-4a52-8dcf-c8b5f3a85ec9" providerId="ADAL" clId="{7C170DBC-DC06-4855-801D-648A42250CBB}" dt="2021-01-25T21:25:00.356" v="89" actId="207"/>
          <ac:spMkLst>
            <pc:docMk/>
            <pc:sldMk cId="2490033638" sldId="273"/>
            <ac:spMk id="2" creationId="{F2CA860D-1097-4629-988D-0C463BDC63CD}"/>
          </ac:spMkLst>
        </pc:spChg>
        <pc:picChg chg="mod">
          <ac:chgData name="Stephanie Russell" userId="f71637d8-1f63-4a52-8dcf-c8b5f3a85ec9" providerId="ADAL" clId="{7C170DBC-DC06-4855-801D-648A42250CBB}" dt="2021-01-25T21:25:27.156" v="90" actId="208"/>
          <ac:picMkLst>
            <pc:docMk/>
            <pc:sldMk cId="2490033638" sldId="273"/>
            <ac:picMk id="4" creationId="{9882DF59-40D4-4A1C-B7A4-36B08F90C1E5}"/>
          </ac:picMkLst>
        </pc:picChg>
        <pc:picChg chg="mod">
          <ac:chgData name="Stephanie Russell" userId="f71637d8-1f63-4a52-8dcf-c8b5f3a85ec9" providerId="ADAL" clId="{7C170DBC-DC06-4855-801D-648A42250CBB}" dt="2021-01-25T21:25:27.156" v="90" actId="208"/>
          <ac:picMkLst>
            <pc:docMk/>
            <pc:sldMk cId="2490033638" sldId="273"/>
            <ac:picMk id="6" creationId="{0564929A-549C-4733-948B-EA097F0A0799}"/>
          </ac:picMkLst>
        </pc:picChg>
        <pc:picChg chg="mod">
          <ac:chgData name="Stephanie Russell" userId="f71637d8-1f63-4a52-8dcf-c8b5f3a85ec9" providerId="ADAL" clId="{7C170DBC-DC06-4855-801D-648A42250CBB}" dt="2021-01-25T21:25:27.156" v="90" actId="208"/>
          <ac:picMkLst>
            <pc:docMk/>
            <pc:sldMk cId="2490033638" sldId="273"/>
            <ac:picMk id="8" creationId="{6D617474-FBB5-44C7-8DB7-B68E7870DA60}"/>
          </ac:picMkLst>
        </pc:picChg>
        <pc:picChg chg="mod">
          <ac:chgData name="Stephanie Russell" userId="f71637d8-1f63-4a52-8dcf-c8b5f3a85ec9" providerId="ADAL" clId="{7C170DBC-DC06-4855-801D-648A42250CBB}" dt="2021-01-25T21:25:27.156" v="90" actId="208"/>
          <ac:picMkLst>
            <pc:docMk/>
            <pc:sldMk cId="2490033638" sldId="273"/>
            <ac:picMk id="11" creationId="{C278E2A2-A459-4DEC-AE29-C9015915C09E}"/>
          </ac:picMkLst>
        </pc:picChg>
        <pc:picChg chg="mod">
          <ac:chgData name="Stephanie Russell" userId="f71637d8-1f63-4a52-8dcf-c8b5f3a85ec9" providerId="ADAL" clId="{7C170DBC-DC06-4855-801D-648A42250CBB}" dt="2021-01-25T21:25:27.156" v="90" actId="208"/>
          <ac:picMkLst>
            <pc:docMk/>
            <pc:sldMk cId="2490033638" sldId="273"/>
            <ac:picMk id="12" creationId="{271F624D-ADE6-4F00-A6B0-878016387076}"/>
          </ac:picMkLst>
        </pc:picChg>
        <pc:picChg chg="mod">
          <ac:chgData name="Stephanie Russell" userId="f71637d8-1f63-4a52-8dcf-c8b5f3a85ec9" providerId="ADAL" clId="{7C170DBC-DC06-4855-801D-648A42250CBB}" dt="2021-01-25T21:25:27.156" v="90" actId="208"/>
          <ac:picMkLst>
            <pc:docMk/>
            <pc:sldMk cId="2490033638" sldId="273"/>
            <ac:picMk id="18" creationId="{8BCC36A3-A38E-4399-9941-BD69BA0E8532}"/>
          </ac:picMkLst>
        </pc:picChg>
        <pc:picChg chg="mod">
          <ac:chgData name="Stephanie Russell" userId="f71637d8-1f63-4a52-8dcf-c8b5f3a85ec9" providerId="ADAL" clId="{7C170DBC-DC06-4855-801D-648A42250CBB}" dt="2021-01-25T21:25:27.156" v="90" actId="208"/>
          <ac:picMkLst>
            <pc:docMk/>
            <pc:sldMk cId="2490033638" sldId="273"/>
            <ac:picMk id="20" creationId="{EE26FDCE-501E-4028-8163-B11F8CAE23AB}"/>
          </ac:picMkLst>
        </pc:picChg>
        <pc:picChg chg="mod">
          <ac:chgData name="Stephanie Russell" userId="f71637d8-1f63-4a52-8dcf-c8b5f3a85ec9" providerId="ADAL" clId="{7C170DBC-DC06-4855-801D-648A42250CBB}" dt="2021-01-25T21:25:27.156" v="90" actId="208"/>
          <ac:picMkLst>
            <pc:docMk/>
            <pc:sldMk cId="2490033638" sldId="273"/>
            <ac:picMk id="23" creationId="{0778B1AB-69B7-4D3A-A46A-7D77CC2A6B89}"/>
          </ac:picMkLst>
        </pc:picChg>
        <pc:picChg chg="add mod">
          <ac:chgData name="Stephanie Russell" userId="f71637d8-1f63-4a52-8dcf-c8b5f3a85ec9" providerId="ADAL" clId="{7C170DBC-DC06-4855-801D-648A42250CBB}" dt="2021-01-25T21:25:44.036" v="95" actId="1076"/>
          <ac:picMkLst>
            <pc:docMk/>
            <pc:sldMk cId="2490033638" sldId="273"/>
            <ac:picMk id="24" creationId="{AD092DE0-6F5A-4A8D-A06B-8177BF437E14}"/>
          </ac:picMkLst>
        </pc:picChg>
        <pc:picChg chg="mod">
          <ac:chgData name="Stephanie Russell" userId="f71637d8-1f63-4a52-8dcf-c8b5f3a85ec9" providerId="ADAL" clId="{7C170DBC-DC06-4855-801D-648A42250CBB}" dt="2021-01-25T21:25:27.156" v="90" actId="208"/>
          <ac:picMkLst>
            <pc:docMk/>
            <pc:sldMk cId="2490033638" sldId="273"/>
            <ac:picMk id="27" creationId="{93B3904F-6283-45B7-83CF-D616ABA1525D}"/>
          </ac:picMkLst>
        </pc:picChg>
        <pc:picChg chg="mod">
          <ac:chgData name="Stephanie Russell" userId="f71637d8-1f63-4a52-8dcf-c8b5f3a85ec9" providerId="ADAL" clId="{7C170DBC-DC06-4855-801D-648A42250CBB}" dt="2021-01-25T21:25:27.156" v="90" actId="208"/>
          <ac:picMkLst>
            <pc:docMk/>
            <pc:sldMk cId="2490033638" sldId="273"/>
            <ac:picMk id="31" creationId="{ED35B21F-6CD2-4398-B258-D36BC54A6CF1}"/>
          </ac:picMkLst>
        </pc:picChg>
        <pc:picChg chg="mod">
          <ac:chgData name="Stephanie Russell" userId="f71637d8-1f63-4a52-8dcf-c8b5f3a85ec9" providerId="ADAL" clId="{7C170DBC-DC06-4855-801D-648A42250CBB}" dt="2021-01-25T21:25:27.156" v="90" actId="208"/>
          <ac:picMkLst>
            <pc:docMk/>
            <pc:sldMk cId="2490033638" sldId="273"/>
            <ac:picMk id="32" creationId="{D4AA3DA2-F330-48C6-82B0-E363D761E46E}"/>
          </ac:picMkLst>
        </pc:picChg>
        <pc:picChg chg="mod">
          <ac:chgData name="Stephanie Russell" userId="f71637d8-1f63-4a52-8dcf-c8b5f3a85ec9" providerId="ADAL" clId="{7C170DBC-DC06-4855-801D-648A42250CBB}" dt="2021-01-25T21:25:27.156" v="90" actId="208"/>
          <ac:picMkLst>
            <pc:docMk/>
            <pc:sldMk cId="2490033638" sldId="273"/>
            <ac:picMk id="33" creationId="{69AB818F-2BCD-498E-B984-0C548A9469EA}"/>
          </ac:picMkLst>
        </pc:picChg>
        <pc:picChg chg="mod">
          <ac:chgData name="Stephanie Russell" userId="f71637d8-1f63-4a52-8dcf-c8b5f3a85ec9" providerId="ADAL" clId="{7C170DBC-DC06-4855-801D-648A42250CBB}" dt="2021-01-25T21:25:27.156" v="90" actId="208"/>
          <ac:picMkLst>
            <pc:docMk/>
            <pc:sldMk cId="2490033638" sldId="273"/>
            <ac:picMk id="34" creationId="{92689591-A9C7-421D-9CE8-B4F557B52A8C}"/>
          </ac:picMkLst>
        </pc:picChg>
        <pc:picChg chg="mod">
          <ac:chgData name="Stephanie Russell" userId="f71637d8-1f63-4a52-8dcf-c8b5f3a85ec9" providerId="ADAL" clId="{7C170DBC-DC06-4855-801D-648A42250CBB}" dt="2021-01-25T21:25:27.156" v="90" actId="208"/>
          <ac:picMkLst>
            <pc:docMk/>
            <pc:sldMk cId="2490033638" sldId="273"/>
            <ac:picMk id="35" creationId="{566A1828-0F75-4017-B482-ADE42927BE17}"/>
          </ac:picMkLst>
        </pc:picChg>
        <pc:picChg chg="mod">
          <ac:chgData name="Stephanie Russell" userId="f71637d8-1f63-4a52-8dcf-c8b5f3a85ec9" providerId="ADAL" clId="{7C170DBC-DC06-4855-801D-648A42250CBB}" dt="2021-01-25T21:25:27.156" v="90" actId="208"/>
          <ac:picMkLst>
            <pc:docMk/>
            <pc:sldMk cId="2490033638" sldId="273"/>
            <ac:picMk id="36" creationId="{F866AA63-0587-4095-B9D5-CA794CF70ADB}"/>
          </ac:picMkLst>
        </pc:picChg>
        <pc:picChg chg="mod">
          <ac:chgData name="Stephanie Russell" userId="f71637d8-1f63-4a52-8dcf-c8b5f3a85ec9" providerId="ADAL" clId="{7C170DBC-DC06-4855-801D-648A42250CBB}" dt="2021-01-25T21:25:27.156" v="90" actId="208"/>
          <ac:picMkLst>
            <pc:docMk/>
            <pc:sldMk cId="2490033638" sldId="273"/>
            <ac:picMk id="37" creationId="{9EAD35BA-13DD-471C-8FCA-A293198A28A7}"/>
          </ac:picMkLst>
        </pc:picChg>
        <pc:picChg chg="mod">
          <ac:chgData name="Stephanie Russell" userId="f71637d8-1f63-4a52-8dcf-c8b5f3a85ec9" providerId="ADAL" clId="{7C170DBC-DC06-4855-801D-648A42250CBB}" dt="2021-01-25T21:25:27.156" v="90" actId="208"/>
          <ac:picMkLst>
            <pc:docMk/>
            <pc:sldMk cId="2490033638" sldId="273"/>
            <ac:picMk id="38" creationId="{4F94739F-FC9A-41DB-BEA3-ECA547004473}"/>
          </ac:picMkLst>
        </pc:picChg>
        <pc:picChg chg="mod">
          <ac:chgData name="Stephanie Russell" userId="f71637d8-1f63-4a52-8dcf-c8b5f3a85ec9" providerId="ADAL" clId="{7C170DBC-DC06-4855-801D-648A42250CBB}" dt="2021-01-25T21:25:27.156" v="90" actId="208"/>
          <ac:picMkLst>
            <pc:docMk/>
            <pc:sldMk cId="2490033638" sldId="273"/>
            <ac:picMk id="41" creationId="{189FB4B3-DEBF-4195-A20F-A1D09B73045B}"/>
          </ac:picMkLst>
        </pc:picChg>
        <pc:picChg chg="del">
          <ac:chgData name="Stephanie Russell" userId="f71637d8-1f63-4a52-8dcf-c8b5f3a85ec9" providerId="ADAL" clId="{7C170DBC-DC06-4855-801D-648A42250CBB}" dt="2021-01-25T21:25:34.973" v="93" actId="478"/>
          <ac:picMkLst>
            <pc:docMk/>
            <pc:sldMk cId="2490033638" sldId="273"/>
            <ac:picMk id="42" creationId="{EDC049D8-B29E-4AE1-B5D2-8F9FA74D820F}"/>
          </ac:picMkLst>
        </pc:picChg>
        <pc:picChg chg="mod">
          <ac:chgData name="Stephanie Russell" userId="f71637d8-1f63-4a52-8dcf-c8b5f3a85ec9" providerId="ADAL" clId="{7C170DBC-DC06-4855-801D-648A42250CBB}" dt="2021-01-25T21:25:27.156" v="90" actId="208"/>
          <ac:picMkLst>
            <pc:docMk/>
            <pc:sldMk cId="2490033638" sldId="273"/>
            <ac:picMk id="43" creationId="{BFFD4026-7625-4FA2-ADA8-042009B3A576}"/>
          </ac:picMkLst>
        </pc:picChg>
      </pc:sldChg>
      <pc:sldChg chg="addSp delSp modSp mod">
        <pc:chgData name="Stephanie Russell" userId="f71637d8-1f63-4a52-8dcf-c8b5f3a85ec9" providerId="ADAL" clId="{7C170DBC-DC06-4855-801D-648A42250CBB}" dt="2021-01-25T21:28:19.275" v="109" actId="208"/>
        <pc:sldMkLst>
          <pc:docMk/>
          <pc:sldMk cId="2381832163" sldId="274"/>
        </pc:sldMkLst>
        <pc:spChg chg="mod">
          <ac:chgData name="Stephanie Russell" userId="f71637d8-1f63-4a52-8dcf-c8b5f3a85ec9" providerId="ADAL" clId="{7C170DBC-DC06-4855-801D-648A42250CBB}" dt="2021-01-25T21:27:30.748" v="106" actId="1076"/>
          <ac:spMkLst>
            <pc:docMk/>
            <pc:sldMk cId="2381832163" sldId="274"/>
            <ac:spMk id="62" creationId="{782F9988-6572-41EB-8D90-3FE60F062823}"/>
          </ac:spMkLst>
        </pc:spChg>
        <pc:picChg chg="mod">
          <ac:chgData name="Stephanie Russell" userId="f71637d8-1f63-4a52-8dcf-c8b5f3a85ec9" providerId="ADAL" clId="{7C170DBC-DC06-4855-801D-648A42250CBB}" dt="2021-01-25T21:28:19.275" v="109" actId="208"/>
          <ac:picMkLst>
            <pc:docMk/>
            <pc:sldMk cId="2381832163" sldId="274"/>
            <ac:picMk id="4" creationId="{9882DF59-40D4-4A1C-B7A4-36B08F90C1E5}"/>
          </ac:picMkLst>
        </pc:picChg>
        <pc:picChg chg="mod">
          <ac:chgData name="Stephanie Russell" userId="f71637d8-1f63-4a52-8dcf-c8b5f3a85ec9" providerId="ADAL" clId="{7C170DBC-DC06-4855-801D-648A42250CBB}" dt="2021-01-25T21:28:19.275" v="109" actId="208"/>
          <ac:picMkLst>
            <pc:docMk/>
            <pc:sldMk cId="2381832163" sldId="274"/>
            <ac:picMk id="5" creationId="{4092A040-9D22-418F-A29F-17830FEB0DFC}"/>
          </ac:picMkLst>
        </pc:picChg>
        <pc:picChg chg="mod">
          <ac:chgData name="Stephanie Russell" userId="f71637d8-1f63-4a52-8dcf-c8b5f3a85ec9" providerId="ADAL" clId="{7C170DBC-DC06-4855-801D-648A42250CBB}" dt="2021-01-25T21:28:19.275" v="109" actId="208"/>
          <ac:picMkLst>
            <pc:docMk/>
            <pc:sldMk cId="2381832163" sldId="274"/>
            <ac:picMk id="6" creationId="{0564929A-549C-4733-948B-EA097F0A0799}"/>
          </ac:picMkLst>
        </pc:picChg>
        <pc:picChg chg="mod">
          <ac:chgData name="Stephanie Russell" userId="f71637d8-1f63-4a52-8dcf-c8b5f3a85ec9" providerId="ADAL" clId="{7C170DBC-DC06-4855-801D-648A42250CBB}" dt="2021-01-25T21:28:19.275" v="109" actId="208"/>
          <ac:picMkLst>
            <pc:docMk/>
            <pc:sldMk cId="2381832163" sldId="274"/>
            <ac:picMk id="7" creationId="{B73F5ACC-679E-4F52-A5E5-A8DB03295BCF}"/>
          </ac:picMkLst>
        </pc:picChg>
        <pc:picChg chg="mod">
          <ac:chgData name="Stephanie Russell" userId="f71637d8-1f63-4a52-8dcf-c8b5f3a85ec9" providerId="ADAL" clId="{7C170DBC-DC06-4855-801D-648A42250CBB}" dt="2021-01-25T21:28:19.275" v="109" actId="208"/>
          <ac:picMkLst>
            <pc:docMk/>
            <pc:sldMk cId="2381832163" sldId="274"/>
            <ac:picMk id="8" creationId="{6D617474-FBB5-44C7-8DB7-B68E7870DA60}"/>
          </ac:picMkLst>
        </pc:picChg>
        <pc:picChg chg="mod">
          <ac:chgData name="Stephanie Russell" userId="f71637d8-1f63-4a52-8dcf-c8b5f3a85ec9" providerId="ADAL" clId="{7C170DBC-DC06-4855-801D-648A42250CBB}" dt="2021-01-25T21:28:19.275" v="109" actId="208"/>
          <ac:picMkLst>
            <pc:docMk/>
            <pc:sldMk cId="2381832163" sldId="274"/>
            <ac:picMk id="9" creationId="{A5C5F510-C1EA-477F-93AE-28DF0A1304EC}"/>
          </ac:picMkLst>
        </pc:picChg>
        <pc:picChg chg="mod">
          <ac:chgData name="Stephanie Russell" userId="f71637d8-1f63-4a52-8dcf-c8b5f3a85ec9" providerId="ADAL" clId="{7C170DBC-DC06-4855-801D-648A42250CBB}" dt="2021-01-25T21:28:19.275" v="109" actId="208"/>
          <ac:picMkLst>
            <pc:docMk/>
            <pc:sldMk cId="2381832163" sldId="274"/>
            <ac:picMk id="10" creationId="{9241FE9B-0D12-42C9-8717-29A3D5914EF3}"/>
          </ac:picMkLst>
        </pc:picChg>
        <pc:picChg chg="mod">
          <ac:chgData name="Stephanie Russell" userId="f71637d8-1f63-4a52-8dcf-c8b5f3a85ec9" providerId="ADAL" clId="{7C170DBC-DC06-4855-801D-648A42250CBB}" dt="2021-01-25T21:28:19.275" v="109" actId="208"/>
          <ac:picMkLst>
            <pc:docMk/>
            <pc:sldMk cId="2381832163" sldId="274"/>
            <ac:picMk id="11" creationId="{C278E2A2-A459-4DEC-AE29-C9015915C09E}"/>
          </ac:picMkLst>
        </pc:picChg>
        <pc:picChg chg="mod">
          <ac:chgData name="Stephanie Russell" userId="f71637d8-1f63-4a52-8dcf-c8b5f3a85ec9" providerId="ADAL" clId="{7C170DBC-DC06-4855-801D-648A42250CBB}" dt="2021-01-25T21:28:19.275" v="109" actId="208"/>
          <ac:picMkLst>
            <pc:docMk/>
            <pc:sldMk cId="2381832163" sldId="274"/>
            <ac:picMk id="12" creationId="{271F624D-ADE6-4F00-A6B0-878016387076}"/>
          </ac:picMkLst>
        </pc:picChg>
        <pc:picChg chg="mod">
          <ac:chgData name="Stephanie Russell" userId="f71637d8-1f63-4a52-8dcf-c8b5f3a85ec9" providerId="ADAL" clId="{7C170DBC-DC06-4855-801D-648A42250CBB}" dt="2021-01-25T21:28:19.275" v="109" actId="208"/>
          <ac:picMkLst>
            <pc:docMk/>
            <pc:sldMk cId="2381832163" sldId="274"/>
            <ac:picMk id="13" creationId="{4920AFC0-CB6C-4A8C-978F-3A49426E6CB2}"/>
          </ac:picMkLst>
        </pc:picChg>
        <pc:picChg chg="mod">
          <ac:chgData name="Stephanie Russell" userId="f71637d8-1f63-4a52-8dcf-c8b5f3a85ec9" providerId="ADAL" clId="{7C170DBC-DC06-4855-801D-648A42250CBB}" dt="2021-01-25T21:28:19.275" v="109" actId="208"/>
          <ac:picMkLst>
            <pc:docMk/>
            <pc:sldMk cId="2381832163" sldId="274"/>
            <ac:picMk id="14" creationId="{5192D2CB-BBB4-4AFA-A53C-A2BCDB13B9EC}"/>
          </ac:picMkLst>
        </pc:picChg>
        <pc:picChg chg="mod">
          <ac:chgData name="Stephanie Russell" userId="f71637d8-1f63-4a52-8dcf-c8b5f3a85ec9" providerId="ADAL" clId="{7C170DBC-DC06-4855-801D-648A42250CBB}" dt="2021-01-25T21:28:19.275" v="109" actId="208"/>
          <ac:picMkLst>
            <pc:docMk/>
            <pc:sldMk cId="2381832163" sldId="274"/>
            <ac:picMk id="15" creationId="{C2A249E0-B524-4840-BAEC-3770DB420D4A}"/>
          </ac:picMkLst>
        </pc:picChg>
        <pc:picChg chg="mod">
          <ac:chgData name="Stephanie Russell" userId="f71637d8-1f63-4a52-8dcf-c8b5f3a85ec9" providerId="ADAL" clId="{7C170DBC-DC06-4855-801D-648A42250CBB}" dt="2021-01-25T21:28:19.275" v="109" actId="208"/>
          <ac:picMkLst>
            <pc:docMk/>
            <pc:sldMk cId="2381832163" sldId="274"/>
            <ac:picMk id="16" creationId="{A2956C09-AC5E-4090-B873-B0F410FC02AC}"/>
          </ac:picMkLst>
        </pc:picChg>
        <pc:picChg chg="mod">
          <ac:chgData name="Stephanie Russell" userId="f71637d8-1f63-4a52-8dcf-c8b5f3a85ec9" providerId="ADAL" clId="{7C170DBC-DC06-4855-801D-648A42250CBB}" dt="2021-01-25T21:28:19.275" v="109" actId="208"/>
          <ac:picMkLst>
            <pc:docMk/>
            <pc:sldMk cId="2381832163" sldId="274"/>
            <ac:picMk id="17" creationId="{8AC3BBC0-6637-4B4F-A523-63A492E7B08A}"/>
          </ac:picMkLst>
        </pc:picChg>
        <pc:picChg chg="mod">
          <ac:chgData name="Stephanie Russell" userId="f71637d8-1f63-4a52-8dcf-c8b5f3a85ec9" providerId="ADAL" clId="{7C170DBC-DC06-4855-801D-648A42250CBB}" dt="2021-01-25T21:28:19.275" v="109" actId="208"/>
          <ac:picMkLst>
            <pc:docMk/>
            <pc:sldMk cId="2381832163" sldId="274"/>
            <ac:picMk id="18" creationId="{8BCC36A3-A38E-4399-9941-BD69BA0E8532}"/>
          </ac:picMkLst>
        </pc:picChg>
        <pc:picChg chg="mod">
          <ac:chgData name="Stephanie Russell" userId="f71637d8-1f63-4a52-8dcf-c8b5f3a85ec9" providerId="ADAL" clId="{7C170DBC-DC06-4855-801D-648A42250CBB}" dt="2021-01-25T21:28:19.275" v="109" actId="208"/>
          <ac:picMkLst>
            <pc:docMk/>
            <pc:sldMk cId="2381832163" sldId="274"/>
            <ac:picMk id="19" creationId="{38E07624-8C04-4397-ADAA-7D8E067E32F6}"/>
          </ac:picMkLst>
        </pc:picChg>
        <pc:picChg chg="mod">
          <ac:chgData name="Stephanie Russell" userId="f71637d8-1f63-4a52-8dcf-c8b5f3a85ec9" providerId="ADAL" clId="{7C170DBC-DC06-4855-801D-648A42250CBB}" dt="2021-01-25T21:28:19.275" v="109" actId="208"/>
          <ac:picMkLst>
            <pc:docMk/>
            <pc:sldMk cId="2381832163" sldId="274"/>
            <ac:picMk id="20" creationId="{EE26FDCE-501E-4028-8163-B11F8CAE23AB}"/>
          </ac:picMkLst>
        </pc:picChg>
        <pc:picChg chg="mod">
          <ac:chgData name="Stephanie Russell" userId="f71637d8-1f63-4a52-8dcf-c8b5f3a85ec9" providerId="ADAL" clId="{7C170DBC-DC06-4855-801D-648A42250CBB}" dt="2021-01-25T21:28:19.275" v="109" actId="208"/>
          <ac:picMkLst>
            <pc:docMk/>
            <pc:sldMk cId="2381832163" sldId="274"/>
            <ac:picMk id="21" creationId="{6E42DF87-3B85-4DAC-8B68-3F6FAA123104}"/>
          </ac:picMkLst>
        </pc:picChg>
        <pc:picChg chg="mod">
          <ac:chgData name="Stephanie Russell" userId="f71637d8-1f63-4a52-8dcf-c8b5f3a85ec9" providerId="ADAL" clId="{7C170DBC-DC06-4855-801D-648A42250CBB}" dt="2021-01-25T21:28:19.275" v="109" actId="208"/>
          <ac:picMkLst>
            <pc:docMk/>
            <pc:sldMk cId="2381832163" sldId="274"/>
            <ac:picMk id="22" creationId="{75664B5C-C169-4831-B1D4-1A975A6AF0A4}"/>
          </ac:picMkLst>
        </pc:picChg>
        <pc:picChg chg="mod">
          <ac:chgData name="Stephanie Russell" userId="f71637d8-1f63-4a52-8dcf-c8b5f3a85ec9" providerId="ADAL" clId="{7C170DBC-DC06-4855-801D-648A42250CBB}" dt="2021-01-25T21:28:19.275" v="109" actId="208"/>
          <ac:picMkLst>
            <pc:docMk/>
            <pc:sldMk cId="2381832163" sldId="274"/>
            <ac:picMk id="23" creationId="{0778B1AB-69B7-4D3A-A46A-7D77CC2A6B89}"/>
          </ac:picMkLst>
        </pc:picChg>
        <pc:picChg chg="mod">
          <ac:chgData name="Stephanie Russell" userId="f71637d8-1f63-4a52-8dcf-c8b5f3a85ec9" providerId="ADAL" clId="{7C170DBC-DC06-4855-801D-648A42250CBB}" dt="2021-01-25T21:28:19.275" v="109" actId="208"/>
          <ac:picMkLst>
            <pc:docMk/>
            <pc:sldMk cId="2381832163" sldId="274"/>
            <ac:picMk id="24" creationId="{475F3078-EA71-411C-8E8B-BFA93798BD96}"/>
          </ac:picMkLst>
        </pc:picChg>
        <pc:picChg chg="mod">
          <ac:chgData name="Stephanie Russell" userId="f71637d8-1f63-4a52-8dcf-c8b5f3a85ec9" providerId="ADAL" clId="{7C170DBC-DC06-4855-801D-648A42250CBB}" dt="2021-01-25T21:28:19.275" v="109" actId="208"/>
          <ac:picMkLst>
            <pc:docMk/>
            <pc:sldMk cId="2381832163" sldId="274"/>
            <ac:picMk id="25" creationId="{B9DD9F98-F6A1-4A36-A71B-3F3237974706}"/>
          </ac:picMkLst>
        </pc:picChg>
        <pc:picChg chg="mod">
          <ac:chgData name="Stephanie Russell" userId="f71637d8-1f63-4a52-8dcf-c8b5f3a85ec9" providerId="ADAL" clId="{7C170DBC-DC06-4855-801D-648A42250CBB}" dt="2021-01-25T21:28:19.275" v="109" actId="208"/>
          <ac:picMkLst>
            <pc:docMk/>
            <pc:sldMk cId="2381832163" sldId="274"/>
            <ac:picMk id="26" creationId="{1273FE15-413E-4ADD-B482-739A45C27B37}"/>
          </ac:picMkLst>
        </pc:picChg>
        <pc:picChg chg="mod">
          <ac:chgData name="Stephanie Russell" userId="f71637d8-1f63-4a52-8dcf-c8b5f3a85ec9" providerId="ADAL" clId="{7C170DBC-DC06-4855-801D-648A42250CBB}" dt="2021-01-25T21:28:19.275" v="109" actId="208"/>
          <ac:picMkLst>
            <pc:docMk/>
            <pc:sldMk cId="2381832163" sldId="274"/>
            <ac:picMk id="27" creationId="{93B3904F-6283-45B7-83CF-D616ABA1525D}"/>
          </ac:picMkLst>
        </pc:picChg>
        <pc:picChg chg="mod">
          <ac:chgData name="Stephanie Russell" userId="f71637d8-1f63-4a52-8dcf-c8b5f3a85ec9" providerId="ADAL" clId="{7C170DBC-DC06-4855-801D-648A42250CBB}" dt="2021-01-25T21:28:19.275" v="109" actId="208"/>
          <ac:picMkLst>
            <pc:docMk/>
            <pc:sldMk cId="2381832163" sldId="274"/>
            <ac:picMk id="28" creationId="{E8B3BAA7-9250-46EA-B039-1805B36A7D36}"/>
          </ac:picMkLst>
        </pc:picChg>
        <pc:picChg chg="mod">
          <ac:chgData name="Stephanie Russell" userId="f71637d8-1f63-4a52-8dcf-c8b5f3a85ec9" providerId="ADAL" clId="{7C170DBC-DC06-4855-801D-648A42250CBB}" dt="2021-01-25T21:28:19.275" v="109" actId="208"/>
          <ac:picMkLst>
            <pc:docMk/>
            <pc:sldMk cId="2381832163" sldId="274"/>
            <ac:picMk id="29" creationId="{25042B19-F520-46B8-A7C2-F8EDFF9D2983}"/>
          </ac:picMkLst>
        </pc:picChg>
        <pc:picChg chg="mod">
          <ac:chgData name="Stephanie Russell" userId="f71637d8-1f63-4a52-8dcf-c8b5f3a85ec9" providerId="ADAL" clId="{7C170DBC-DC06-4855-801D-648A42250CBB}" dt="2021-01-25T21:28:19.275" v="109" actId="208"/>
          <ac:picMkLst>
            <pc:docMk/>
            <pc:sldMk cId="2381832163" sldId="274"/>
            <ac:picMk id="30" creationId="{B72C1237-8CD0-4511-B857-73FEF1D399DA}"/>
          </ac:picMkLst>
        </pc:picChg>
        <pc:picChg chg="mod">
          <ac:chgData name="Stephanie Russell" userId="f71637d8-1f63-4a52-8dcf-c8b5f3a85ec9" providerId="ADAL" clId="{7C170DBC-DC06-4855-801D-648A42250CBB}" dt="2021-01-25T21:28:19.275" v="109" actId="208"/>
          <ac:picMkLst>
            <pc:docMk/>
            <pc:sldMk cId="2381832163" sldId="274"/>
            <ac:picMk id="31" creationId="{ED35B21F-6CD2-4398-B258-D36BC54A6CF1}"/>
          </ac:picMkLst>
        </pc:picChg>
        <pc:picChg chg="mod">
          <ac:chgData name="Stephanie Russell" userId="f71637d8-1f63-4a52-8dcf-c8b5f3a85ec9" providerId="ADAL" clId="{7C170DBC-DC06-4855-801D-648A42250CBB}" dt="2021-01-25T21:28:19.275" v="109" actId="208"/>
          <ac:picMkLst>
            <pc:docMk/>
            <pc:sldMk cId="2381832163" sldId="274"/>
            <ac:picMk id="32" creationId="{D4AA3DA2-F330-48C6-82B0-E363D761E46E}"/>
          </ac:picMkLst>
        </pc:picChg>
        <pc:picChg chg="mod">
          <ac:chgData name="Stephanie Russell" userId="f71637d8-1f63-4a52-8dcf-c8b5f3a85ec9" providerId="ADAL" clId="{7C170DBC-DC06-4855-801D-648A42250CBB}" dt="2021-01-25T21:28:19.275" v="109" actId="208"/>
          <ac:picMkLst>
            <pc:docMk/>
            <pc:sldMk cId="2381832163" sldId="274"/>
            <ac:picMk id="33" creationId="{CCCB386B-EB27-490C-B2F6-4665409F0B22}"/>
          </ac:picMkLst>
        </pc:picChg>
        <pc:picChg chg="mod">
          <ac:chgData name="Stephanie Russell" userId="f71637d8-1f63-4a52-8dcf-c8b5f3a85ec9" providerId="ADAL" clId="{7C170DBC-DC06-4855-801D-648A42250CBB}" dt="2021-01-25T21:28:19.275" v="109" actId="208"/>
          <ac:picMkLst>
            <pc:docMk/>
            <pc:sldMk cId="2381832163" sldId="274"/>
            <ac:picMk id="34" creationId="{92689591-A9C7-421D-9CE8-B4F557B52A8C}"/>
          </ac:picMkLst>
        </pc:picChg>
        <pc:picChg chg="mod">
          <ac:chgData name="Stephanie Russell" userId="f71637d8-1f63-4a52-8dcf-c8b5f3a85ec9" providerId="ADAL" clId="{7C170DBC-DC06-4855-801D-648A42250CBB}" dt="2021-01-25T21:28:19.275" v="109" actId="208"/>
          <ac:picMkLst>
            <pc:docMk/>
            <pc:sldMk cId="2381832163" sldId="274"/>
            <ac:picMk id="35" creationId="{284F097C-99B7-4B62-B89D-50EABDBC4956}"/>
          </ac:picMkLst>
        </pc:picChg>
        <pc:picChg chg="mod">
          <ac:chgData name="Stephanie Russell" userId="f71637d8-1f63-4a52-8dcf-c8b5f3a85ec9" providerId="ADAL" clId="{7C170DBC-DC06-4855-801D-648A42250CBB}" dt="2021-01-25T21:28:19.275" v="109" actId="208"/>
          <ac:picMkLst>
            <pc:docMk/>
            <pc:sldMk cId="2381832163" sldId="274"/>
            <ac:picMk id="36" creationId="{4B38A729-44B7-4FE3-85D5-89B2B627AC69}"/>
          </ac:picMkLst>
        </pc:picChg>
        <pc:picChg chg="mod">
          <ac:chgData name="Stephanie Russell" userId="f71637d8-1f63-4a52-8dcf-c8b5f3a85ec9" providerId="ADAL" clId="{7C170DBC-DC06-4855-801D-648A42250CBB}" dt="2021-01-25T21:28:19.275" v="109" actId="208"/>
          <ac:picMkLst>
            <pc:docMk/>
            <pc:sldMk cId="2381832163" sldId="274"/>
            <ac:picMk id="37" creationId="{F6273592-ADBD-4544-B622-671355F3C08F}"/>
          </ac:picMkLst>
        </pc:picChg>
        <pc:picChg chg="mod">
          <ac:chgData name="Stephanie Russell" userId="f71637d8-1f63-4a52-8dcf-c8b5f3a85ec9" providerId="ADAL" clId="{7C170DBC-DC06-4855-801D-648A42250CBB}" dt="2021-01-25T21:28:19.275" v="109" actId="208"/>
          <ac:picMkLst>
            <pc:docMk/>
            <pc:sldMk cId="2381832163" sldId="274"/>
            <ac:picMk id="38" creationId="{4F94739F-FC9A-41DB-BEA3-ECA547004473}"/>
          </ac:picMkLst>
        </pc:picChg>
        <pc:picChg chg="del">
          <ac:chgData name="Stephanie Russell" userId="f71637d8-1f63-4a52-8dcf-c8b5f3a85ec9" providerId="ADAL" clId="{7C170DBC-DC06-4855-801D-648A42250CBB}" dt="2021-01-25T21:27:32.158" v="107" actId="478"/>
          <ac:picMkLst>
            <pc:docMk/>
            <pc:sldMk cId="2381832163" sldId="274"/>
            <ac:picMk id="42" creationId="{EDC049D8-B29E-4AE1-B5D2-8F9FA74D820F}"/>
          </ac:picMkLst>
        </pc:picChg>
        <pc:picChg chg="add mod">
          <ac:chgData name="Stephanie Russell" userId="f71637d8-1f63-4a52-8dcf-c8b5f3a85ec9" providerId="ADAL" clId="{7C170DBC-DC06-4855-801D-648A42250CBB}" dt="2021-01-25T21:27:33.710" v="108"/>
          <ac:picMkLst>
            <pc:docMk/>
            <pc:sldMk cId="2381832163" sldId="274"/>
            <ac:picMk id="57" creationId="{0E7816F4-4948-4489-AD68-A86F3B6F1B9C}"/>
          </ac:picMkLst>
        </pc:picChg>
      </pc:sldChg>
      <pc:sldChg chg="modSp">
        <pc:chgData name="Stephanie Russell" userId="f71637d8-1f63-4a52-8dcf-c8b5f3a85ec9" providerId="ADAL" clId="{7C170DBC-DC06-4855-801D-648A42250CBB}" dt="2021-01-13T16:07:32.781" v="13" actId="732"/>
        <pc:sldMkLst>
          <pc:docMk/>
          <pc:sldMk cId="2159600505" sldId="283"/>
        </pc:sldMkLst>
        <pc:picChg chg="mod modCrop">
          <ac:chgData name="Stephanie Russell" userId="f71637d8-1f63-4a52-8dcf-c8b5f3a85ec9" providerId="ADAL" clId="{7C170DBC-DC06-4855-801D-648A42250CBB}" dt="2021-01-13T16:07:32.781" v="13" actId="732"/>
          <ac:picMkLst>
            <pc:docMk/>
            <pc:sldMk cId="2159600505" sldId="283"/>
            <ac:picMk id="6" creationId="{F4789665-3914-4B95-8495-DDB68E60A844}"/>
          </ac:picMkLst>
        </pc:picChg>
      </pc:sldChg>
      <pc:sldChg chg="modSp mod">
        <pc:chgData name="Stephanie Russell" userId="f71637d8-1f63-4a52-8dcf-c8b5f3a85ec9" providerId="ADAL" clId="{7C170DBC-DC06-4855-801D-648A42250CBB}" dt="2021-01-25T21:32:03.290" v="112" actId="20577"/>
        <pc:sldMkLst>
          <pc:docMk/>
          <pc:sldMk cId="136773434" sldId="284"/>
        </pc:sldMkLst>
        <pc:spChg chg="mod">
          <ac:chgData name="Stephanie Russell" userId="f71637d8-1f63-4a52-8dcf-c8b5f3a85ec9" providerId="ADAL" clId="{7C170DBC-DC06-4855-801D-648A42250CBB}" dt="2021-01-13T16:08:10.118" v="16" actId="122"/>
          <ac:spMkLst>
            <pc:docMk/>
            <pc:sldMk cId="136773434" sldId="284"/>
            <ac:spMk id="2" creationId="{9643719F-403A-415C-A7D3-90D6CB5AF259}"/>
          </ac:spMkLst>
        </pc:spChg>
        <pc:spChg chg="mod">
          <ac:chgData name="Stephanie Russell" userId="f71637d8-1f63-4a52-8dcf-c8b5f3a85ec9" providerId="ADAL" clId="{7C170DBC-DC06-4855-801D-648A42250CBB}" dt="2021-01-25T21:32:03.290" v="112" actId="20577"/>
          <ac:spMkLst>
            <pc:docMk/>
            <pc:sldMk cId="136773434" sldId="284"/>
            <ac:spMk id="3" creationId="{39430AEC-A59E-470E-9346-2E90A9414AE1}"/>
          </ac:spMkLst>
        </pc:spChg>
      </pc:sldChg>
      <pc:sldChg chg="delSp modSp mod">
        <pc:chgData name="Stephanie Russell" userId="f71637d8-1f63-4a52-8dcf-c8b5f3a85ec9" providerId="ADAL" clId="{7C170DBC-DC06-4855-801D-648A42250CBB}" dt="2021-01-25T21:33:42.022" v="115" actId="14100"/>
        <pc:sldMkLst>
          <pc:docMk/>
          <pc:sldMk cId="2834580815" sldId="285"/>
        </pc:sldMkLst>
        <pc:spChg chg="mod">
          <ac:chgData name="Stephanie Russell" userId="f71637d8-1f63-4a52-8dcf-c8b5f3a85ec9" providerId="ADAL" clId="{7C170DBC-DC06-4855-801D-648A42250CBB}" dt="2021-01-13T16:08:15.274" v="17" actId="122"/>
          <ac:spMkLst>
            <pc:docMk/>
            <pc:sldMk cId="2834580815" sldId="285"/>
            <ac:spMk id="2" creationId="{1F6EBC03-180D-447A-B234-A581A818E1F4}"/>
          </ac:spMkLst>
        </pc:spChg>
        <pc:spChg chg="mod">
          <ac:chgData name="Stephanie Russell" userId="f71637d8-1f63-4a52-8dcf-c8b5f3a85ec9" providerId="ADAL" clId="{7C170DBC-DC06-4855-801D-648A42250CBB}" dt="2021-01-25T21:33:42.022" v="115" actId="14100"/>
          <ac:spMkLst>
            <pc:docMk/>
            <pc:sldMk cId="2834580815" sldId="285"/>
            <ac:spMk id="3" creationId="{EA6F1329-EA49-436F-B5F5-EAAECF1DC7EF}"/>
          </ac:spMkLst>
        </pc:spChg>
        <pc:spChg chg="del">
          <ac:chgData name="Stephanie Russell" userId="f71637d8-1f63-4a52-8dcf-c8b5f3a85ec9" providerId="ADAL" clId="{7C170DBC-DC06-4855-801D-648A42250CBB}" dt="2021-01-25T21:28:48.931" v="110" actId="478"/>
          <ac:spMkLst>
            <pc:docMk/>
            <pc:sldMk cId="2834580815" sldId="285"/>
            <ac:spMk id="9" creationId="{D1B8B7B9-6BD2-4F82-921F-2B06438526AC}"/>
          </ac:spMkLst>
        </pc:spChg>
      </pc:sldChg>
      <pc:sldChg chg="modSp">
        <pc:chgData name="Stephanie Russell" userId="f71637d8-1f63-4a52-8dcf-c8b5f3a85ec9" providerId="ADAL" clId="{7C170DBC-DC06-4855-801D-648A42250CBB}" dt="2021-01-13T16:08:18.582" v="18" actId="122"/>
        <pc:sldMkLst>
          <pc:docMk/>
          <pc:sldMk cId="2741615162" sldId="286"/>
        </pc:sldMkLst>
        <pc:spChg chg="mod">
          <ac:chgData name="Stephanie Russell" userId="f71637d8-1f63-4a52-8dcf-c8b5f3a85ec9" providerId="ADAL" clId="{7C170DBC-DC06-4855-801D-648A42250CBB}" dt="2021-01-13T16:08:18.582" v="18" actId="122"/>
          <ac:spMkLst>
            <pc:docMk/>
            <pc:sldMk cId="2741615162" sldId="286"/>
            <ac:spMk id="2" creationId="{3D5502C9-F419-4152-BD8E-57CDF60ECEDB}"/>
          </ac:spMkLst>
        </pc:spChg>
      </pc:sldChg>
      <pc:sldChg chg="addSp delSp modSp mod">
        <pc:chgData name="Stephanie Russell" userId="f71637d8-1f63-4a52-8dcf-c8b5f3a85ec9" providerId="ADAL" clId="{7C170DBC-DC06-4855-801D-648A42250CBB}" dt="2021-01-25T21:37:54.660" v="138" actId="2085"/>
        <pc:sldMkLst>
          <pc:docMk/>
          <pc:sldMk cId="4258246775" sldId="287"/>
        </pc:sldMkLst>
        <pc:spChg chg="mod">
          <ac:chgData name="Stephanie Russell" userId="f71637d8-1f63-4a52-8dcf-c8b5f3a85ec9" providerId="ADAL" clId="{7C170DBC-DC06-4855-801D-648A42250CBB}" dt="2021-01-25T21:37:54.660" v="138" actId="2085"/>
          <ac:spMkLst>
            <pc:docMk/>
            <pc:sldMk cId="4258246775" sldId="287"/>
            <ac:spMk id="2" creationId="{CF78BE51-6DFB-4646-BAE3-88A392144533}"/>
          </ac:spMkLst>
        </pc:spChg>
        <pc:spChg chg="add del mod">
          <ac:chgData name="Stephanie Russell" userId="f71637d8-1f63-4a52-8dcf-c8b5f3a85ec9" providerId="ADAL" clId="{7C170DBC-DC06-4855-801D-648A42250CBB}" dt="2021-01-25T21:35:19.671" v="117" actId="478"/>
          <ac:spMkLst>
            <pc:docMk/>
            <pc:sldMk cId="4258246775" sldId="287"/>
            <ac:spMk id="5" creationId="{0E2B3A41-2567-459A-9473-F59BC5781D3E}"/>
          </ac:spMkLst>
        </pc:spChg>
        <pc:spChg chg="del">
          <ac:chgData name="Stephanie Russell" userId="f71637d8-1f63-4a52-8dcf-c8b5f3a85ec9" providerId="ADAL" clId="{7C170DBC-DC06-4855-801D-648A42250CBB}" dt="2021-01-25T21:35:15.145" v="116" actId="478"/>
          <ac:spMkLst>
            <pc:docMk/>
            <pc:sldMk cId="4258246775" sldId="287"/>
            <ac:spMk id="13" creationId="{34774F82-1C59-42C8-A122-AAE7187A92D2}"/>
          </ac:spMkLst>
        </pc:spChg>
        <pc:picChg chg="add mod">
          <ac:chgData name="Stephanie Russell" userId="f71637d8-1f63-4a52-8dcf-c8b5f3a85ec9" providerId="ADAL" clId="{7C170DBC-DC06-4855-801D-648A42250CBB}" dt="2021-01-25T21:36:40.668" v="130" actId="1076"/>
          <ac:picMkLst>
            <pc:docMk/>
            <pc:sldMk cId="4258246775" sldId="287"/>
            <ac:picMk id="7" creationId="{2373A198-F9D8-404E-96A9-57F0B7813075}"/>
          </ac:picMkLst>
        </pc:picChg>
        <pc:picChg chg="del">
          <ac:chgData name="Stephanie Russell" userId="f71637d8-1f63-4a52-8dcf-c8b5f3a85ec9" providerId="ADAL" clId="{7C170DBC-DC06-4855-801D-648A42250CBB}" dt="2021-01-25T21:35:15.145" v="116" actId="478"/>
          <ac:picMkLst>
            <pc:docMk/>
            <pc:sldMk cId="4258246775" sldId="287"/>
            <ac:picMk id="12" creationId="{A0EBB610-19BF-4BF5-B6ED-56D7AC45ED07}"/>
          </ac:picMkLst>
        </pc:picChg>
        <pc:picChg chg="mod ord">
          <ac:chgData name="Stephanie Russell" userId="f71637d8-1f63-4a52-8dcf-c8b5f3a85ec9" providerId="ADAL" clId="{7C170DBC-DC06-4855-801D-648A42250CBB}" dt="2021-01-25T21:36:42.488" v="131" actId="1076"/>
          <ac:picMkLst>
            <pc:docMk/>
            <pc:sldMk cId="4258246775" sldId="287"/>
            <ac:picMk id="14" creationId="{36877416-0733-445B-9B6A-7ECE4055ACD9}"/>
          </ac:picMkLst>
        </pc:picChg>
      </pc:sldChg>
      <pc:sldChg chg="modSp mod">
        <pc:chgData name="Stephanie Russell" userId="f71637d8-1f63-4a52-8dcf-c8b5f3a85ec9" providerId="ADAL" clId="{7C170DBC-DC06-4855-801D-648A42250CBB}" dt="2021-01-25T21:37:35.713" v="135" actId="207"/>
        <pc:sldMkLst>
          <pc:docMk/>
          <pc:sldMk cId="1268808893" sldId="288"/>
        </pc:sldMkLst>
        <pc:spChg chg="mod">
          <ac:chgData name="Stephanie Russell" userId="f71637d8-1f63-4a52-8dcf-c8b5f3a85ec9" providerId="ADAL" clId="{7C170DBC-DC06-4855-801D-648A42250CBB}" dt="2021-01-25T21:37:35.713" v="135" actId="207"/>
          <ac:spMkLst>
            <pc:docMk/>
            <pc:sldMk cId="1268808893" sldId="288"/>
            <ac:spMk id="2" creationId="{69F0396B-8EA5-4D99-8FCF-E4F4CE56CFD4}"/>
          </ac:spMkLst>
        </pc:spChg>
      </pc:sldChg>
      <pc:sldChg chg="addSp delSp modSp mod">
        <pc:chgData name="Stephanie Russell" userId="f71637d8-1f63-4a52-8dcf-c8b5f3a85ec9" providerId="ADAL" clId="{7C170DBC-DC06-4855-801D-648A42250CBB}" dt="2021-01-25T21:38:39.235" v="151" actId="1076"/>
        <pc:sldMkLst>
          <pc:docMk/>
          <pc:sldMk cId="556362944" sldId="289"/>
        </pc:sldMkLst>
        <pc:spChg chg="mod">
          <ac:chgData name="Stephanie Russell" userId="f71637d8-1f63-4a52-8dcf-c8b5f3a85ec9" providerId="ADAL" clId="{7C170DBC-DC06-4855-801D-648A42250CBB}" dt="2021-01-25T21:38:04.764" v="139" actId="2085"/>
          <ac:spMkLst>
            <pc:docMk/>
            <pc:sldMk cId="556362944" sldId="289"/>
            <ac:spMk id="2" creationId="{4CFA1FA2-B740-418F-8945-48D6DBE2A88E}"/>
          </ac:spMkLst>
        </pc:spChg>
        <pc:spChg chg="add del mod">
          <ac:chgData name="Stephanie Russell" userId="f71637d8-1f63-4a52-8dcf-c8b5f3a85ec9" providerId="ADAL" clId="{7C170DBC-DC06-4855-801D-648A42250CBB}" dt="2021-01-25T21:38:18.962" v="142"/>
          <ac:spMkLst>
            <pc:docMk/>
            <pc:sldMk cId="556362944" sldId="289"/>
            <ac:spMk id="5" creationId="{3F216B0A-305C-4BF4-89C0-C6C9FEFD2CF0}"/>
          </ac:spMkLst>
        </pc:spChg>
        <pc:picChg chg="del mod">
          <ac:chgData name="Stephanie Russell" userId="f71637d8-1f63-4a52-8dcf-c8b5f3a85ec9" providerId="ADAL" clId="{7C170DBC-DC06-4855-801D-648A42250CBB}" dt="2021-01-25T21:38:16.485" v="141" actId="478"/>
          <ac:picMkLst>
            <pc:docMk/>
            <pc:sldMk cId="556362944" sldId="289"/>
            <ac:picMk id="6" creationId="{10A12E36-9158-4963-A1B5-BB86727CDD51}"/>
          </ac:picMkLst>
        </pc:picChg>
        <pc:picChg chg="mod">
          <ac:chgData name="Stephanie Russell" userId="f71637d8-1f63-4a52-8dcf-c8b5f3a85ec9" providerId="ADAL" clId="{7C170DBC-DC06-4855-801D-648A42250CBB}" dt="2021-01-25T21:38:39.235" v="151" actId="1076"/>
          <ac:picMkLst>
            <pc:docMk/>
            <pc:sldMk cId="556362944" sldId="289"/>
            <ac:picMk id="8" creationId="{E7E300D6-2F84-4B06-BB3C-85F0C990B20B}"/>
          </ac:picMkLst>
        </pc:picChg>
        <pc:picChg chg="add mod ord">
          <ac:chgData name="Stephanie Russell" userId="f71637d8-1f63-4a52-8dcf-c8b5f3a85ec9" providerId="ADAL" clId="{7C170DBC-DC06-4855-801D-648A42250CBB}" dt="2021-01-25T21:38:37.268" v="150" actId="14100"/>
          <ac:picMkLst>
            <pc:docMk/>
            <pc:sldMk cId="556362944" sldId="289"/>
            <ac:picMk id="9" creationId="{FAAD12AA-9525-46F2-9EF9-73AED563461C}"/>
          </ac:picMkLst>
        </pc:picChg>
      </pc:sldChg>
      <pc:sldChg chg="modSp mod">
        <pc:chgData name="Stephanie Russell" userId="f71637d8-1f63-4a52-8dcf-c8b5f3a85ec9" providerId="ADAL" clId="{7C170DBC-DC06-4855-801D-648A42250CBB}" dt="2021-01-25T21:39:00.981" v="153" actId="2085"/>
        <pc:sldMkLst>
          <pc:docMk/>
          <pc:sldMk cId="3385565750" sldId="290"/>
        </pc:sldMkLst>
        <pc:spChg chg="mod">
          <ac:chgData name="Stephanie Russell" userId="f71637d8-1f63-4a52-8dcf-c8b5f3a85ec9" providerId="ADAL" clId="{7C170DBC-DC06-4855-801D-648A42250CBB}" dt="2021-01-25T21:39:00.981" v="153" actId="2085"/>
          <ac:spMkLst>
            <pc:docMk/>
            <pc:sldMk cId="3385565750" sldId="290"/>
            <ac:spMk id="2" creationId="{3BE9F96C-B513-4CAD-82E6-C30FF9DD7955}"/>
          </ac:spMkLst>
        </pc:spChg>
      </pc:sldChg>
      <pc:sldChg chg="addSp delSp modSp mod">
        <pc:chgData name="Stephanie Russell" userId="f71637d8-1f63-4a52-8dcf-c8b5f3a85ec9" providerId="ADAL" clId="{7C170DBC-DC06-4855-801D-648A42250CBB}" dt="2021-01-25T21:39:52.833" v="162" actId="14100"/>
        <pc:sldMkLst>
          <pc:docMk/>
          <pc:sldMk cId="4256527275" sldId="291"/>
        </pc:sldMkLst>
        <pc:spChg chg="add del mod">
          <ac:chgData name="Stephanie Russell" userId="f71637d8-1f63-4a52-8dcf-c8b5f3a85ec9" providerId="ADAL" clId="{7C170DBC-DC06-4855-801D-648A42250CBB}" dt="2021-01-25T21:39:33.728" v="156"/>
          <ac:spMkLst>
            <pc:docMk/>
            <pc:sldMk cId="4256527275" sldId="291"/>
            <ac:spMk id="4" creationId="{2E1B0655-E52C-4D0D-9DC2-676CE6E2050B}"/>
          </ac:spMkLst>
        </pc:spChg>
        <pc:spChg chg="del">
          <ac:chgData name="Stephanie Russell" userId="f71637d8-1f63-4a52-8dcf-c8b5f3a85ec9" providerId="ADAL" clId="{7C170DBC-DC06-4855-801D-648A42250CBB}" dt="2021-01-25T21:39:12.482" v="155" actId="478"/>
          <ac:spMkLst>
            <pc:docMk/>
            <pc:sldMk cId="4256527275" sldId="291"/>
            <ac:spMk id="9" creationId="{477823FB-BC85-4F11-AB3D-579B9355B374}"/>
          </ac:spMkLst>
        </pc:spChg>
        <pc:spChg chg="mod">
          <ac:chgData name="Stephanie Russell" userId="f71637d8-1f63-4a52-8dcf-c8b5f3a85ec9" providerId="ADAL" clId="{7C170DBC-DC06-4855-801D-648A42250CBB}" dt="2021-01-25T21:39:47.998" v="161" actId="1076"/>
          <ac:spMkLst>
            <pc:docMk/>
            <pc:sldMk cId="4256527275" sldId="291"/>
            <ac:spMk id="13" creationId="{FDAF14FE-F703-4D8B-AFD9-73066B05A169}"/>
          </ac:spMkLst>
        </pc:spChg>
        <pc:picChg chg="del mod">
          <ac:chgData name="Stephanie Russell" userId="f71637d8-1f63-4a52-8dcf-c8b5f3a85ec9" providerId="ADAL" clId="{7C170DBC-DC06-4855-801D-648A42250CBB}" dt="2021-01-25T21:39:12.482" v="155" actId="478"/>
          <ac:picMkLst>
            <pc:docMk/>
            <pc:sldMk cId="4256527275" sldId="291"/>
            <ac:picMk id="7" creationId="{9FE4088D-4F09-4044-9A75-9A6EFA1CBA00}"/>
          </ac:picMkLst>
        </pc:picChg>
        <pc:picChg chg="add mod">
          <ac:chgData name="Stephanie Russell" userId="f71637d8-1f63-4a52-8dcf-c8b5f3a85ec9" providerId="ADAL" clId="{7C170DBC-DC06-4855-801D-648A42250CBB}" dt="2021-01-25T21:39:52.833" v="162" actId="14100"/>
          <ac:picMkLst>
            <pc:docMk/>
            <pc:sldMk cId="4256527275" sldId="291"/>
            <ac:picMk id="8" creationId="{493AB807-88F4-48A7-8D10-4F424ABDA6C8}"/>
          </ac:picMkLst>
        </pc:picChg>
      </pc:sldChg>
      <pc:sldChg chg="addSp delSp modSp mod">
        <pc:chgData name="Stephanie Russell" userId="f71637d8-1f63-4a52-8dcf-c8b5f3a85ec9" providerId="ADAL" clId="{7C170DBC-DC06-4855-801D-648A42250CBB}" dt="2021-01-25T21:40:15.010" v="170" actId="962"/>
        <pc:sldMkLst>
          <pc:docMk/>
          <pc:sldMk cId="869498447" sldId="294"/>
        </pc:sldMkLst>
        <pc:spChg chg="del">
          <ac:chgData name="Stephanie Russell" userId="f71637d8-1f63-4a52-8dcf-c8b5f3a85ec9" providerId="ADAL" clId="{7C170DBC-DC06-4855-801D-648A42250CBB}" dt="2021-01-25T21:40:00.561" v="163" actId="478"/>
          <ac:spMkLst>
            <pc:docMk/>
            <pc:sldMk cId="869498447" sldId="294"/>
            <ac:spMk id="10" creationId="{B0AAB88D-D3CC-4C39-A9CE-12883787297B}"/>
          </ac:spMkLst>
        </pc:spChg>
        <pc:graphicFrameChg chg="mod">
          <ac:chgData name="Stephanie Russell" userId="f71637d8-1f63-4a52-8dcf-c8b5f3a85ec9" providerId="ADAL" clId="{7C170DBC-DC06-4855-801D-648A42250CBB}" dt="2021-01-25T21:40:15.010" v="170" actId="962"/>
          <ac:graphicFrameMkLst>
            <pc:docMk/>
            <pc:sldMk cId="869498447" sldId="294"/>
            <ac:graphicFrameMk id="4" creationId="{D35F12C6-20F8-4432-8E60-2D28DAD8492E}"/>
          </ac:graphicFrameMkLst>
        </pc:graphicFrameChg>
        <pc:picChg chg="add mod">
          <ac:chgData name="Stephanie Russell" userId="f71637d8-1f63-4a52-8dcf-c8b5f3a85ec9" providerId="ADAL" clId="{7C170DBC-DC06-4855-801D-648A42250CBB}" dt="2021-01-25T21:40:15.006" v="169" actId="27614"/>
          <ac:picMkLst>
            <pc:docMk/>
            <pc:sldMk cId="869498447" sldId="294"/>
            <ac:picMk id="5" creationId="{C250B8B4-BFF0-4638-8EDA-7F414814DDF3}"/>
          </ac:picMkLst>
        </pc:picChg>
        <pc:picChg chg="del">
          <ac:chgData name="Stephanie Russell" userId="f71637d8-1f63-4a52-8dcf-c8b5f3a85ec9" providerId="ADAL" clId="{7C170DBC-DC06-4855-801D-648A42250CBB}" dt="2021-01-25T21:40:00.561" v="163" actId="478"/>
          <ac:picMkLst>
            <pc:docMk/>
            <pc:sldMk cId="869498447" sldId="294"/>
            <ac:picMk id="9" creationId="{4DDBD38D-E0BA-4D91-B80E-F964826A382C}"/>
          </ac:picMkLst>
        </pc:picChg>
      </pc:sldChg>
      <pc:sldChg chg="addSp delSp modSp mod">
        <pc:chgData name="Stephanie Russell" userId="f71637d8-1f63-4a52-8dcf-c8b5f3a85ec9" providerId="ADAL" clId="{7C170DBC-DC06-4855-801D-648A42250CBB}" dt="2021-01-25T21:26:41.152" v="103" actId="207"/>
        <pc:sldMkLst>
          <pc:docMk/>
          <pc:sldMk cId="3001294175" sldId="297"/>
        </pc:sldMkLst>
        <pc:spChg chg="mod">
          <ac:chgData name="Stephanie Russell" userId="f71637d8-1f63-4a52-8dcf-c8b5f3a85ec9" providerId="ADAL" clId="{7C170DBC-DC06-4855-801D-648A42250CBB}" dt="2021-01-25T21:26:41.152" v="103" actId="207"/>
          <ac:spMkLst>
            <pc:docMk/>
            <pc:sldMk cId="3001294175" sldId="297"/>
            <ac:spMk id="2" creationId="{29CF883E-AC86-4390-8CE0-2A910A392C53}"/>
          </ac:spMkLst>
        </pc:spChg>
        <pc:picChg chg="mod">
          <ac:chgData name="Stephanie Russell" userId="f71637d8-1f63-4a52-8dcf-c8b5f3a85ec9" providerId="ADAL" clId="{7C170DBC-DC06-4855-801D-648A42250CBB}" dt="2021-01-25T21:26:20.706" v="98" actId="208"/>
          <ac:picMkLst>
            <pc:docMk/>
            <pc:sldMk cId="3001294175" sldId="297"/>
            <ac:picMk id="4" creationId="{9882DF59-40D4-4A1C-B7A4-36B08F90C1E5}"/>
          </ac:picMkLst>
        </pc:picChg>
        <pc:picChg chg="mod">
          <ac:chgData name="Stephanie Russell" userId="f71637d8-1f63-4a52-8dcf-c8b5f3a85ec9" providerId="ADAL" clId="{7C170DBC-DC06-4855-801D-648A42250CBB}" dt="2021-01-25T21:26:20.706" v="98" actId="208"/>
          <ac:picMkLst>
            <pc:docMk/>
            <pc:sldMk cId="3001294175" sldId="297"/>
            <ac:picMk id="5" creationId="{4092A040-9D22-418F-A29F-17830FEB0DFC}"/>
          </ac:picMkLst>
        </pc:picChg>
        <pc:picChg chg="mod">
          <ac:chgData name="Stephanie Russell" userId="f71637d8-1f63-4a52-8dcf-c8b5f3a85ec9" providerId="ADAL" clId="{7C170DBC-DC06-4855-801D-648A42250CBB}" dt="2021-01-25T21:26:20.706" v="98" actId="208"/>
          <ac:picMkLst>
            <pc:docMk/>
            <pc:sldMk cId="3001294175" sldId="297"/>
            <ac:picMk id="6" creationId="{0564929A-549C-4733-948B-EA097F0A0799}"/>
          </ac:picMkLst>
        </pc:picChg>
        <pc:picChg chg="mod">
          <ac:chgData name="Stephanie Russell" userId="f71637d8-1f63-4a52-8dcf-c8b5f3a85ec9" providerId="ADAL" clId="{7C170DBC-DC06-4855-801D-648A42250CBB}" dt="2021-01-25T21:26:20.706" v="98" actId="208"/>
          <ac:picMkLst>
            <pc:docMk/>
            <pc:sldMk cId="3001294175" sldId="297"/>
            <ac:picMk id="7" creationId="{B73F5ACC-679E-4F52-A5E5-A8DB03295BCF}"/>
          </ac:picMkLst>
        </pc:picChg>
        <pc:picChg chg="mod">
          <ac:chgData name="Stephanie Russell" userId="f71637d8-1f63-4a52-8dcf-c8b5f3a85ec9" providerId="ADAL" clId="{7C170DBC-DC06-4855-801D-648A42250CBB}" dt="2021-01-25T21:26:20.706" v="98" actId="208"/>
          <ac:picMkLst>
            <pc:docMk/>
            <pc:sldMk cId="3001294175" sldId="297"/>
            <ac:picMk id="8" creationId="{6D617474-FBB5-44C7-8DB7-B68E7870DA60}"/>
          </ac:picMkLst>
        </pc:picChg>
        <pc:picChg chg="mod">
          <ac:chgData name="Stephanie Russell" userId="f71637d8-1f63-4a52-8dcf-c8b5f3a85ec9" providerId="ADAL" clId="{7C170DBC-DC06-4855-801D-648A42250CBB}" dt="2021-01-25T21:26:20.706" v="98" actId="208"/>
          <ac:picMkLst>
            <pc:docMk/>
            <pc:sldMk cId="3001294175" sldId="297"/>
            <ac:picMk id="9" creationId="{A5C5F510-C1EA-477F-93AE-28DF0A1304EC}"/>
          </ac:picMkLst>
        </pc:picChg>
        <pc:picChg chg="mod">
          <ac:chgData name="Stephanie Russell" userId="f71637d8-1f63-4a52-8dcf-c8b5f3a85ec9" providerId="ADAL" clId="{7C170DBC-DC06-4855-801D-648A42250CBB}" dt="2021-01-25T21:26:20.706" v="98" actId="208"/>
          <ac:picMkLst>
            <pc:docMk/>
            <pc:sldMk cId="3001294175" sldId="297"/>
            <ac:picMk id="10" creationId="{9241FE9B-0D12-42C9-8717-29A3D5914EF3}"/>
          </ac:picMkLst>
        </pc:picChg>
        <pc:picChg chg="mod">
          <ac:chgData name="Stephanie Russell" userId="f71637d8-1f63-4a52-8dcf-c8b5f3a85ec9" providerId="ADAL" clId="{7C170DBC-DC06-4855-801D-648A42250CBB}" dt="2021-01-25T21:26:20.706" v="98" actId="208"/>
          <ac:picMkLst>
            <pc:docMk/>
            <pc:sldMk cId="3001294175" sldId="297"/>
            <ac:picMk id="11" creationId="{C278E2A2-A459-4DEC-AE29-C9015915C09E}"/>
          </ac:picMkLst>
        </pc:picChg>
        <pc:picChg chg="mod">
          <ac:chgData name="Stephanie Russell" userId="f71637d8-1f63-4a52-8dcf-c8b5f3a85ec9" providerId="ADAL" clId="{7C170DBC-DC06-4855-801D-648A42250CBB}" dt="2021-01-25T21:26:20.706" v="98" actId="208"/>
          <ac:picMkLst>
            <pc:docMk/>
            <pc:sldMk cId="3001294175" sldId="297"/>
            <ac:picMk id="12" creationId="{271F624D-ADE6-4F00-A6B0-878016387076}"/>
          </ac:picMkLst>
        </pc:picChg>
        <pc:picChg chg="mod">
          <ac:chgData name="Stephanie Russell" userId="f71637d8-1f63-4a52-8dcf-c8b5f3a85ec9" providerId="ADAL" clId="{7C170DBC-DC06-4855-801D-648A42250CBB}" dt="2021-01-25T21:26:20.706" v="98" actId="208"/>
          <ac:picMkLst>
            <pc:docMk/>
            <pc:sldMk cId="3001294175" sldId="297"/>
            <ac:picMk id="13" creationId="{4920AFC0-CB6C-4A8C-978F-3A49426E6CB2}"/>
          </ac:picMkLst>
        </pc:picChg>
        <pc:picChg chg="mod">
          <ac:chgData name="Stephanie Russell" userId="f71637d8-1f63-4a52-8dcf-c8b5f3a85ec9" providerId="ADAL" clId="{7C170DBC-DC06-4855-801D-648A42250CBB}" dt="2021-01-25T21:26:20.706" v="98" actId="208"/>
          <ac:picMkLst>
            <pc:docMk/>
            <pc:sldMk cId="3001294175" sldId="297"/>
            <ac:picMk id="14" creationId="{5192D2CB-BBB4-4AFA-A53C-A2BCDB13B9EC}"/>
          </ac:picMkLst>
        </pc:picChg>
        <pc:picChg chg="mod">
          <ac:chgData name="Stephanie Russell" userId="f71637d8-1f63-4a52-8dcf-c8b5f3a85ec9" providerId="ADAL" clId="{7C170DBC-DC06-4855-801D-648A42250CBB}" dt="2021-01-25T21:26:20.706" v="98" actId="208"/>
          <ac:picMkLst>
            <pc:docMk/>
            <pc:sldMk cId="3001294175" sldId="297"/>
            <ac:picMk id="15" creationId="{C2A249E0-B524-4840-BAEC-3770DB420D4A}"/>
          </ac:picMkLst>
        </pc:picChg>
        <pc:picChg chg="mod">
          <ac:chgData name="Stephanie Russell" userId="f71637d8-1f63-4a52-8dcf-c8b5f3a85ec9" providerId="ADAL" clId="{7C170DBC-DC06-4855-801D-648A42250CBB}" dt="2021-01-25T21:26:20.706" v="98" actId="208"/>
          <ac:picMkLst>
            <pc:docMk/>
            <pc:sldMk cId="3001294175" sldId="297"/>
            <ac:picMk id="16" creationId="{A2956C09-AC5E-4090-B873-B0F410FC02AC}"/>
          </ac:picMkLst>
        </pc:picChg>
        <pc:picChg chg="mod">
          <ac:chgData name="Stephanie Russell" userId="f71637d8-1f63-4a52-8dcf-c8b5f3a85ec9" providerId="ADAL" clId="{7C170DBC-DC06-4855-801D-648A42250CBB}" dt="2021-01-25T21:26:20.706" v="98" actId="208"/>
          <ac:picMkLst>
            <pc:docMk/>
            <pc:sldMk cId="3001294175" sldId="297"/>
            <ac:picMk id="17" creationId="{8AC3BBC0-6637-4B4F-A523-63A492E7B08A}"/>
          </ac:picMkLst>
        </pc:picChg>
        <pc:picChg chg="mod">
          <ac:chgData name="Stephanie Russell" userId="f71637d8-1f63-4a52-8dcf-c8b5f3a85ec9" providerId="ADAL" clId="{7C170DBC-DC06-4855-801D-648A42250CBB}" dt="2021-01-25T21:26:20.706" v="98" actId="208"/>
          <ac:picMkLst>
            <pc:docMk/>
            <pc:sldMk cId="3001294175" sldId="297"/>
            <ac:picMk id="18" creationId="{8BCC36A3-A38E-4399-9941-BD69BA0E8532}"/>
          </ac:picMkLst>
        </pc:picChg>
        <pc:picChg chg="mod">
          <ac:chgData name="Stephanie Russell" userId="f71637d8-1f63-4a52-8dcf-c8b5f3a85ec9" providerId="ADAL" clId="{7C170DBC-DC06-4855-801D-648A42250CBB}" dt="2021-01-25T21:26:20.706" v="98" actId="208"/>
          <ac:picMkLst>
            <pc:docMk/>
            <pc:sldMk cId="3001294175" sldId="297"/>
            <ac:picMk id="19" creationId="{38E07624-8C04-4397-ADAA-7D8E067E32F6}"/>
          </ac:picMkLst>
        </pc:picChg>
        <pc:picChg chg="mod">
          <ac:chgData name="Stephanie Russell" userId="f71637d8-1f63-4a52-8dcf-c8b5f3a85ec9" providerId="ADAL" clId="{7C170DBC-DC06-4855-801D-648A42250CBB}" dt="2021-01-25T21:26:20.706" v="98" actId="208"/>
          <ac:picMkLst>
            <pc:docMk/>
            <pc:sldMk cId="3001294175" sldId="297"/>
            <ac:picMk id="20" creationId="{EE26FDCE-501E-4028-8163-B11F8CAE23AB}"/>
          </ac:picMkLst>
        </pc:picChg>
        <pc:picChg chg="mod">
          <ac:chgData name="Stephanie Russell" userId="f71637d8-1f63-4a52-8dcf-c8b5f3a85ec9" providerId="ADAL" clId="{7C170DBC-DC06-4855-801D-648A42250CBB}" dt="2021-01-25T21:26:20.706" v="98" actId="208"/>
          <ac:picMkLst>
            <pc:docMk/>
            <pc:sldMk cId="3001294175" sldId="297"/>
            <ac:picMk id="21" creationId="{6E42DF87-3B85-4DAC-8B68-3F6FAA123104}"/>
          </ac:picMkLst>
        </pc:picChg>
        <pc:picChg chg="mod">
          <ac:chgData name="Stephanie Russell" userId="f71637d8-1f63-4a52-8dcf-c8b5f3a85ec9" providerId="ADAL" clId="{7C170DBC-DC06-4855-801D-648A42250CBB}" dt="2021-01-25T21:26:20.706" v="98" actId="208"/>
          <ac:picMkLst>
            <pc:docMk/>
            <pc:sldMk cId="3001294175" sldId="297"/>
            <ac:picMk id="22" creationId="{75664B5C-C169-4831-B1D4-1A975A6AF0A4}"/>
          </ac:picMkLst>
        </pc:picChg>
        <pc:picChg chg="mod">
          <ac:chgData name="Stephanie Russell" userId="f71637d8-1f63-4a52-8dcf-c8b5f3a85ec9" providerId="ADAL" clId="{7C170DBC-DC06-4855-801D-648A42250CBB}" dt="2021-01-25T21:26:20.706" v="98" actId="208"/>
          <ac:picMkLst>
            <pc:docMk/>
            <pc:sldMk cId="3001294175" sldId="297"/>
            <ac:picMk id="23" creationId="{0778B1AB-69B7-4D3A-A46A-7D77CC2A6B89}"/>
          </ac:picMkLst>
        </pc:picChg>
        <pc:picChg chg="mod">
          <ac:chgData name="Stephanie Russell" userId="f71637d8-1f63-4a52-8dcf-c8b5f3a85ec9" providerId="ADAL" clId="{7C170DBC-DC06-4855-801D-648A42250CBB}" dt="2021-01-25T21:26:20.706" v="98" actId="208"/>
          <ac:picMkLst>
            <pc:docMk/>
            <pc:sldMk cId="3001294175" sldId="297"/>
            <ac:picMk id="24" creationId="{475F3078-EA71-411C-8E8B-BFA93798BD96}"/>
          </ac:picMkLst>
        </pc:picChg>
        <pc:picChg chg="mod">
          <ac:chgData name="Stephanie Russell" userId="f71637d8-1f63-4a52-8dcf-c8b5f3a85ec9" providerId="ADAL" clId="{7C170DBC-DC06-4855-801D-648A42250CBB}" dt="2021-01-25T21:26:20.706" v="98" actId="208"/>
          <ac:picMkLst>
            <pc:docMk/>
            <pc:sldMk cId="3001294175" sldId="297"/>
            <ac:picMk id="25" creationId="{B9DD9F98-F6A1-4A36-A71B-3F3237974706}"/>
          </ac:picMkLst>
        </pc:picChg>
        <pc:picChg chg="mod">
          <ac:chgData name="Stephanie Russell" userId="f71637d8-1f63-4a52-8dcf-c8b5f3a85ec9" providerId="ADAL" clId="{7C170DBC-DC06-4855-801D-648A42250CBB}" dt="2021-01-25T21:26:20.706" v="98" actId="208"/>
          <ac:picMkLst>
            <pc:docMk/>
            <pc:sldMk cId="3001294175" sldId="297"/>
            <ac:picMk id="26" creationId="{1273FE15-413E-4ADD-B482-739A45C27B37}"/>
          </ac:picMkLst>
        </pc:picChg>
        <pc:picChg chg="mod">
          <ac:chgData name="Stephanie Russell" userId="f71637d8-1f63-4a52-8dcf-c8b5f3a85ec9" providerId="ADAL" clId="{7C170DBC-DC06-4855-801D-648A42250CBB}" dt="2021-01-25T21:26:20.706" v="98" actId="208"/>
          <ac:picMkLst>
            <pc:docMk/>
            <pc:sldMk cId="3001294175" sldId="297"/>
            <ac:picMk id="27" creationId="{93B3904F-6283-45B7-83CF-D616ABA1525D}"/>
          </ac:picMkLst>
        </pc:picChg>
        <pc:picChg chg="mod">
          <ac:chgData name="Stephanie Russell" userId="f71637d8-1f63-4a52-8dcf-c8b5f3a85ec9" providerId="ADAL" clId="{7C170DBC-DC06-4855-801D-648A42250CBB}" dt="2021-01-25T21:26:20.706" v="98" actId="208"/>
          <ac:picMkLst>
            <pc:docMk/>
            <pc:sldMk cId="3001294175" sldId="297"/>
            <ac:picMk id="28" creationId="{E8B3BAA7-9250-46EA-B039-1805B36A7D36}"/>
          </ac:picMkLst>
        </pc:picChg>
        <pc:picChg chg="mod">
          <ac:chgData name="Stephanie Russell" userId="f71637d8-1f63-4a52-8dcf-c8b5f3a85ec9" providerId="ADAL" clId="{7C170DBC-DC06-4855-801D-648A42250CBB}" dt="2021-01-25T21:26:20.706" v="98" actId="208"/>
          <ac:picMkLst>
            <pc:docMk/>
            <pc:sldMk cId="3001294175" sldId="297"/>
            <ac:picMk id="29" creationId="{25042B19-F520-46B8-A7C2-F8EDFF9D2983}"/>
          </ac:picMkLst>
        </pc:picChg>
        <pc:picChg chg="mod">
          <ac:chgData name="Stephanie Russell" userId="f71637d8-1f63-4a52-8dcf-c8b5f3a85ec9" providerId="ADAL" clId="{7C170DBC-DC06-4855-801D-648A42250CBB}" dt="2021-01-25T21:26:20.706" v="98" actId="208"/>
          <ac:picMkLst>
            <pc:docMk/>
            <pc:sldMk cId="3001294175" sldId="297"/>
            <ac:picMk id="30" creationId="{B72C1237-8CD0-4511-B857-73FEF1D399DA}"/>
          </ac:picMkLst>
        </pc:picChg>
        <pc:picChg chg="mod">
          <ac:chgData name="Stephanie Russell" userId="f71637d8-1f63-4a52-8dcf-c8b5f3a85ec9" providerId="ADAL" clId="{7C170DBC-DC06-4855-801D-648A42250CBB}" dt="2021-01-25T21:26:20.706" v="98" actId="208"/>
          <ac:picMkLst>
            <pc:docMk/>
            <pc:sldMk cId="3001294175" sldId="297"/>
            <ac:picMk id="31" creationId="{ED35B21F-6CD2-4398-B258-D36BC54A6CF1}"/>
          </ac:picMkLst>
        </pc:picChg>
        <pc:picChg chg="mod">
          <ac:chgData name="Stephanie Russell" userId="f71637d8-1f63-4a52-8dcf-c8b5f3a85ec9" providerId="ADAL" clId="{7C170DBC-DC06-4855-801D-648A42250CBB}" dt="2021-01-25T21:26:20.706" v="98" actId="208"/>
          <ac:picMkLst>
            <pc:docMk/>
            <pc:sldMk cId="3001294175" sldId="297"/>
            <ac:picMk id="32" creationId="{D4AA3DA2-F330-48C6-82B0-E363D761E46E}"/>
          </ac:picMkLst>
        </pc:picChg>
        <pc:picChg chg="mod">
          <ac:chgData name="Stephanie Russell" userId="f71637d8-1f63-4a52-8dcf-c8b5f3a85ec9" providerId="ADAL" clId="{7C170DBC-DC06-4855-801D-648A42250CBB}" dt="2021-01-25T21:26:20.706" v="98" actId="208"/>
          <ac:picMkLst>
            <pc:docMk/>
            <pc:sldMk cId="3001294175" sldId="297"/>
            <ac:picMk id="33" creationId="{CCCB386B-EB27-490C-B2F6-4665409F0B22}"/>
          </ac:picMkLst>
        </pc:picChg>
        <pc:picChg chg="mod">
          <ac:chgData name="Stephanie Russell" userId="f71637d8-1f63-4a52-8dcf-c8b5f3a85ec9" providerId="ADAL" clId="{7C170DBC-DC06-4855-801D-648A42250CBB}" dt="2021-01-25T21:26:20.706" v="98" actId="208"/>
          <ac:picMkLst>
            <pc:docMk/>
            <pc:sldMk cId="3001294175" sldId="297"/>
            <ac:picMk id="34" creationId="{92689591-A9C7-421D-9CE8-B4F557B52A8C}"/>
          </ac:picMkLst>
        </pc:picChg>
        <pc:picChg chg="mod">
          <ac:chgData name="Stephanie Russell" userId="f71637d8-1f63-4a52-8dcf-c8b5f3a85ec9" providerId="ADAL" clId="{7C170DBC-DC06-4855-801D-648A42250CBB}" dt="2021-01-25T21:26:20.706" v="98" actId="208"/>
          <ac:picMkLst>
            <pc:docMk/>
            <pc:sldMk cId="3001294175" sldId="297"/>
            <ac:picMk id="35" creationId="{284F097C-99B7-4B62-B89D-50EABDBC4956}"/>
          </ac:picMkLst>
        </pc:picChg>
        <pc:picChg chg="mod">
          <ac:chgData name="Stephanie Russell" userId="f71637d8-1f63-4a52-8dcf-c8b5f3a85ec9" providerId="ADAL" clId="{7C170DBC-DC06-4855-801D-648A42250CBB}" dt="2021-01-25T21:26:20.706" v="98" actId="208"/>
          <ac:picMkLst>
            <pc:docMk/>
            <pc:sldMk cId="3001294175" sldId="297"/>
            <ac:picMk id="36" creationId="{4B38A729-44B7-4FE3-85D5-89B2B627AC69}"/>
          </ac:picMkLst>
        </pc:picChg>
        <pc:picChg chg="mod">
          <ac:chgData name="Stephanie Russell" userId="f71637d8-1f63-4a52-8dcf-c8b5f3a85ec9" providerId="ADAL" clId="{7C170DBC-DC06-4855-801D-648A42250CBB}" dt="2021-01-25T21:26:20.706" v="98" actId="208"/>
          <ac:picMkLst>
            <pc:docMk/>
            <pc:sldMk cId="3001294175" sldId="297"/>
            <ac:picMk id="37" creationId="{F6273592-ADBD-4544-B622-671355F3C08F}"/>
          </ac:picMkLst>
        </pc:picChg>
        <pc:picChg chg="mod">
          <ac:chgData name="Stephanie Russell" userId="f71637d8-1f63-4a52-8dcf-c8b5f3a85ec9" providerId="ADAL" clId="{7C170DBC-DC06-4855-801D-648A42250CBB}" dt="2021-01-25T21:26:20.706" v="98" actId="208"/>
          <ac:picMkLst>
            <pc:docMk/>
            <pc:sldMk cId="3001294175" sldId="297"/>
            <ac:picMk id="38" creationId="{4F94739F-FC9A-41DB-BEA3-ECA547004473}"/>
          </ac:picMkLst>
        </pc:picChg>
        <pc:picChg chg="add mod">
          <ac:chgData name="Stephanie Russell" userId="f71637d8-1f63-4a52-8dcf-c8b5f3a85ec9" providerId="ADAL" clId="{7C170DBC-DC06-4855-801D-648A42250CBB}" dt="2021-01-25T21:25:50.331" v="97"/>
          <ac:picMkLst>
            <pc:docMk/>
            <pc:sldMk cId="3001294175" sldId="297"/>
            <ac:picMk id="39" creationId="{AE83DD5A-ADFF-4A5E-9B5C-0F3453B4179B}"/>
          </ac:picMkLst>
        </pc:picChg>
        <pc:picChg chg="del">
          <ac:chgData name="Stephanie Russell" userId="f71637d8-1f63-4a52-8dcf-c8b5f3a85ec9" providerId="ADAL" clId="{7C170DBC-DC06-4855-801D-648A42250CBB}" dt="2021-01-25T21:25:49.623" v="96" actId="478"/>
          <ac:picMkLst>
            <pc:docMk/>
            <pc:sldMk cId="3001294175" sldId="297"/>
            <ac:picMk id="42" creationId="{EDC049D8-B29E-4AE1-B5D2-8F9FA74D820F}"/>
          </ac:picMkLst>
        </pc:picChg>
      </pc:sldChg>
      <pc:sldMasterChg chg="del delSldLayout">
        <pc:chgData name="Stephanie Russell" userId="f71637d8-1f63-4a52-8dcf-c8b5f3a85ec9" providerId="ADAL" clId="{7C170DBC-DC06-4855-801D-648A42250CBB}" dt="2021-01-13T16:08:55.845" v="24" actId="2696"/>
        <pc:sldMasterMkLst>
          <pc:docMk/>
          <pc:sldMasterMk cId="4126259905" sldId="2147483804"/>
        </pc:sldMasterMkLst>
        <pc:sldLayoutChg chg="del">
          <pc:chgData name="Stephanie Russell" userId="f71637d8-1f63-4a52-8dcf-c8b5f3a85ec9" providerId="ADAL" clId="{7C170DBC-DC06-4855-801D-648A42250CBB}" dt="2021-01-13T16:08:55.838" v="22" actId="2696"/>
          <pc:sldLayoutMkLst>
            <pc:docMk/>
            <pc:sldMasterMk cId="4126259905" sldId="2147483804"/>
            <pc:sldLayoutMk cId="1804712720" sldId="2147483805"/>
          </pc:sldLayoutMkLst>
        </pc:sldLayoutChg>
        <pc:sldLayoutChg chg="del">
          <pc:chgData name="Stephanie Russell" userId="f71637d8-1f63-4a52-8dcf-c8b5f3a85ec9" providerId="ADAL" clId="{7C170DBC-DC06-4855-801D-648A42250CBB}" dt="2021-01-13T16:08:55.840" v="23" actId="2696"/>
          <pc:sldLayoutMkLst>
            <pc:docMk/>
            <pc:sldMasterMk cId="4126259905" sldId="2147483804"/>
            <pc:sldLayoutMk cId="1334644165" sldId="2147483811"/>
          </pc:sldLayoutMkLst>
        </pc:sldLayoutChg>
        <pc:sldLayoutChg chg="del">
          <pc:chgData name="Stephanie Russell" userId="f71637d8-1f63-4a52-8dcf-c8b5f3a85ec9" providerId="ADAL" clId="{7C170DBC-DC06-4855-801D-648A42250CBB}" dt="2021-01-13T16:08:55.834" v="21" actId="2696"/>
          <pc:sldLayoutMkLst>
            <pc:docMk/>
            <pc:sldMasterMk cId="4126259905" sldId="2147483804"/>
            <pc:sldLayoutMk cId="2871226804" sldId="2147483812"/>
          </pc:sldLayoutMkLst>
        </pc:sldLayoutChg>
      </pc:sldMasterChg>
    </pc:docChg>
  </pc:docChgLst>
  <pc:docChgLst>
    <pc:chgData name="Stephanie Russell" userId="f71637d8-1f63-4a52-8dcf-c8b5f3a85ec9" providerId="ADAL" clId="{F4B99413-A485-4153-9D2F-4B8640FA609C}"/>
    <pc:docChg chg="undo custSel modSld">
      <pc:chgData name="Stephanie Russell" userId="f71637d8-1f63-4a52-8dcf-c8b5f3a85ec9" providerId="ADAL" clId="{F4B99413-A485-4153-9D2F-4B8640FA609C}" dt="2021-02-01T21:50:21.842" v="188" actId="20577"/>
      <pc:docMkLst>
        <pc:docMk/>
      </pc:docMkLst>
      <pc:sldChg chg="modSp mod modNotesTx">
        <pc:chgData name="Stephanie Russell" userId="f71637d8-1f63-4a52-8dcf-c8b5f3a85ec9" providerId="ADAL" clId="{F4B99413-A485-4153-9D2F-4B8640FA609C}" dt="2021-02-01T21:50:21.842" v="188" actId="20577"/>
        <pc:sldMkLst>
          <pc:docMk/>
          <pc:sldMk cId="832255523" sldId="258"/>
        </pc:sldMkLst>
        <pc:spChg chg="mod">
          <ac:chgData name="Stephanie Russell" userId="f71637d8-1f63-4a52-8dcf-c8b5f3a85ec9" providerId="ADAL" clId="{F4B99413-A485-4153-9D2F-4B8640FA609C}" dt="2021-02-01T21:50:21.842" v="188" actId="20577"/>
          <ac:spMkLst>
            <pc:docMk/>
            <pc:sldMk cId="832255523" sldId="258"/>
            <ac:spMk id="3" creationId="{61688B93-C7BD-4E6E-9256-C09F7D96D809}"/>
          </ac:spMkLst>
        </pc:spChg>
      </pc:sldChg>
      <pc:sldChg chg="delCm modNotesTx">
        <pc:chgData name="Stephanie Russell" userId="f71637d8-1f63-4a52-8dcf-c8b5f3a85ec9" providerId="ADAL" clId="{F4B99413-A485-4153-9D2F-4B8640FA609C}" dt="2021-01-28T19:03:08.238" v="144" actId="1592"/>
        <pc:sldMkLst>
          <pc:docMk/>
          <pc:sldMk cId="2490033638" sldId="273"/>
        </pc:sldMkLst>
      </pc:sldChg>
      <pc:sldChg chg="addSp delSp modSp mod addCm modCm">
        <pc:chgData name="Stephanie Russell" userId="f71637d8-1f63-4a52-8dcf-c8b5f3a85ec9" providerId="ADAL" clId="{F4B99413-A485-4153-9D2F-4B8640FA609C}" dt="2021-01-28T19:06:00.706" v="185" actId="208"/>
        <pc:sldMkLst>
          <pc:docMk/>
          <pc:sldMk cId="4098890884" sldId="275"/>
        </pc:sldMkLst>
        <pc:spChg chg="del mod">
          <ac:chgData name="Stephanie Russell" userId="f71637d8-1f63-4a52-8dcf-c8b5f3a85ec9" providerId="ADAL" clId="{F4B99413-A485-4153-9D2F-4B8640FA609C}" dt="2021-01-28T19:05:41.788" v="184" actId="478"/>
          <ac:spMkLst>
            <pc:docMk/>
            <pc:sldMk cId="4098890884" sldId="275"/>
            <ac:spMk id="2" creationId="{7792ACCC-98EA-448F-BF91-C9487384B723}"/>
          </ac:spMkLst>
        </pc:spChg>
        <pc:spChg chg="add mod">
          <ac:chgData name="Stephanie Russell" userId="f71637d8-1f63-4a52-8dcf-c8b5f3a85ec9" providerId="ADAL" clId="{F4B99413-A485-4153-9D2F-4B8640FA609C}" dt="2021-01-28T19:05:38.702" v="183" actId="20577"/>
          <ac:spMkLst>
            <pc:docMk/>
            <pc:sldMk cId="4098890884" sldId="275"/>
            <ac:spMk id="30" creationId="{A5ED8A19-73AF-44CD-86DC-ACC293ACDCB8}"/>
          </ac:spMkLst>
        </pc:spChg>
        <pc:picChg chg="mod">
          <ac:chgData name="Stephanie Russell" userId="f71637d8-1f63-4a52-8dcf-c8b5f3a85ec9" providerId="ADAL" clId="{F4B99413-A485-4153-9D2F-4B8640FA609C}" dt="2021-01-28T19:06:00.706" v="185" actId="208"/>
          <ac:picMkLst>
            <pc:docMk/>
            <pc:sldMk cId="4098890884" sldId="275"/>
            <ac:picMk id="4" creationId="{9882DF59-40D4-4A1C-B7A4-36B08F90C1E5}"/>
          </ac:picMkLst>
        </pc:picChg>
        <pc:picChg chg="mod">
          <ac:chgData name="Stephanie Russell" userId="f71637d8-1f63-4a52-8dcf-c8b5f3a85ec9" providerId="ADAL" clId="{F4B99413-A485-4153-9D2F-4B8640FA609C}" dt="2021-01-28T19:06:00.706" v="185" actId="208"/>
          <ac:picMkLst>
            <pc:docMk/>
            <pc:sldMk cId="4098890884" sldId="275"/>
            <ac:picMk id="15" creationId="{C2A249E0-B524-4840-BAEC-3770DB420D4A}"/>
          </ac:picMkLst>
        </pc:picChg>
        <pc:picChg chg="mod">
          <ac:chgData name="Stephanie Russell" userId="f71637d8-1f63-4a52-8dcf-c8b5f3a85ec9" providerId="ADAL" clId="{F4B99413-A485-4153-9D2F-4B8640FA609C}" dt="2021-01-28T19:06:00.706" v="185" actId="208"/>
          <ac:picMkLst>
            <pc:docMk/>
            <pc:sldMk cId="4098890884" sldId="275"/>
            <ac:picMk id="16" creationId="{A2956C09-AC5E-4090-B873-B0F410FC02AC}"/>
          </ac:picMkLst>
        </pc:picChg>
        <pc:picChg chg="mod">
          <ac:chgData name="Stephanie Russell" userId="f71637d8-1f63-4a52-8dcf-c8b5f3a85ec9" providerId="ADAL" clId="{F4B99413-A485-4153-9D2F-4B8640FA609C}" dt="2021-01-28T19:06:00.706" v="185" actId="208"/>
          <ac:picMkLst>
            <pc:docMk/>
            <pc:sldMk cId="4098890884" sldId="275"/>
            <ac:picMk id="17" creationId="{8AC3BBC0-6637-4B4F-A523-63A492E7B08A}"/>
          </ac:picMkLst>
        </pc:picChg>
        <pc:picChg chg="mod">
          <ac:chgData name="Stephanie Russell" userId="f71637d8-1f63-4a52-8dcf-c8b5f3a85ec9" providerId="ADAL" clId="{F4B99413-A485-4153-9D2F-4B8640FA609C}" dt="2021-01-28T19:06:00.706" v="185" actId="208"/>
          <ac:picMkLst>
            <pc:docMk/>
            <pc:sldMk cId="4098890884" sldId="275"/>
            <ac:picMk id="18" creationId="{8BCC36A3-A38E-4399-9941-BD69BA0E8532}"/>
          </ac:picMkLst>
        </pc:picChg>
        <pc:picChg chg="mod">
          <ac:chgData name="Stephanie Russell" userId="f71637d8-1f63-4a52-8dcf-c8b5f3a85ec9" providerId="ADAL" clId="{F4B99413-A485-4153-9D2F-4B8640FA609C}" dt="2021-01-28T19:06:00.706" v="185" actId="208"/>
          <ac:picMkLst>
            <pc:docMk/>
            <pc:sldMk cId="4098890884" sldId="275"/>
            <ac:picMk id="19" creationId="{38E07624-8C04-4397-ADAA-7D8E067E32F6}"/>
          </ac:picMkLst>
        </pc:picChg>
        <pc:picChg chg="mod">
          <ac:chgData name="Stephanie Russell" userId="f71637d8-1f63-4a52-8dcf-c8b5f3a85ec9" providerId="ADAL" clId="{F4B99413-A485-4153-9D2F-4B8640FA609C}" dt="2021-01-28T19:06:00.706" v="185" actId="208"/>
          <ac:picMkLst>
            <pc:docMk/>
            <pc:sldMk cId="4098890884" sldId="275"/>
            <ac:picMk id="20" creationId="{EE26FDCE-501E-4028-8163-B11F8CAE23AB}"/>
          </ac:picMkLst>
        </pc:picChg>
        <pc:picChg chg="mod">
          <ac:chgData name="Stephanie Russell" userId="f71637d8-1f63-4a52-8dcf-c8b5f3a85ec9" providerId="ADAL" clId="{F4B99413-A485-4153-9D2F-4B8640FA609C}" dt="2021-01-28T19:06:00.706" v="185" actId="208"/>
          <ac:picMkLst>
            <pc:docMk/>
            <pc:sldMk cId="4098890884" sldId="275"/>
            <ac:picMk id="21" creationId="{6E42DF87-3B85-4DAC-8B68-3F6FAA123104}"/>
          </ac:picMkLst>
        </pc:picChg>
        <pc:picChg chg="mod">
          <ac:chgData name="Stephanie Russell" userId="f71637d8-1f63-4a52-8dcf-c8b5f3a85ec9" providerId="ADAL" clId="{F4B99413-A485-4153-9D2F-4B8640FA609C}" dt="2021-01-28T19:06:00.706" v="185" actId="208"/>
          <ac:picMkLst>
            <pc:docMk/>
            <pc:sldMk cId="4098890884" sldId="275"/>
            <ac:picMk id="22" creationId="{75664B5C-C169-4831-B1D4-1A975A6AF0A4}"/>
          </ac:picMkLst>
        </pc:picChg>
        <pc:picChg chg="mod">
          <ac:chgData name="Stephanie Russell" userId="f71637d8-1f63-4a52-8dcf-c8b5f3a85ec9" providerId="ADAL" clId="{F4B99413-A485-4153-9D2F-4B8640FA609C}" dt="2021-01-28T19:06:00.706" v="185" actId="208"/>
          <ac:picMkLst>
            <pc:docMk/>
            <pc:sldMk cId="4098890884" sldId="275"/>
            <ac:picMk id="24" creationId="{475F3078-EA71-411C-8E8B-BFA93798BD96}"/>
          </ac:picMkLst>
        </pc:picChg>
        <pc:picChg chg="mod">
          <ac:chgData name="Stephanie Russell" userId="f71637d8-1f63-4a52-8dcf-c8b5f3a85ec9" providerId="ADAL" clId="{F4B99413-A485-4153-9D2F-4B8640FA609C}" dt="2021-01-28T19:06:00.706" v="185" actId="208"/>
          <ac:picMkLst>
            <pc:docMk/>
            <pc:sldMk cId="4098890884" sldId="275"/>
            <ac:picMk id="25" creationId="{B9DD9F98-F6A1-4A36-A71B-3F3237974706}"/>
          </ac:picMkLst>
        </pc:picChg>
        <pc:picChg chg="mod">
          <ac:chgData name="Stephanie Russell" userId="f71637d8-1f63-4a52-8dcf-c8b5f3a85ec9" providerId="ADAL" clId="{F4B99413-A485-4153-9D2F-4B8640FA609C}" dt="2021-01-28T19:06:00.706" v="185" actId="208"/>
          <ac:picMkLst>
            <pc:docMk/>
            <pc:sldMk cId="4098890884" sldId="275"/>
            <ac:picMk id="26" creationId="{1273FE15-413E-4ADD-B482-739A45C27B37}"/>
          </ac:picMkLst>
        </pc:picChg>
        <pc:picChg chg="mod">
          <ac:chgData name="Stephanie Russell" userId="f71637d8-1f63-4a52-8dcf-c8b5f3a85ec9" providerId="ADAL" clId="{F4B99413-A485-4153-9D2F-4B8640FA609C}" dt="2021-01-28T19:06:00.706" v="185" actId="208"/>
          <ac:picMkLst>
            <pc:docMk/>
            <pc:sldMk cId="4098890884" sldId="275"/>
            <ac:picMk id="27" creationId="{93B3904F-6283-45B7-83CF-D616ABA1525D}"/>
          </ac:picMkLst>
        </pc:picChg>
        <pc:picChg chg="mod">
          <ac:chgData name="Stephanie Russell" userId="f71637d8-1f63-4a52-8dcf-c8b5f3a85ec9" providerId="ADAL" clId="{F4B99413-A485-4153-9D2F-4B8640FA609C}" dt="2021-01-28T19:06:00.706" v="185" actId="208"/>
          <ac:picMkLst>
            <pc:docMk/>
            <pc:sldMk cId="4098890884" sldId="275"/>
            <ac:picMk id="28" creationId="{E8B3BAA7-9250-46EA-B039-1805B36A7D36}"/>
          </ac:picMkLst>
        </pc:picChg>
        <pc:picChg chg="add mod">
          <ac:chgData name="Stephanie Russell" userId="f71637d8-1f63-4a52-8dcf-c8b5f3a85ec9" providerId="ADAL" clId="{F4B99413-A485-4153-9D2F-4B8640FA609C}" dt="2021-01-28T19:03:38.202" v="146"/>
          <ac:picMkLst>
            <pc:docMk/>
            <pc:sldMk cId="4098890884" sldId="275"/>
            <ac:picMk id="29" creationId="{696C0792-27F2-43AF-B052-506CF3530D14}"/>
          </ac:picMkLst>
        </pc:picChg>
        <pc:picChg chg="mod">
          <ac:chgData name="Stephanie Russell" userId="f71637d8-1f63-4a52-8dcf-c8b5f3a85ec9" providerId="ADAL" clId="{F4B99413-A485-4153-9D2F-4B8640FA609C}" dt="2021-01-28T19:06:00.706" v="185" actId="208"/>
          <ac:picMkLst>
            <pc:docMk/>
            <pc:sldMk cId="4098890884" sldId="275"/>
            <ac:picMk id="36" creationId="{4B38A729-44B7-4FE3-85D5-89B2B627AC69}"/>
          </ac:picMkLst>
        </pc:picChg>
        <pc:picChg chg="mod">
          <ac:chgData name="Stephanie Russell" userId="f71637d8-1f63-4a52-8dcf-c8b5f3a85ec9" providerId="ADAL" clId="{F4B99413-A485-4153-9D2F-4B8640FA609C}" dt="2021-01-28T19:06:00.706" v="185" actId="208"/>
          <ac:picMkLst>
            <pc:docMk/>
            <pc:sldMk cId="4098890884" sldId="275"/>
            <ac:picMk id="37" creationId="{F6273592-ADBD-4544-B622-671355F3C08F}"/>
          </ac:picMkLst>
        </pc:picChg>
        <pc:picChg chg="mod">
          <ac:chgData name="Stephanie Russell" userId="f71637d8-1f63-4a52-8dcf-c8b5f3a85ec9" providerId="ADAL" clId="{F4B99413-A485-4153-9D2F-4B8640FA609C}" dt="2021-01-28T19:06:00.706" v="185" actId="208"/>
          <ac:picMkLst>
            <pc:docMk/>
            <pc:sldMk cId="4098890884" sldId="275"/>
            <ac:picMk id="38" creationId="{4F94739F-FC9A-41DB-BEA3-ECA547004473}"/>
          </ac:picMkLst>
        </pc:picChg>
        <pc:picChg chg="del">
          <ac:chgData name="Stephanie Russell" userId="f71637d8-1f63-4a52-8dcf-c8b5f3a85ec9" providerId="ADAL" clId="{F4B99413-A485-4153-9D2F-4B8640FA609C}" dt="2021-01-28T19:03:31.172" v="145" actId="478"/>
          <ac:picMkLst>
            <pc:docMk/>
            <pc:sldMk cId="4098890884" sldId="275"/>
            <ac:picMk id="42" creationId="{EDC049D8-B29E-4AE1-B5D2-8F9FA74D820F}"/>
          </ac:picMkLst>
        </pc:picChg>
      </pc:sldChg>
      <pc:sldChg chg="delCm">
        <pc:chgData name="Stephanie Russell" userId="f71637d8-1f63-4a52-8dcf-c8b5f3a85ec9" providerId="ADAL" clId="{F4B99413-A485-4153-9D2F-4B8640FA609C}" dt="2021-01-28T19:07:40.378" v="186" actId="1592"/>
        <pc:sldMkLst>
          <pc:docMk/>
          <pc:sldMk cId="3385565750" sldId="29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029733-2550-4CA4-AE69-2CCB8BF89CE5}" type="datetimeFigureOut">
              <a:rPr lang="en-US" smtClean="0"/>
              <a:t>7/21/2021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5227B5-B47F-453B-9B7C-C34C43611AA2}" type="slidenum">
              <a:rPr lang="en-US" smtClean="0"/>
              <a:t>‹#›</a:t>
            </a:fld>
            <a:endParaRPr lang="en-US"/>
          </a:p>
        </p:txBody>
      </p:sp>
    </p:spTree>
    <p:extLst>
      <p:ext uri="{BB962C8B-B14F-4D97-AF65-F5344CB8AC3E}">
        <p14:creationId xmlns:p14="http://schemas.microsoft.com/office/powerpoint/2010/main" val="3978005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name of the lesson is a link to the Wyoming Agriculture in the Classroom website where the lesson can be downloaded.</a:t>
            </a:r>
          </a:p>
        </p:txBody>
      </p:sp>
      <p:sp>
        <p:nvSpPr>
          <p:cNvPr id="4" name="Slide Number Placeholder 3"/>
          <p:cNvSpPr>
            <a:spLocks noGrp="1"/>
          </p:cNvSpPr>
          <p:nvPr>
            <p:ph type="sldNum" sz="quarter" idx="5"/>
          </p:nvPr>
        </p:nvSpPr>
        <p:spPr/>
        <p:txBody>
          <a:bodyPr/>
          <a:lstStyle/>
          <a:p>
            <a:fld id="{2D5227B5-B47F-453B-9B7C-C34C43611AA2}" type="slidenum">
              <a:rPr lang="en-US" smtClean="0"/>
              <a:t>1</a:t>
            </a:fld>
            <a:endParaRPr lang="en-US"/>
          </a:p>
        </p:txBody>
      </p:sp>
    </p:spTree>
    <p:extLst>
      <p:ext uri="{BB962C8B-B14F-4D97-AF65-F5344CB8AC3E}">
        <p14:creationId xmlns:p14="http://schemas.microsoft.com/office/powerpoint/2010/main" val="4275960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#3: The darker yellow flowers represent the yellow papers torn in half.</a:t>
            </a:r>
          </a:p>
        </p:txBody>
      </p:sp>
      <p:sp>
        <p:nvSpPr>
          <p:cNvPr id="4" name="Slide Number Placeholder 3"/>
          <p:cNvSpPr>
            <a:spLocks noGrp="1"/>
          </p:cNvSpPr>
          <p:nvPr>
            <p:ph type="sldNum" sz="quarter" idx="5"/>
          </p:nvPr>
        </p:nvSpPr>
        <p:spPr/>
        <p:txBody>
          <a:bodyPr/>
          <a:lstStyle/>
          <a:p>
            <a:fld id="{2D5227B5-B47F-453B-9B7C-C34C43611AA2}" type="slidenum">
              <a:rPr lang="en-US" smtClean="0"/>
              <a:t>10</a:t>
            </a:fld>
            <a:endParaRPr lang="en-US"/>
          </a:p>
        </p:txBody>
      </p:sp>
    </p:spTree>
    <p:extLst>
      <p:ext uri="{BB962C8B-B14F-4D97-AF65-F5344CB8AC3E}">
        <p14:creationId xmlns:p14="http://schemas.microsoft.com/office/powerpoint/2010/main" val="731708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#4:</a:t>
            </a:r>
          </a:p>
          <a:p>
            <a:r>
              <a:rPr lang="en-US" dirty="0"/>
              <a:t>Students will complete the activity again not eating the noxious weeds to determine a new outcome. </a:t>
            </a:r>
          </a:p>
        </p:txBody>
      </p:sp>
      <p:sp>
        <p:nvSpPr>
          <p:cNvPr id="4" name="Slide Number Placeholder 3"/>
          <p:cNvSpPr>
            <a:spLocks noGrp="1"/>
          </p:cNvSpPr>
          <p:nvPr>
            <p:ph type="sldNum" sz="quarter" idx="5"/>
          </p:nvPr>
        </p:nvSpPr>
        <p:spPr/>
        <p:txBody>
          <a:bodyPr/>
          <a:lstStyle/>
          <a:p>
            <a:fld id="{2D5227B5-B47F-453B-9B7C-C34C43611AA2}" type="slidenum">
              <a:rPr lang="en-US" smtClean="0"/>
              <a:t>11</a:t>
            </a:fld>
            <a:endParaRPr lang="en-US"/>
          </a:p>
        </p:txBody>
      </p:sp>
    </p:spTree>
    <p:extLst>
      <p:ext uri="{BB962C8B-B14F-4D97-AF65-F5344CB8AC3E}">
        <p14:creationId xmlns:p14="http://schemas.microsoft.com/office/powerpoint/2010/main" val="2380359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#4:</a:t>
            </a:r>
          </a:p>
        </p:txBody>
      </p:sp>
      <p:sp>
        <p:nvSpPr>
          <p:cNvPr id="4" name="Slide Number Placeholder 3"/>
          <p:cNvSpPr>
            <a:spLocks noGrp="1"/>
          </p:cNvSpPr>
          <p:nvPr>
            <p:ph type="sldNum" sz="quarter" idx="5"/>
          </p:nvPr>
        </p:nvSpPr>
        <p:spPr/>
        <p:txBody>
          <a:bodyPr/>
          <a:lstStyle/>
          <a:p>
            <a:fld id="{2D5227B5-B47F-453B-9B7C-C34C43611AA2}" type="slidenum">
              <a:rPr lang="en-US" smtClean="0"/>
              <a:t>12</a:t>
            </a:fld>
            <a:endParaRPr lang="en-US"/>
          </a:p>
        </p:txBody>
      </p:sp>
    </p:spTree>
    <p:extLst>
      <p:ext uri="{BB962C8B-B14F-4D97-AF65-F5344CB8AC3E}">
        <p14:creationId xmlns:p14="http://schemas.microsoft.com/office/powerpoint/2010/main" val="765933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#5:</a:t>
            </a:r>
          </a:p>
          <a:p>
            <a:r>
              <a:rPr lang="en-US" dirty="0"/>
              <a:t>Students will be introduced to the challenges when noxious weeds are left as a food source. </a:t>
            </a:r>
          </a:p>
        </p:txBody>
      </p:sp>
      <p:sp>
        <p:nvSpPr>
          <p:cNvPr id="4" name="Slide Number Placeholder 3"/>
          <p:cNvSpPr>
            <a:spLocks noGrp="1"/>
          </p:cNvSpPr>
          <p:nvPr>
            <p:ph type="sldNum" sz="quarter" idx="5"/>
          </p:nvPr>
        </p:nvSpPr>
        <p:spPr/>
        <p:txBody>
          <a:bodyPr/>
          <a:lstStyle/>
          <a:p>
            <a:fld id="{2D5227B5-B47F-453B-9B7C-C34C43611AA2}" type="slidenum">
              <a:rPr lang="en-US" smtClean="0"/>
              <a:t>13</a:t>
            </a:fld>
            <a:endParaRPr lang="en-US"/>
          </a:p>
        </p:txBody>
      </p:sp>
    </p:spTree>
    <p:extLst>
      <p:ext uri="{BB962C8B-B14F-4D97-AF65-F5344CB8AC3E}">
        <p14:creationId xmlns:p14="http://schemas.microsoft.com/office/powerpoint/2010/main" val="2610291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#6</a:t>
            </a:r>
          </a:p>
          <a:p>
            <a:r>
              <a:rPr lang="en-US" dirty="0"/>
              <a:t>Students will determine ideas of how to solve the problem of noxious weeds through the lens of good stewardship. </a:t>
            </a:r>
          </a:p>
        </p:txBody>
      </p:sp>
      <p:sp>
        <p:nvSpPr>
          <p:cNvPr id="4" name="Slide Number Placeholder 3"/>
          <p:cNvSpPr>
            <a:spLocks noGrp="1"/>
          </p:cNvSpPr>
          <p:nvPr>
            <p:ph type="sldNum" sz="quarter" idx="5"/>
          </p:nvPr>
        </p:nvSpPr>
        <p:spPr/>
        <p:txBody>
          <a:bodyPr/>
          <a:lstStyle/>
          <a:p>
            <a:fld id="{2D5227B5-B47F-453B-9B7C-C34C43611AA2}" type="slidenum">
              <a:rPr lang="en-US" smtClean="0"/>
              <a:t>14</a:t>
            </a:fld>
            <a:endParaRPr lang="en-US"/>
          </a:p>
        </p:txBody>
      </p:sp>
    </p:spTree>
    <p:extLst>
      <p:ext uri="{BB962C8B-B14F-4D97-AF65-F5344CB8AC3E}">
        <p14:creationId xmlns:p14="http://schemas.microsoft.com/office/powerpoint/2010/main" val="3051397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#6</a:t>
            </a:r>
          </a:p>
          <a:p>
            <a:r>
              <a:rPr lang="en-US" dirty="0"/>
              <a:t>The article will be read aloud to students and they should be able to explain why it is important to solve the problem. </a:t>
            </a:r>
          </a:p>
        </p:txBody>
      </p:sp>
      <p:sp>
        <p:nvSpPr>
          <p:cNvPr id="4" name="Slide Number Placeholder 3"/>
          <p:cNvSpPr>
            <a:spLocks noGrp="1"/>
          </p:cNvSpPr>
          <p:nvPr>
            <p:ph type="sldNum" sz="quarter" idx="5"/>
          </p:nvPr>
        </p:nvSpPr>
        <p:spPr/>
        <p:txBody>
          <a:bodyPr/>
          <a:lstStyle/>
          <a:p>
            <a:fld id="{2D5227B5-B47F-453B-9B7C-C34C43611AA2}" type="slidenum">
              <a:rPr lang="en-US" smtClean="0"/>
              <a:t>15</a:t>
            </a:fld>
            <a:endParaRPr lang="en-US"/>
          </a:p>
        </p:txBody>
      </p:sp>
    </p:spTree>
    <p:extLst>
      <p:ext uri="{BB962C8B-B14F-4D97-AF65-F5344CB8AC3E}">
        <p14:creationId xmlns:p14="http://schemas.microsoft.com/office/powerpoint/2010/main" val="655201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#7</a:t>
            </a:r>
          </a:p>
          <a:p>
            <a:r>
              <a:rPr lang="en-US" dirty="0"/>
              <a:t>Students will answer the posed questions. </a:t>
            </a:r>
          </a:p>
        </p:txBody>
      </p:sp>
      <p:sp>
        <p:nvSpPr>
          <p:cNvPr id="4" name="Slide Number Placeholder 3"/>
          <p:cNvSpPr>
            <a:spLocks noGrp="1"/>
          </p:cNvSpPr>
          <p:nvPr>
            <p:ph type="sldNum" sz="quarter" idx="5"/>
          </p:nvPr>
        </p:nvSpPr>
        <p:spPr/>
        <p:txBody>
          <a:bodyPr/>
          <a:lstStyle/>
          <a:p>
            <a:fld id="{2D5227B5-B47F-453B-9B7C-C34C43611AA2}" type="slidenum">
              <a:rPr lang="en-US" smtClean="0"/>
              <a:t>16</a:t>
            </a:fld>
            <a:endParaRPr lang="en-US"/>
          </a:p>
        </p:txBody>
      </p:sp>
    </p:spTree>
    <p:extLst>
      <p:ext uri="{BB962C8B-B14F-4D97-AF65-F5344CB8AC3E}">
        <p14:creationId xmlns:p14="http://schemas.microsoft.com/office/powerpoint/2010/main" val="2008456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 8: The individual scenarios are provided on the following slides.</a:t>
            </a:r>
          </a:p>
        </p:txBody>
      </p:sp>
      <p:sp>
        <p:nvSpPr>
          <p:cNvPr id="4" name="Slide Number Placeholder 3"/>
          <p:cNvSpPr>
            <a:spLocks noGrp="1"/>
          </p:cNvSpPr>
          <p:nvPr>
            <p:ph type="sldNum" sz="quarter" idx="5"/>
          </p:nvPr>
        </p:nvSpPr>
        <p:spPr/>
        <p:txBody>
          <a:bodyPr/>
          <a:lstStyle/>
          <a:p>
            <a:fld id="{2D5227B5-B47F-453B-9B7C-C34C43611AA2}" type="slidenum">
              <a:rPr lang="en-US" smtClean="0"/>
              <a:t>17</a:t>
            </a:fld>
            <a:endParaRPr lang="en-US"/>
          </a:p>
        </p:txBody>
      </p:sp>
    </p:spTree>
    <p:extLst>
      <p:ext uri="{BB962C8B-B14F-4D97-AF65-F5344CB8AC3E}">
        <p14:creationId xmlns:p14="http://schemas.microsoft.com/office/powerpoint/2010/main" val="2546003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#8</a:t>
            </a:r>
          </a:p>
          <a:p>
            <a:r>
              <a:rPr lang="en-US" dirty="0"/>
              <a:t>Students will individually determine if their scenario is helpful or not. </a:t>
            </a:r>
          </a:p>
        </p:txBody>
      </p:sp>
      <p:sp>
        <p:nvSpPr>
          <p:cNvPr id="4" name="Slide Number Placeholder 3"/>
          <p:cNvSpPr>
            <a:spLocks noGrp="1"/>
          </p:cNvSpPr>
          <p:nvPr>
            <p:ph type="sldNum" sz="quarter" idx="5"/>
          </p:nvPr>
        </p:nvSpPr>
        <p:spPr/>
        <p:txBody>
          <a:bodyPr/>
          <a:lstStyle/>
          <a:p>
            <a:fld id="{2D5227B5-B47F-453B-9B7C-C34C43611AA2}" type="slidenum">
              <a:rPr lang="en-US" smtClean="0"/>
              <a:t>18</a:t>
            </a:fld>
            <a:endParaRPr lang="en-US"/>
          </a:p>
        </p:txBody>
      </p:sp>
    </p:spTree>
    <p:extLst>
      <p:ext uri="{BB962C8B-B14F-4D97-AF65-F5344CB8AC3E}">
        <p14:creationId xmlns:p14="http://schemas.microsoft.com/office/powerpoint/2010/main" val="897051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Procedure #8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Students will individually determine if their scenario is helpful or not.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D5227B5-B47F-453B-9B7C-C34C43611AA2}" type="slidenum">
              <a:rPr lang="en-US" smtClean="0"/>
              <a:t>19</a:t>
            </a:fld>
            <a:endParaRPr lang="en-US"/>
          </a:p>
        </p:txBody>
      </p:sp>
    </p:spTree>
    <p:extLst>
      <p:ext uri="{BB962C8B-B14F-4D97-AF65-F5344CB8AC3E}">
        <p14:creationId xmlns:p14="http://schemas.microsoft.com/office/powerpoint/2010/main" val="512397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focus of today’s lesson.</a:t>
            </a:r>
          </a:p>
          <a:p>
            <a:endParaRPr lang="en-US" dirty="0"/>
          </a:p>
        </p:txBody>
      </p:sp>
      <p:sp>
        <p:nvSpPr>
          <p:cNvPr id="4" name="Slide Number Placeholder 3"/>
          <p:cNvSpPr>
            <a:spLocks noGrp="1"/>
          </p:cNvSpPr>
          <p:nvPr>
            <p:ph type="sldNum" sz="quarter" idx="5"/>
          </p:nvPr>
        </p:nvSpPr>
        <p:spPr/>
        <p:txBody>
          <a:bodyPr/>
          <a:lstStyle/>
          <a:p>
            <a:fld id="{2D5227B5-B47F-453B-9B7C-C34C43611AA2}" type="slidenum">
              <a:rPr lang="en-US" smtClean="0"/>
              <a:t>2</a:t>
            </a:fld>
            <a:endParaRPr lang="en-US"/>
          </a:p>
        </p:txBody>
      </p:sp>
    </p:spTree>
    <p:extLst>
      <p:ext uri="{BB962C8B-B14F-4D97-AF65-F5344CB8AC3E}">
        <p14:creationId xmlns:p14="http://schemas.microsoft.com/office/powerpoint/2010/main" val="13184763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Procedure #8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Students will individually determine if their scenario is helpful or not.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D5227B5-B47F-453B-9B7C-C34C43611AA2}" type="slidenum">
              <a:rPr lang="en-US" smtClean="0"/>
              <a:t>20</a:t>
            </a:fld>
            <a:endParaRPr lang="en-US"/>
          </a:p>
        </p:txBody>
      </p:sp>
    </p:spTree>
    <p:extLst>
      <p:ext uri="{BB962C8B-B14F-4D97-AF65-F5344CB8AC3E}">
        <p14:creationId xmlns:p14="http://schemas.microsoft.com/office/powerpoint/2010/main" val="3334243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Procedure #8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Students will individually determine if their scenario is helpful or not.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D5227B5-B47F-453B-9B7C-C34C43611AA2}" type="slidenum">
              <a:rPr lang="en-US" smtClean="0"/>
              <a:t>21</a:t>
            </a:fld>
            <a:endParaRPr lang="en-US"/>
          </a:p>
        </p:txBody>
      </p:sp>
    </p:spTree>
    <p:extLst>
      <p:ext uri="{BB962C8B-B14F-4D97-AF65-F5344CB8AC3E}">
        <p14:creationId xmlns:p14="http://schemas.microsoft.com/office/powerpoint/2010/main" val="25116422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Procedure #8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Students will individually determine if their scenario is helpful or not.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D5227B5-B47F-453B-9B7C-C34C43611AA2}" type="slidenum">
              <a:rPr lang="en-US" smtClean="0"/>
              <a:t>22</a:t>
            </a:fld>
            <a:endParaRPr lang="en-US"/>
          </a:p>
        </p:txBody>
      </p:sp>
    </p:spTree>
    <p:extLst>
      <p:ext uri="{BB962C8B-B14F-4D97-AF65-F5344CB8AC3E}">
        <p14:creationId xmlns:p14="http://schemas.microsoft.com/office/powerpoint/2010/main" val="247998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Procedure #8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Students will individually determine if their scenario is helpful or not.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D5227B5-B47F-453B-9B7C-C34C43611AA2}" type="slidenum">
              <a:rPr lang="en-US" smtClean="0"/>
              <a:t>23</a:t>
            </a:fld>
            <a:endParaRPr lang="en-US"/>
          </a:p>
        </p:txBody>
      </p:sp>
    </p:spTree>
    <p:extLst>
      <p:ext uri="{BB962C8B-B14F-4D97-AF65-F5344CB8AC3E}">
        <p14:creationId xmlns:p14="http://schemas.microsoft.com/office/powerpoint/2010/main" val="7773359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#8</a:t>
            </a:r>
          </a:p>
          <a:p>
            <a:r>
              <a:rPr lang="en-US" dirty="0"/>
              <a:t>Each small group will collaborate to complete the chart about their scenario. </a:t>
            </a:r>
          </a:p>
        </p:txBody>
      </p:sp>
      <p:sp>
        <p:nvSpPr>
          <p:cNvPr id="4" name="Slide Number Placeholder 3"/>
          <p:cNvSpPr>
            <a:spLocks noGrp="1"/>
          </p:cNvSpPr>
          <p:nvPr>
            <p:ph type="sldNum" sz="quarter" idx="5"/>
          </p:nvPr>
        </p:nvSpPr>
        <p:spPr/>
        <p:txBody>
          <a:bodyPr/>
          <a:lstStyle/>
          <a:p>
            <a:fld id="{2D5227B5-B47F-453B-9B7C-C34C43611AA2}" type="slidenum">
              <a:rPr lang="en-US" smtClean="0"/>
              <a:t>24</a:t>
            </a:fld>
            <a:endParaRPr lang="en-US"/>
          </a:p>
        </p:txBody>
      </p:sp>
    </p:spTree>
    <p:extLst>
      <p:ext uri="{BB962C8B-B14F-4D97-AF65-F5344CB8AC3E}">
        <p14:creationId xmlns:p14="http://schemas.microsoft.com/office/powerpoint/2010/main" val="27760280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 9:</a:t>
            </a:r>
          </a:p>
          <a:p>
            <a:r>
              <a:rPr lang="en-US" dirty="0"/>
              <a:t>As a whole group, you will determine the correct answer for each scenario. Students will interact by providing a thumbs up or down response. </a:t>
            </a:r>
          </a:p>
        </p:txBody>
      </p:sp>
      <p:sp>
        <p:nvSpPr>
          <p:cNvPr id="4" name="Slide Number Placeholder 3"/>
          <p:cNvSpPr>
            <a:spLocks noGrp="1"/>
          </p:cNvSpPr>
          <p:nvPr>
            <p:ph type="sldNum" sz="quarter" idx="5"/>
          </p:nvPr>
        </p:nvSpPr>
        <p:spPr/>
        <p:txBody>
          <a:bodyPr/>
          <a:lstStyle/>
          <a:p>
            <a:fld id="{2D5227B5-B47F-453B-9B7C-C34C43611AA2}" type="slidenum">
              <a:rPr lang="en-US" smtClean="0"/>
              <a:t>25</a:t>
            </a:fld>
            <a:endParaRPr lang="en-US"/>
          </a:p>
        </p:txBody>
      </p:sp>
    </p:spTree>
    <p:extLst>
      <p:ext uri="{BB962C8B-B14F-4D97-AF65-F5344CB8AC3E}">
        <p14:creationId xmlns:p14="http://schemas.microsoft.com/office/powerpoint/2010/main" val="7227332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Assessment</a:t>
            </a:r>
          </a:p>
          <a:p>
            <a:r>
              <a:rPr lang="en-US" dirty="0"/>
              <a:t>Students will provide a solution to each scenario to determine if they are able to correctly address the problem. </a:t>
            </a:r>
          </a:p>
        </p:txBody>
      </p:sp>
      <p:sp>
        <p:nvSpPr>
          <p:cNvPr id="4" name="Slide Number Placeholder 3"/>
          <p:cNvSpPr>
            <a:spLocks noGrp="1"/>
          </p:cNvSpPr>
          <p:nvPr>
            <p:ph type="sldNum" sz="quarter" idx="5"/>
          </p:nvPr>
        </p:nvSpPr>
        <p:spPr/>
        <p:txBody>
          <a:bodyPr/>
          <a:lstStyle/>
          <a:p>
            <a:fld id="{2D5227B5-B47F-453B-9B7C-C34C43611AA2}" type="slidenum">
              <a:rPr lang="en-US" smtClean="0"/>
              <a:t>26</a:t>
            </a:fld>
            <a:endParaRPr lang="en-US"/>
          </a:p>
        </p:txBody>
      </p:sp>
    </p:spTree>
    <p:extLst>
      <p:ext uri="{BB962C8B-B14F-4D97-AF65-F5344CB8AC3E}">
        <p14:creationId xmlns:p14="http://schemas.microsoft.com/office/powerpoint/2010/main" val="15292479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Provide the students an opportunity to explain their learning.</a:t>
            </a:r>
          </a:p>
          <a:p>
            <a:endParaRPr lang="en-US" dirty="0"/>
          </a:p>
        </p:txBody>
      </p:sp>
      <p:sp>
        <p:nvSpPr>
          <p:cNvPr id="4" name="Slide Number Placeholder 3"/>
          <p:cNvSpPr>
            <a:spLocks noGrp="1"/>
          </p:cNvSpPr>
          <p:nvPr>
            <p:ph type="sldNum" sz="quarter" idx="5"/>
          </p:nvPr>
        </p:nvSpPr>
        <p:spPr/>
        <p:txBody>
          <a:bodyPr/>
          <a:lstStyle/>
          <a:p>
            <a:fld id="{2D5227B5-B47F-453B-9B7C-C34C43611AA2}" type="slidenum">
              <a:rPr lang="en-US" smtClean="0"/>
              <a:t>27</a:t>
            </a:fld>
            <a:endParaRPr lang="en-US"/>
          </a:p>
        </p:txBody>
      </p:sp>
    </p:spTree>
    <p:extLst>
      <p:ext uri="{BB962C8B-B14F-4D97-AF65-F5344CB8AC3E}">
        <p14:creationId xmlns:p14="http://schemas.microsoft.com/office/powerpoint/2010/main" val="2454711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the new vocabulary words for this lesson.  You may need to adjust this list according to the needs of your students.</a:t>
            </a:r>
          </a:p>
          <a:p>
            <a:endParaRPr lang="en-US" dirty="0"/>
          </a:p>
        </p:txBody>
      </p:sp>
      <p:sp>
        <p:nvSpPr>
          <p:cNvPr id="4" name="Slide Number Placeholder 3"/>
          <p:cNvSpPr>
            <a:spLocks noGrp="1"/>
          </p:cNvSpPr>
          <p:nvPr>
            <p:ph type="sldNum" sz="quarter" idx="5"/>
          </p:nvPr>
        </p:nvSpPr>
        <p:spPr/>
        <p:txBody>
          <a:bodyPr/>
          <a:lstStyle/>
          <a:p>
            <a:fld id="{2D5227B5-B47F-453B-9B7C-C34C43611AA2}" type="slidenum">
              <a:rPr lang="en-US" smtClean="0"/>
              <a:t>3</a:t>
            </a:fld>
            <a:endParaRPr lang="en-US"/>
          </a:p>
        </p:txBody>
      </p:sp>
    </p:spTree>
    <p:extLst>
      <p:ext uri="{BB962C8B-B14F-4D97-AF65-F5344CB8AC3E}">
        <p14:creationId xmlns:p14="http://schemas.microsoft.com/office/powerpoint/2010/main" val="1476094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Look back on the previous lesson and review the key ideas.</a:t>
            </a:r>
          </a:p>
          <a:p>
            <a:endParaRPr lang="en-US" dirty="0"/>
          </a:p>
        </p:txBody>
      </p:sp>
      <p:sp>
        <p:nvSpPr>
          <p:cNvPr id="4" name="Slide Number Placeholder 3"/>
          <p:cNvSpPr>
            <a:spLocks noGrp="1"/>
          </p:cNvSpPr>
          <p:nvPr>
            <p:ph type="sldNum" sz="quarter" idx="5"/>
          </p:nvPr>
        </p:nvSpPr>
        <p:spPr/>
        <p:txBody>
          <a:bodyPr/>
          <a:lstStyle/>
          <a:p>
            <a:fld id="{2D5227B5-B47F-453B-9B7C-C34C43611AA2}" type="slidenum">
              <a:rPr lang="en-US" smtClean="0"/>
              <a:t>4</a:t>
            </a:fld>
            <a:endParaRPr lang="en-US"/>
          </a:p>
        </p:txBody>
      </p:sp>
    </p:spTree>
    <p:extLst>
      <p:ext uri="{BB962C8B-B14F-4D97-AF65-F5344CB8AC3E}">
        <p14:creationId xmlns:p14="http://schemas.microsoft.com/office/powerpoint/2010/main" val="70781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#1</a:t>
            </a:r>
          </a:p>
          <a:p>
            <a:r>
              <a:rPr lang="en-US" dirty="0"/>
              <a:t>Students will be looking at the relationships between plants, animals, and humans. </a:t>
            </a:r>
          </a:p>
        </p:txBody>
      </p:sp>
      <p:sp>
        <p:nvSpPr>
          <p:cNvPr id="4" name="Slide Number Placeholder 3"/>
          <p:cNvSpPr>
            <a:spLocks noGrp="1"/>
          </p:cNvSpPr>
          <p:nvPr>
            <p:ph type="sldNum" sz="quarter" idx="5"/>
          </p:nvPr>
        </p:nvSpPr>
        <p:spPr/>
        <p:txBody>
          <a:bodyPr/>
          <a:lstStyle/>
          <a:p>
            <a:fld id="{2D5227B5-B47F-453B-9B7C-C34C43611AA2}" type="slidenum">
              <a:rPr lang="en-US" smtClean="0"/>
              <a:t>5</a:t>
            </a:fld>
            <a:endParaRPr lang="en-US"/>
          </a:p>
        </p:txBody>
      </p:sp>
    </p:spTree>
    <p:extLst>
      <p:ext uri="{BB962C8B-B14F-4D97-AF65-F5344CB8AC3E}">
        <p14:creationId xmlns:p14="http://schemas.microsoft.com/office/powerpoint/2010/main" val="1990697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#2:  If you are unable to do this in person, the following slides will show a representation of the activity.</a:t>
            </a:r>
          </a:p>
        </p:txBody>
      </p:sp>
      <p:sp>
        <p:nvSpPr>
          <p:cNvPr id="4" name="Slide Number Placeholder 3"/>
          <p:cNvSpPr>
            <a:spLocks noGrp="1"/>
          </p:cNvSpPr>
          <p:nvPr>
            <p:ph type="sldNum" sz="quarter" idx="5"/>
          </p:nvPr>
        </p:nvSpPr>
        <p:spPr/>
        <p:txBody>
          <a:bodyPr/>
          <a:lstStyle/>
          <a:p>
            <a:fld id="{2D5227B5-B47F-453B-9B7C-C34C43611AA2}" type="slidenum">
              <a:rPr lang="en-US" smtClean="0"/>
              <a:t>6</a:t>
            </a:fld>
            <a:endParaRPr lang="en-US"/>
          </a:p>
        </p:txBody>
      </p:sp>
    </p:spTree>
    <p:extLst>
      <p:ext uri="{BB962C8B-B14F-4D97-AF65-F5344CB8AC3E}">
        <p14:creationId xmlns:p14="http://schemas.microsoft.com/office/powerpoint/2010/main" val="3628657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#2:</a:t>
            </a:r>
          </a:p>
          <a:p>
            <a:endParaRPr lang="en-US" dirty="0"/>
          </a:p>
          <a:p>
            <a:r>
              <a:rPr lang="en-US" dirty="0"/>
              <a:t>Students will be determining the importance of plants/ food through an activity. </a:t>
            </a:r>
          </a:p>
        </p:txBody>
      </p:sp>
      <p:sp>
        <p:nvSpPr>
          <p:cNvPr id="4" name="Slide Number Placeholder 3"/>
          <p:cNvSpPr>
            <a:spLocks noGrp="1"/>
          </p:cNvSpPr>
          <p:nvPr>
            <p:ph type="sldNum" sz="quarter" idx="5"/>
          </p:nvPr>
        </p:nvSpPr>
        <p:spPr/>
        <p:txBody>
          <a:bodyPr/>
          <a:lstStyle/>
          <a:p>
            <a:fld id="{2D5227B5-B47F-453B-9B7C-C34C43611AA2}" type="slidenum">
              <a:rPr lang="en-US" smtClean="0"/>
              <a:t>7</a:t>
            </a:fld>
            <a:endParaRPr lang="en-US"/>
          </a:p>
        </p:txBody>
      </p:sp>
    </p:spTree>
    <p:extLst>
      <p:ext uri="{BB962C8B-B14F-4D97-AF65-F5344CB8AC3E}">
        <p14:creationId xmlns:p14="http://schemas.microsoft.com/office/powerpoint/2010/main" val="3554592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#2:</a:t>
            </a:r>
          </a:p>
          <a:p>
            <a:r>
              <a:rPr lang="en-US" dirty="0"/>
              <a:t>What can be determined from the activity?</a:t>
            </a:r>
          </a:p>
        </p:txBody>
      </p:sp>
      <p:sp>
        <p:nvSpPr>
          <p:cNvPr id="4" name="Slide Number Placeholder 3"/>
          <p:cNvSpPr>
            <a:spLocks noGrp="1"/>
          </p:cNvSpPr>
          <p:nvPr>
            <p:ph type="sldNum" sz="quarter" idx="5"/>
          </p:nvPr>
        </p:nvSpPr>
        <p:spPr/>
        <p:txBody>
          <a:bodyPr/>
          <a:lstStyle/>
          <a:p>
            <a:fld id="{2D5227B5-B47F-453B-9B7C-C34C43611AA2}" type="slidenum">
              <a:rPr lang="en-US" smtClean="0"/>
              <a:t>8</a:t>
            </a:fld>
            <a:endParaRPr lang="en-US"/>
          </a:p>
        </p:txBody>
      </p:sp>
    </p:spTree>
    <p:extLst>
      <p:ext uri="{BB962C8B-B14F-4D97-AF65-F5344CB8AC3E}">
        <p14:creationId xmlns:p14="http://schemas.microsoft.com/office/powerpoint/2010/main" val="2354493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#3:</a:t>
            </a:r>
          </a:p>
          <a:p>
            <a:r>
              <a:rPr lang="en-US" dirty="0"/>
              <a:t>Through a class discussion, students will be introduced to the impact of noxious weeds.</a:t>
            </a:r>
          </a:p>
        </p:txBody>
      </p:sp>
      <p:sp>
        <p:nvSpPr>
          <p:cNvPr id="4" name="Slide Number Placeholder 3"/>
          <p:cNvSpPr>
            <a:spLocks noGrp="1"/>
          </p:cNvSpPr>
          <p:nvPr>
            <p:ph type="sldNum" sz="quarter" idx="5"/>
          </p:nvPr>
        </p:nvSpPr>
        <p:spPr/>
        <p:txBody>
          <a:bodyPr/>
          <a:lstStyle/>
          <a:p>
            <a:fld id="{2D5227B5-B47F-453B-9B7C-C34C43611AA2}" type="slidenum">
              <a:rPr lang="en-US" smtClean="0"/>
              <a:t>9</a:t>
            </a:fld>
            <a:endParaRPr lang="en-US"/>
          </a:p>
        </p:txBody>
      </p:sp>
    </p:spTree>
    <p:extLst>
      <p:ext uri="{BB962C8B-B14F-4D97-AF65-F5344CB8AC3E}">
        <p14:creationId xmlns:p14="http://schemas.microsoft.com/office/powerpoint/2010/main" val="1139152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D5EBC-D9DA-444D-9BB5-9F0CAA8BDE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FE452C-1B0D-43CE-9533-E6B325A188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CC5F9B-02E6-4B68-8880-6B58D0DF18FC}"/>
              </a:ext>
            </a:extLst>
          </p:cNvPr>
          <p:cNvSpPr>
            <a:spLocks noGrp="1"/>
          </p:cNvSpPr>
          <p:nvPr>
            <p:ph type="dt" sz="half" idx="10"/>
          </p:nvPr>
        </p:nvSpPr>
        <p:spPr/>
        <p:txBody>
          <a:bodyPr/>
          <a:lstStyle/>
          <a:p>
            <a:fld id="{2EB37116-13DF-4548-98E2-A25E16FC6DCD}" type="datetimeFigureOut">
              <a:rPr lang="en-US" smtClean="0"/>
              <a:t>7/21/2021</a:t>
            </a:fld>
            <a:endParaRPr lang="en-US"/>
          </a:p>
        </p:txBody>
      </p:sp>
      <p:sp>
        <p:nvSpPr>
          <p:cNvPr id="5" name="Footer Placeholder 4">
            <a:extLst>
              <a:ext uri="{FF2B5EF4-FFF2-40B4-BE49-F238E27FC236}">
                <a16:creationId xmlns:a16="http://schemas.microsoft.com/office/drawing/2014/main" id="{A1563AD0-33D3-4FCC-A0F4-5581AB87A7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9C9353-D403-4667-B046-6CBE892972A2}"/>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195605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5DE1D-7646-4B03-A15D-0AE7D5DE22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2B04A4-412A-4A7F-9E66-04D7374665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727FBF-7F9B-4F57-A830-5D3B92EEB976}"/>
              </a:ext>
            </a:extLst>
          </p:cNvPr>
          <p:cNvSpPr>
            <a:spLocks noGrp="1"/>
          </p:cNvSpPr>
          <p:nvPr>
            <p:ph type="dt" sz="half" idx="10"/>
          </p:nvPr>
        </p:nvSpPr>
        <p:spPr/>
        <p:txBody>
          <a:bodyPr/>
          <a:lstStyle/>
          <a:p>
            <a:fld id="{2EB37116-13DF-4548-98E2-A25E16FC6DCD}" type="datetimeFigureOut">
              <a:rPr lang="en-US" smtClean="0"/>
              <a:t>7/21/2021</a:t>
            </a:fld>
            <a:endParaRPr lang="en-US"/>
          </a:p>
        </p:txBody>
      </p:sp>
      <p:sp>
        <p:nvSpPr>
          <p:cNvPr id="5" name="Footer Placeholder 4">
            <a:extLst>
              <a:ext uri="{FF2B5EF4-FFF2-40B4-BE49-F238E27FC236}">
                <a16:creationId xmlns:a16="http://schemas.microsoft.com/office/drawing/2014/main" id="{E9AE06F9-9E05-4C39-9328-7A55524DBB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706EE0-B855-4FC9-9FB5-886E0A7317EF}"/>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4020266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8846C6-687B-4636-934D-C6BFC56BC8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8BAD0A-2D0E-4946-8B62-A8C5118FCF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4CBE08-6CC2-487A-A459-C1F1AAC9690A}"/>
              </a:ext>
            </a:extLst>
          </p:cNvPr>
          <p:cNvSpPr>
            <a:spLocks noGrp="1"/>
          </p:cNvSpPr>
          <p:nvPr>
            <p:ph type="dt" sz="half" idx="10"/>
          </p:nvPr>
        </p:nvSpPr>
        <p:spPr/>
        <p:txBody>
          <a:bodyPr/>
          <a:lstStyle/>
          <a:p>
            <a:fld id="{2EB37116-13DF-4548-98E2-A25E16FC6DCD}" type="datetimeFigureOut">
              <a:rPr lang="en-US" smtClean="0"/>
              <a:t>7/21/2021</a:t>
            </a:fld>
            <a:endParaRPr lang="en-US"/>
          </a:p>
        </p:txBody>
      </p:sp>
      <p:sp>
        <p:nvSpPr>
          <p:cNvPr id="5" name="Footer Placeholder 4">
            <a:extLst>
              <a:ext uri="{FF2B5EF4-FFF2-40B4-BE49-F238E27FC236}">
                <a16:creationId xmlns:a16="http://schemas.microsoft.com/office/drawing/2014/main" id="{41301667-0294-49DA-8619-D2A4F3DC2B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DC6DAD-7F5B-4637-B7F7-3E36EDAA80CC}"/>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1043417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338C7-477D-4D13-8BF3-79323B0E11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453107-CE05-491E-A8CB-064C36EEFE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5BE93B-1FC9-4CBF-8A6F-B67E2C8854CC}"/>
              </a:ext>
            </a:extLst>
          </p:cNvPr>
          <p:cNvSpPr>
            <a:spLocks noGrp="1"/>
          </p:cNvSpPr>
          <p:nvPr>
            <p:ph type="dt" sz="half" idx="10"/>
          </p:nvPr>
        </p:nvSpPr>
        <p:spPr/>
        <p:txBody>
          <a:bodyPr/>
          <a:lstStyle/>
          <a:p>
            <a:fld id="{2EB37116-13DF-4548-98E2-A25E16FC6DCD}" type="datetimeFigureOut">
              <a:rPr lang="en-US" smtClean="0"/>
              <a:t>7/21/2021</a:t>
            </a:fld>
            <a:endParaRPr lang="en-US"/>
          </a:p>
        </p:txBody>
      </p:sp>
      <p:sp>
        <p:nvSpPr>
          <p:cNvPr id="5" name="Footer Placeholder 4">
            <a:extLst>
              <a:ext uri="{FF2B5EF4-FFF2-40B4-BE49-F238E27FC236}">
                <a16:creationId xmlns:a16="http://schemas.microsoft.com/office/drawing/2014/main" id="{617A76B4-252B-4AB7-ABDF-1CCE72DC7F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1DDC96-AE45-455F-B11D-E49C858442D6}"/>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405069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D43B0-DA1F-4A64-B4A9-E2A983927A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1A0768-DC5D-4A53-B399-A7EFB40CFE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6BF6C9-1670-4ABC-A33E-D0655D95B106}"/>
              </a:ext>
            </a:extLst>
          </p:cNvPr>
          <p:cNvSpPr>
            <a:spLocks noGrp="1"/>
          </p:cNvSpPr>
          <p:nvPr>
            <p:ph type="dt" sz="half" idx="10"/>
          </p:nvPr>
        </p:nvSpPr>
        <p:spPr/>
        <p:txBody>
          <a:bodyPr/>
          <a:lstStyle/>
          <a:p>
            <a:fld id="{2EB37116-13DF-4548-98E2-A25E16FC6DCD}" type="datetimeFigureOut">
              <a:rPr lang="en-US" smtClean="0"/>
              <a:t>7/21/2021</a:t>
            </a:fld>
            <a:endParaRPr lang="en-US"/>
          </a:p>
        </p:txBody>
      </p:sp>
      <p:sp>
        <p:nvSpPr>
          <p:cNvPr id="5" name="Footer Placeholder 4">
            <a:extLst>
              <a:ext uri="{FF2B5EF4-FFF2-40B4-BE49-F238E27FC236}">
                <a16:creationId xmlns:a16="http://schemas.microsoft.com/office/drawing/2014/main" id="{1EF5E7A4-779D-48F1-A898-6BC9AE35D1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5EDD3D-E1F9-407F-8CD6-FABD0DE8BE5C}"/>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2964246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131AD-E5A0-479B-B401-7A352AD7A2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7B9187-22A2-46E0-8FB9-8B33604E20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5CFC8BF-79F7-4086-9AAF-16FC732153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9294F8-3836-49F8-B0CE-2C6E3EF555D7}"/>
              </a:ext>
            </a:extLst>
          </p:cNvPr>
          <p:cNvSpPr>
            <a:spLocks noGrp="1"/>
          </p:cNvSpPr>
          <p:nvPr>
            <p:ph type="dt" sz="half" idx="10"/>
          </p:nvPr>
        </p:nvSpPr>
        <p:spPr/>
        <p:txBody>
          <a:bodyPr/>
          <a:lstStyle/>
          <a:p>
            <a:fld id="{2EB37116-13DF-4548-98E2-A25E16FC6DCD}" type="datetimeFigureOut">
              <a:rPr lang="en-US" smtClean="0"/>
              <a:t>7/21/2021</a:t>
            </a:fld>
            <a:endParaRPr lang="en-US"/>
          </a:p>
        </p:txBody>
      </p:sp>
      <p:sp>
        <p:nvSpPr>
          <p:cNvPr id="6" name="Footer Placeholder 5">
            <a:extLst>
              <a:ext uri="{FF2B5EF4-FFF2-40B4-BE49-F238E27FC236}">
                <a16:creationId xmlns:a16="http://schemas.microsoft.com/office/drawing/2014/main" id="{723F24F3-A115-4783-8BDC-24B53EB8B0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62F61D-55C2-4147-9DEF-EB175A17C94F}"/>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106637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E46CF-7F18-45D0-98F3-4806AF91C5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A8DAAD-5F9B-4459-8301-1209AE552D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89B734-A69A-40D3-9BDA-CB9D3EBA5F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DA8498-F20C-4EB4-B8A3-C7BE103D23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0833EF-530F-474B-A1CB-6AE598CD9B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DAE0CD-297B-4119-A361-0BF9E204A654}"/>
              </a:ext>
            </a:extLst>
          </p:cNvPr>
          <p:cNvSpPr>
            <a:spLocks noGrp="1"/>
          </p:cNvSpPr>
          <p:nvPr>
            <p:ph type="dt" sz="half" idx="10"/>
          </p:nvPr>
        </p:nvSpPr>
        <p:spPr/>
        <p:txBody>
          <a:bodyPr/>
          <a:lstStyle/>
          <a:p>
            <a:fld id="{2EB37116-13DF-4548-98E2-A25E16FC6DCD}" type="datetimeFigureOut">
              <a:rPr lang="en-US" smtClean="0"/>
              <a:t>7/21/2021</a:t>
            </a:fld>
            <a:endParaRPr lang="en-US"/>
          </a:p>
        </p:txBody>
      </p:sp>
      <p:sp>
        <p:nvSpPr>
          <p:cNvPr id="8" name="Footer Placeholder 7">
            <a:extLst>
              <a:ext uri="{FF2B5EF4-FFF2-40B4-BE49-F238E27FC236}">
                <a16:creationId xmlns:a16="http://schemas.microsoft.com/office/drawing/2014/main" id="{3E74E829-00AE-47BC-9515-CC18C79C06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B50B55-77DB-4244-90DE-396F1EA3E765}"/>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2349584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95388-E7F4-4CC5-A515-70EAB2409A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123C7E-BDB5-41FD-916F-11ADD1C055CA}"/>
              </a:ext>
            </a:extLst>
          </p:cNvPr>
          <p:cNvSpPr>
            <a:spLocks noGrp="1"/>
          </p:cNvSpPr>
          <p:nvPr>
            <p:ph type="dt" sz="half" idx="10"/>
          </p:nvPr>
        </p:nvSpPr>
        <p:spPr/>
        <p:txBody>
          <a:bodyPr/>
          <a:lstStyle/>
          <a:p>
            <a:fld id="{2EB37116-13DF-4548-98E2-A25E16FC6DCD}" type="datetimeFigureOut">
              <a:rPr lang="en-US" smtClean="0"/>
              <a:t>7/21/2021</a:t>
            </a:fld>
            <a:endParaRPr lang="en-US"/>
          </a:p>
        </p:txBody>
      </p:sp>
      <p:sp>
        <p:nvSpPr>
          <p:cNvPr id="4" name="Footer Placeholder 3">
            <a:extLst>
              <a:ext uri="{FF2B5EF4-FFF2-40B4-BE49-F238E27FC236}">
                <a16:creationId xmlns:a16="http://schemas.microsoft.com/office/drawing/2014/main" id="{DC8DC23D-3385-41C2-824F-3D6F36F800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DA5AB9-7439-4CE7-97D7-D426BAD1EB6B}"/>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3139653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59A7AD-F0CD-40FC-B278-20E008EC7214}"/>
              </a:ext>
            </a:extLst>
          </p:cNvPr>
          <p:cNvSpPr>
            <a:spLocks noGrp="1"/>
          </p:cNvSpPr>
          <p:nvPr>
            <p:ph type="dt" sz="half" idx="10"/>
          </p:nvPr>
        </p:nvSpPr>
        <p:spPr/>
        <p:txBody>
          <a:bodyPr/>
          <a:lstStyle/>
          <a:p>
            <a:fld id="{2EB37116-13DF-4548-98E2-A25E16FC6DCD}" type="datetimeFigureOut">
              <a:rPr lang="en-US" smtClean="0"/>
              <a:t>7/21/2021</a:t>
            </a:fld>
            <a:endParaRPr lang="en-US"/>
          </a:p>
        </p:txBody>
      </p:sp>
      <p:sp>
        <p:nvSpPr>
          <p:cNvPr id="3" name="Footer Placeholder 2">
            <a:extLst>
              <a:ext uri="{FF2B5EF4-FFF2-40B4-BE49-F238E27FC236}">
                <a16:creationId xmlns:a16="http://schemas.microsoft.com/office/drawing/2014/main" id="{F3D6BBD3-50E4-4591-8FD7-C23CB72F3D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07B724-32DA-4FC9-A2B4-18A656227383}"/>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1049697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1C9D8-21CE-4202-97F1-E221C5720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2721A4-BA27-4DC6-87AD-4987DEE26F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186C10-D81D-4BAA-82D4-E2913B9884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72B24C-DCE0-40C0-858A-D482F717F6B0}"/>
              </a:ext>
            </a:extLst>
          </p:cNvPr>
          <p:cNvSpPr>
            <a:spLocks noGrp="1"/>
          </p:cNvSpPr>
          <p:nvPr>
            <p:ph type="dt" sz="half" idx="10"/>
          </p:nvPr>
        </p:nvSpPr>
        <p:spPr/>
        <p:txBody>
          <a:bodyPr/>
          <a:lstStyle/>
          <a:p>
            <a:fld id="{2EB37116-13DF-4548-98E2-A25E16FC6DCD}" type="datetimeFigureOut">
              <a:rPr lang="en-US" smtClean="0"/>
              <a:t>7/21/2021</a:t>
            </a:fld>
            <a:endParaRPr lang="en-US"/>
          </a:p>
        </p:txBody>
      </p:sp>
      <p:sp>
        <p:nvSpPr>
          <p:cNvPr id="6" name="Footer Placeholder 5">
            <a:extLst>
              <a:ext uri="{FF2B5EF4-FFF2-40B4-BE49-F238E27FC236}">
                <a16:creationId xmlns:a16="http://schemas.microsoft.com/office/drawing/2014/main" id="{33CBF1AA-47C9-4334-8433-7AA6456FCF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3DBA89-EE1F-47D8-B9B2-CE0B5B729025}"/>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3246643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2C9A2-631B-4787-9239-772F3FDBEF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8C63DC-FE60-4B0B-89F5-8D178572C2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2156BC-A42B-4885-99A5-3025923138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078085-1F31-4146-8E2D-B5F719A07939}"/>
              </a:ext>
            </a:extLst>
          </p:cNvPr>
          <p:cNvSpPr>
            <a:spLocks noGrp="1"/>
          </p:cNvSpPr>
          <p:nvPr>
            <p:ph type="dt" sz="half" idx="10"/>
          </p:nvPr>
        </p:nvSpPr>
        <p:spPr/>
        <p:txBody>
          <a:bodyPr/>
          <a:lstStyle/>
          <a:p>
            <a:fld id="{2EB37116-13DF-4548-98E2-A25E16FC6DCD}" type="datetimeFigureOut">
              <a:rPr lang="en-US" smtClean="0"/>
              <a:t>7/21/2021</a:t>
            </a:fld>
            <a:endParaRPr lang="en-US"/>
          </a:p>
        </p:txBody>
      </p:sp>
      <p:sp>
        <p:nvSpPr>
          <p:cNvPr id="6" name="Footer Placeholder 5">
            <a:extLst>
              <a:ext uri="{FF2B5EF4-FFF2-40B4-BE49-F238E27FC236}">
                <a16:creationId xmlns:a16="http://schemas.microsoft.com/office/drawing/2014/main" id="{8BAA36FC-F053-4C03-B8CF-1167B6EC25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AD35B8-0A23-40AB-A82F-82551F7690B4}"/>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4230000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A11D5-FB5E-42C1-A1EB-817E95FD1C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104FB0-6310-4907-A823-EC4AC21C4C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A52A71-97A6-47E8-96C3-D256AE4C71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B37116-13DF-4548-98E2-A25E16FC6DCD}" type="datetimeFigureOut">
              <a:rPr lang="en-US" smtClean="0"/>
              <a:t>7/21/2021</a:t>
            </a:fld>
            <a:endParaRPr lang="en-US"/>
          </a:p>
        </p:txBody>
      </p:sp>
      <p:sp>
        <p:nvSpPr>
          <p:cNvPr id="5" name="Footer Placeholder 4">
            <a:extLst>
              <a:ext uri="{FF2B5EF4-FFF2-40B4-BE49-F238E27FC236}">
                <a16:creationId xmlns:a16="http://schemas.microsoft.com/office/drawing/2014/main" id="{A639DA45-4889-4C43-B72B-8C09873D86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75E2C3F-1A85-401F-A855-5C1A723BDA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18F391-85ED-49D7-9E57-0B9EA65BBAFF}" type="slidenum">
              <a:rPr lang="en-US" smtClean="0"/>
              <a:t>‹#›</a:t>
            </a:fld>
            <a:endParaRPr lang="en-US"/>
          </a:p>
        </p:txBody>
      </p:sp>
    </p:spTree>
    <p:extLst>
      <p:ext uri="{BB962C8B-B14F-4D97-AF65-F5344CB8AC3E}">
        <p14:creationId xmlns:p14="http://schemas.microsoft.com/office/powerpoint/2010/main" val="2646664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tiff"/><Relationship Id="rId4" Type="http://schemas.openxmlformats.org/officeDocument/2006/relationships/hyperlink" Target="https://wyaitc.org/lesson/lesson-four-weeds-invade"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1.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 Id="rId9"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2.sv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hyperlink" Target="https://wyaitc.org/wp-content/uploads/2019/10/3ORTL4-Worksheets-and-Resources.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hyperlink" Target="https://wyaitc.org/wp-content/uploads/2019/10/3ORTL4-Worksheets-and-Resources.pdf" TargetMode="External"/><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hyperlink" Target="https://pixabay.com/en/clip-art-flor-flora-flower-nature-1299076/" TargetMode="Externa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hyperlink" Target="https://pixabay.com/en/clip-art-flor-flora-flower-nature-1299076/" TargetMode="Externa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hyperlink" Target="https://creativecommons.org/licenses/by-nc-sa/3.0/" TargetMode="External"/><Relationship Id="rId4" Type="http://schemas.openxmlformats.org/officeDocument/2006/relationships/hyperlink" Target="http://homegrownheartsacademy.blogspot.com/2013/11/native-american-unit-day-3-indians-of.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hyperlink" Target="https://www.maxpixel.net/Compost-Recycling-Waste-Garbage-Trash-Recyclable-3340486" TargetMode="Externa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hyperlink" Target="https://wyaitc.org/wp-content/uploads/2019/10/3ORTL4-Worksheets-and-Resources.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hyperlink" Target="https://wyaitc.org/wp-content/uploads/2019/10/3ORTL4-Worksheets-and-Resources.pdf" TargetMode="Externa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8" Type="http://schemas.openxmlformats.org/officeDocument/2006/relationships/hyperlink" Target="https://pixabay.com/en/clip-art-flor-flora-flower-nature-1299076/" TargetMode="External"/><Relationship Id="rId3" Type="http://schemas.openxmlformats.org/officeDocument/2006/relationships/image" Target="../media/image44.png"/><Relationship Id="rId7" Type="http://schemas.openxmlformats.org/officeDocument/2006/relationships/image" Target="../media/image45.png"/><Relationship Id="rId12"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11" Type="http://schemas.openxmlformats.org/officeDocument/2006/relationships/image" Target="../media/image47.png"/><Relationship Id="rId5" Type="http://schemas.openxmlformats.org/officeDocument/2006/relationships/hyperlink" Target="http://homegrownheartsacademy.blogspot.com/2013/11/native-american-unit-day-3-indians-of.html" TargetMode="External"/><Relationship Id="rId10" Type="http://schemas.openxmlformats.org/officeDocument/2006/relationships/hyperlink" Target="https://www.maxpixel.net/Compost-Recycling-Waste-Garbage-Trash-Recyclable-3340486" TargetMode="External"/><Relationship Id="rId4" Type="http://schemas.openxmlformats.org/officeDocument/2006/relationships/image" Target="../media/image37.gif"/><Relationship Id="rId9"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creativecommons.org/licenses/by-nc-nd/3.0/" TargetMode="External"/><Relationship Id="rId5" Type="http://schemas.openxmlformats.org/officeDocument/2006/relationships/hyperlink" Target="https://www.flickr.com/photos/oragriculture/8071474889/in/album-72157644569776961/" TargetMode="Externa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AA8C323-82FB-4A23-8B38-77A38ABEDA6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0" y="608514"/>
            <a:ext cx="8332649" cy="6249486"/>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ffectLst>
            <a:softEdge rad="3175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1688B93-C7BD-4E6E-9256-C09F7D96D809}"/>
              </a:ext>
            </a:extLst>
          </p:cNvPr>
          <p:cNvSpPr txBox="1"/>
          <p:nvPr/>
        </p:nvSpPr>
        <p:spPr>
          <a:xfrm>
            <a:off x="6170174" y="3813518"/>
            <a:ext cx="5869105" cy="2923877"/>
          </a:xfrm>
          <a:prstGeom prst="rect">
            <a:avLst/>
          </a:prstGeom>
          <a:noFill/>
        </p:spPr>
        <p:txBody>
          <a:bodyPr wrap="square" lIns="91440" tIns="45720" rIns="91440" bIns="45720" rtlCol="0" anchor="t">
            <a:spAutoFit/>
          </a:bodyPr>
          <a:lstStyle/>
          <a:p>
            <a:pPr algn="ctr"/>
            <a:r>
              <a:rPr lang="en-US" sz="4000" b="1" dirty="0">
                <a:latin typeface="Arial" panose="020B0604020202020204" pitchFamily="34" charset="0"/>
                <a:cs typeface="Arial" panose="020B0604020202020204" pitchFamily="34" charset="0"/>
              </a:rPr>
              <a:t>Outdoor Recreation &amp; Tourism</a:t>
            </a:r>
          </a:p>
          <a:p>
            <a:pPr algn="ctr"/>
            <a:r>
              <a:rPr lang="en-US" sz="4000" dirty="0">
                <a:latin typeface="Arial" panose="020B0604020202020204" pitchFamily="34" charset="0"/>
                <a:cs typeface="Arial" panose="020B0604020202020204" pitchFamily="34" charset="0"/>
              </a:rPr>
              <a:t>3</a:t>
            </a:r>
            <a:r>
              <a:rPr lang="en-US" sz="4000" baseline="30000" dirty="0">
                <a:latin typeface="Arial" panose="020B0604020202020204" pitchFamily="34" charset="0"/>
                <a:cs typeface="Arial" panose="020B0604020202020204" pitchFamily="34" charset="0"/>
              </a:rPr>
              <a:t>rd</a:t>
            </a:r>
            <a:r>
              <a:rPr lang="en-US" sz="4000" dirty="0">
                <a:latin typeface="Arial" panose="020B0604020202020204" pitchFamily="34" charset="0"/>
                <a:cs typeface="Arial" panose="020B0604020202020204" pitchFamily="34" charset="0"/>
              </a:rPr>
              <a:t> Grade</a:t>
            </a:r>
          </a:p>
          <a:p>
            <a:pPr algn="ctr"/>
            <a:r>
              <a:rPr lang="en-US" sz="3200" dirty="0">
                <a:latin typeface="Arial"/>
                <a:cs typeface="Arial"/>
                <a:hlinkClick r:id="rId4"/>
              </a:rPr>
              <a:t>Lesson: Weeds Invade! </a:t>
            </a:r>
            <a:endParaRPr lang="en-US" sz="3200"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A3B961C1-3912-42B9-A3D4-48E8A901639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60787" y="253217"/>
            <a:ext cx="2791265" cy="2791265"/>
          </a:xfrm>
          <a:prstGeom prst="rect">
            <a:avLst/>
          </a:prstGeom>
        </p:spPr>
      </p:pic>
    </p:spTree>
    <p:extLst>
      <p:ext uri="{BB962C8B-B14F-4D97-AF65-F5344CB8AC3E}">
        <p14:creationId xmlns:p14="http://schemas.microsoft.com/office/powerpoint/2010/main" val="832255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4" name="Graphic 3" descr="Flower without stem">
            <a:extLst>
              <a:ext uri="{FF2B5EF4-FFF2-40B4-BE49-F238E27FC236}">
                <a16:creationId xmlns:a16="http://schemas.microsoft.com/office/drawing/2014/main" id="{9882DF59-40D4-4A1C-B7A4-36B08F90C1E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09296" y="3141029"/>
            <a:ext cx="1285982" cy="1285982"/>
          </a:xfrm>
          <a:prstGeom prst="rect">
            <a:avLst/>
          </a:prstGeom>
        </p:spPr>
      </p:pic>
      <p:pic>
        <p:nvPicPr>
          <p:cNvPr id="6" name="Graphic 5" descr="Flower without stem">
            <a:extLst>
              <a:ext uri="{FF2B5EF4-FFF2-40B4-BE49-F238E27FC236}">
                <a16:creationId xmlns:a16="http://schemas.microsoft.com/office/drawing/2014/main" id="{0564929A-549C-4733-948B-EA097F0A0799}"/>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7704" y="3459009"/>
            <a:ext cx="1285982" cy="1285982"/>
          </a:xfrm>
          <a:prstGeom prst="rect">
            <a:avLst/>
          </a:prstGeom>
        </p:spPr>
      </p:pic>
      <p:pic>
        <p:nvPicPr>
          <p:cNvPr id="8" name="Graphic 7" descr="Flower without stem">
            <a:extLst>
              <a:ext uri="{FF2B5EF4-FFF2-40B4-BE49-F238E27FC236}">
                <a16:creationId xmlns:a16="http://schemas.microsoft.com/office/drawing/2014/main" id="{6D617474-FBB5-44C7-8DB7-B68E7870DA60}"/>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413856" y="1347627"/>
            <a:ext cx="1285982" cy="1285982"/>
          </a:xfrm>
          <a:prstGeom prst="rect">
            <a:avLst/>
          </a:prstGeom>
        </p:spPr>
      </p:pic>
      <p:pic>
        <p:nvPicPr>
          <p:cNvPr id="11" name="Graphic 10" descr="Flower without stem">
            <a:extLst>
              <a:ext uri="{FF2B5EF4-FFF2-40B4-BE49-F238E27FC236}">
                <a16:creationId xmlns:a16="http://schemas.microsoft.com/office/drawing/2014/main" id="{C278E2A2-A459-4DEC-AE29-C9015915C09E}"/>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049838" y="4071991"/>
            <a:ext cx="1285982" cy="1285982"/>
          </a:xfrm>
          <a:prstGeom prst="rect">
            <a:avLst/>
          </a:prstGeom>
        </p:spPr>
      </p:pic>
      <p:pic>
        <p:nvPicPr>
          <p:cNvPr id="12" name="Graphic 11" descr="Flower without stem">
            <a:extLst>
              <a:ext uri="{FF2B5EF4-FFF2-40B4-BE49-F238E27FC236}">
                <a16:creationId xmlns:a16="http://schemas.microsoft.com/office/drawing/2014/main" id="{271F624D-ADE6-4F00-A6B0-878016387076}"/>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420099" y="2085949"/>
            <a:ext cx="1285982" cy="1285982"/>
          </a:xfrm>
          <a:prstGeom prst="rect">
            <a:avLst/>
          </a:prstGeom>
        </p:spPr>
      </p:pic>
      <p:pic>
        <p:nvPicPr>
          <p:cNvPr id="18" name="Graphic 17" descr="Flower without stem">
            <a:extLst>
              <a:ext uri="{FF2B5EF4-FFF2-40B4-BE49-F238E27FC236}">
                <a16:creationId xmlns:a16="http://schemas.microsoft.com/office/drawing/2014/main" id="{8BCC36A3-A38E-4399-9941-BD69BA0E853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393637" y="2433108"/>
            <a:ext cx="1285982" cy="1285982"/>
          </a:xfrm>
          <a:prstGeom prst="rect">
            <a:avLst/>
          </a:prstGeom>
        </p:spPr>
      </p:pic>
      <p:pic>
        <p:nvPicPr>
          <p:cNvPr id="20" name="Graphic 19" descr="Flower without stem">
            <a:extLst>
              <a:ext uri="{FF2B5EF4-FFF2-40B4-BE49-F238E27FC236}">
                <a16:creationId xmlns:a16="http://schemas.microsoft.com/office/drawing/2014/main" id="{EE26FDCE-501E-4028-8163-B11F8CAE23A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93293" y="2535610"/>
            <a:ext cx="1285982" cy="1285982"/>
          </a:xfrm>
          <a:prstGeom prst="rect">
            <a:avLst/>
          </a:prstGeom>
        </p:spPr>
      </p:pic>
      <p:pic>
        <p:nvPicPr>
          <p:cNvPr id="23" name="Graphic 22" descr="Flower without stem">
            <a:extLst>
              <a:ext uri="{FF2B5EF4-FFF2-40B4-BE49-F238E27FC236}">
                <a16:creationId xmlns:a16="http://schemas.microsoft.com/office/drawing/2014/main" id="{0778B1AB-69B7-4D3A-A46A-7D77CC2A6B8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81993" y="1746241"/>
            <a:ext cx="1285982" cy="1285982"/>
          </a:xfrm>
          <a:prstGeom prst="rect">
            <a:avLst/>
          </a:prstGeom>
        </p:spPr>
      </p:pic>
      <p:pic>
        <p:nvPicPr>
          <p:cNvPr id="27" name="Graphic 26" descr="Flower without stem">
            <a:extLst>
              <a:ext uri="{FF2B5EF4-FFF2-40B4-BE49-F238E27FC236}">
                <a16:creationId xmlns:a16="http://schemas.microsoft.com/office/drawing/2014/main" id="{93B3904F-6283-45B7-83CF-D616ABA1525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834431" y="3192990"/>
            <a:ext cx="1285982" cy="1285982"/>
          </a:xfrm>
          <a:prstGeom prst="rect">
            <a:avLst/>
          </a:prstGeom>
        </p:spPr>
      </p:pic>
      <p:pic>
        <p:nvPicPr>
          <p:cNvPr id="31" name="Graphic 30" descr="Flower without stem">
            <a:extLst>
              <a:ext uri="{FF2B5EF4-FFF2-40B4-BE49-F238E27FC236}">
                <a16:creationId xmlns:a16="http://schemas.microsoft.com/office/drawing/2014/main" id="{ED35B21F-6CD2-4398-B258-D36BC54A6CF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377131" y="1870359"/>
            <a:ext cx="1285982" cy="1285982"/>
          </a:xfrm>
          <a:prstGeom prst="rect">
            <a:avLst/>
          </a:prstGeom>
        </p:spPr>
      </p:pic>
      <p:pic>
        <p:nvPicPr>
          <p:cNvPr id="32" name="Graphic 31" descr="Flower without stem">
            <a:extLst>
              <a:ext uri="{FF2B5EF4-FFF2-40B4-BE49-F238E27FC236}">
                <a16:creationId xmlns:a16="http://schemas.microsoft.com/office/drawing/2014/main" id="{D4AA3DA2-F330-48C6-82B0-E363D761E46E}"/>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501494" y="2910970"/>
            <a:ext cx="1285982" cy="1285982"/>
          </a:xfrm>
          <a:prstGeom prst="rect">
            <a:avLst/>
          </a:prstGeom>
        </p:spPr>
      </p:pic>
      <p:pic>
        <p:nvPicPr>
          <p:cNvPr id="34" name="Graphic 33" descr="Flower without stem">
            <a:extLst>
              <a:ext uri="{FF2B5EF4-FFF2-40B4-BE49-F238E27FC236}">
                <a16:creationId xmlns:a16="http://schemas.microsoft.com/office/drawing/2014/main" id="{92689591-A9C7-421D-9CE8-B4F557B52A8C}"/>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244136" y="2171126"/>
            <a:ext cx="1285982" cy="1285982"/>
          </a:xfrm>
          <a:prstGeom prst="rect">
            <a:avLst/>
          </a:prstGeom>
        </p:spPr>
      </p:pic>
      <p:pic>
        <p:nvPicPr>
          <p:cNvPr id="38" name="Graphic 37" descr="Flower without stem">
            <a:extLst>
              <a:ext uri="{FF2B5EF4-FFF2-40B4-BE49-F238E27FC236}">
                <a16:creationId xmlns:a16="http://schemas.microsoft.com/office/drawing/2014/main" id="{4F94739F-FC9A-41DB-BEA3-ECA54700447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85202" y="3178601"/>
            <a:ext cx="1285982" cy="1285982"/>
          </a:xfrm>
          <a:prstGeom prst="rect">
            <a:avLst/>
          </a:prstGeom>
        </p:spPr>
      </p:pic>
      <p:pic>
        <p:nvPicPr>
          <p:cNvPr id="33" name="Graphic 32" descr="Flower without stem">
            <a:extLst>
              <a:ext uri="{FF2B5EF4-FFF2-40B4-BE49-F238E27FC236}">
                <a16:creationId xmlns:a16="http://schemas.microsoft.com/office/drawing/2014/main" id="{69AB818F-2BCD-498E-B984-0C548A9469EA}"/>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49882" y="2326640"/>
            <a:ext cx="1130468" cy="1130468"/>
          </a:xfrm>
          <a:prstGeom prst="rect">
            <a:avLst/>
          </a:prstGeom>
        </p:spPr>
      </p:pic>
      <p:pic>
        <p:nvPicPr>
          <p:cNvPr id="35" name="Graphic 34" descr="Flower without stem">
            <a:extLst>
              <a:ext uri="{FF2B5EF4-FFF2-40B4-BE49-F238E27FC236}">
                <a16:creationId xmlns:a16="http://schemas.microsoft.com/office/drawing/2014/main" id="{566A1828-0F75-4017-B482-ADE42927BE17}"/>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983004" y="1581147"/>
            <a:ext cx="1130468" cy="1130468"/>
          </a:xfrm>
          <a:prstGeom prst="rect">
            <a:avLst/>
          </a:prstGeom>
        </p:spPr>
      </p:pic>
      <p:pic>
        <p:nvPicPr>
          <p:cNvPr id="36" name="Graphic 35" descr="Flower without stem">
            <a:extLst>
              <a:ext uri="{FF2B5EF4-FFF2-40B4-BE49-F238E27FC236}">
                <a16:creationId xmlns:a16="http://schemas.microsoft.com/office/drawing/2014/main" id="{F866AA63-0587-4095-B9D5-CA794CF70ADB}"/>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319486" y="4008302"/>
            <a:ext cx="1130468" cy="1130468"/>
          </a:xfrm>
          <a:prstGeom prst="rect">
            <a:avLst/>
          </a:prstGeom>
        </p:spPr>
      </p:pic>
      <p:pic>
        <p:nvPicPr>
          <p:cNvPr id="37" name="Graphic 36" descr="Flower without stem">
            <a:extLst>
              <a:ext uri="{FF2B5EF4-FFF2-40B4-BE49-F238E27FC236}">
                <a16:creationId xmlns:a16="http://schemas.microsoft.com/office/drawing/2014/main" id="{9EAD35BA-13DD-471C-8FCA-A293198A28A7}"/>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943752" y="1072201"/>
            <a:ext cx="1130468" cy="1130468"/>
          </a:xfrm>
          <a:prstGeom prst="rect">
            <a:avLst/>
          </a:prstGeom>
        </p:spPr>
      </p:pic>
      <p:pic>
        <p:nvPicPr>
          <p:cNvPr id="41" name="Graphic 40" descr="Flower without stem">
            <a:extLst>
              <a:ext uri="{FF2B5EF4-FFF2-40B4-BE49-F238E27FC236}">
                <a16:creationId xmlns:a16="http://schemas.microsoft.com/office/drawing/2014/main" id="{189FB4B3-DEBF-4195-A20F-A1D09B73045B}"/>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656370" y="1810330"/>
            <a:ext cx="1130468" cy="1130468"/>
          </a:xfrm>
          <a:prstGeom prst="rect">
            <a:avLst/>
          </a:prstGeom>
        </p:spPr>
      </p:pic>
      <p:pic>
        <p:nvPicPr>
          <p:cNvPr id="43" name="Graphic 42" descr="Flower without stem">
            <a:extLst>
              <a:ext uri="{FF2B5EF4-FFF2-40B4-BE49-F238E27FC236}">
                <a16:creationId xmlns:a16="http://schemas.microsoft.com/office/drawing/2014/main" id="{BFFD4026-7625-4FA2-ADA8-042009B3A576}"/>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938817" y="2940798"/>
            <a:ext cx="1130468" cy="1130468"/>
          </a:xfrm>
          <a:prstGeom prst="rect">
            <a:avLst/>
          </a:prstGeom>
        </p:spPr>
      </p:pic>
      <p:sp>
        <p:nvSpPr>
          <p:cNvPr id="2" name="TextBox 1">
            <a:extLst>
              <a:ext uri="{FF2B5EF4-FFF2-40B4-BE49-F238E27FC236}">
                <a16:creationId xmlns:a16="http://schemas.microsoft.com/office/drawing/2014/main" id="{F2CA860D-1097-4629-988D-0C463BDC63CD}"/>
              </a:ext>
            </a:extLst>
          </p:cNvPr>
          <p:cNvSpPr txBox="1"/>
          <p:nvPr/>
        </p:nvSpPr>
        <p:spPr>
          <a:xfrm>
            <a:off x="0" y="7506"/>
            <a:ext cx="12192000" cy="9541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endParaRPr lang="en-US" sz="2800" b="1" dirty="0"/>
          </a:p>
          <a:p>
            <a:pPr algn="ctr"/>
            <a:r>
              <a:rPr lang="en-US" sz="2800" b="1" dirty="0">
                <a:solidFill>
                  <a:schemeClr val="bg1"/>
                </a:solidFill>
              </a:rPr>
              <a:t>What do you notice about the noxious weeds and the native plants?</a:t>
            </a:r>
          </a:p>
        </p:txBody>
      </p:sp>
      <p:pic>
        <p:nvPicPr>
          <p:cNvPr id="24" name="Picture 23">
            <a:extLst>
              <a:ext uri="{FF2B5EF4-FFF2-40B4-BE49-F238E27FC236}">
                <a16:creationId xmlns:a16="http://schemas.microsoft.com/office/drawing/2014/main" id="{AD092DE0-6F5A-4A8D-A06B-8177BF437E14}"/>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4114194" y="3953033"/>
            <a:ext cx="4214820" cy="2809879"/>
          </a:xfrm>
          <a:prstGeom prst="ellipse">
            <a:avLst/>
          </a:prstGeom>
          <a:ln>
            <a:noFill/>
          </a:ln>
          <a:effectLst>
            <a:softEdge rad="112500"/>
          </a:effectLst>
        </p:spPr>
      </p:pic>
    </p:spTree>
    <p:extLst>
      <p:ext uri="{BB962C8B-B14F-4D97-AF65-F5344CB8AC3E}">
        <p14:creationId xmlns:p14="http://schemas.microsoft.com/office/powerpoint/2010/main" val="2490033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4" name="Graphic 3" descr="Flower without stem">
            <a:extLst>
              <a:ext uri="{FF2B5EF4-FFF2-40B4-BE49-F238E27FC236}">
                <a16:creationId xmlns:a16="http://schemas.microsoft.com/office/drawing/2014/main" id="{9882DF59-40D4-4A1C-B7A4-36B08F90C1E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648799" y="3291689"/>
            <a:ext cx="1285982" cy="1285982"/>
          </a:xfrm>
          <a:prstGeom prst="rect">
            <a:avLst/>
          </a:prstGeom>
        </p:spPr>
      </p:pic>
      <p:pic>
        <p:nvPicPr>
          <p:cNvPr id="5" name="Graphic 4" descr="Flower without stem">
            <a:extLst>
              <a:ext uri="{FF2B5EF4-FFF2-40B4-BE49-F238E27FC236}">
                <a16:creationId xmlns:a16="http://schemas.microsoft.com/office/drawing/2014/main" id="{4092A040-9D22-418F-A29F-17830FEB0DFC}"/>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168311" y="633573"/>
            <a:ext cx="1285982" cy="1285982"/>
          </a:xfrm>
          <a:prstGeom prst="rect">
            <a:avLst/>
          </a:prstGeom>
        </p:spPr>
      </p:pic>
      <p:pic>
        <p:nvPicPr>
          <p:cNvPr id="6" name="Graphic 5" descr="Flower without stem">
            <a:extLst>
              <a:ext uri="{FF2B5EF4-FFF2-40B4-BE49-F238E27FC236}">
                <a16:creationId xmlns:a16="http://schemas.microsoft.com/office/drawing/2014/main" id="{0564929A-549C-4733-948B-EA097F0A0799}"/>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7704" y="3459009"/>
            <a:ext cx="1285982" cy="1285982"/>
          </a:xfrm>
          <a:prstGeom prst="rect">
            <a:avLst/>
          </a:prstGeom>
        </p:spPr>
      </p:pic>
      <p:pic>
        <p:nvPicPr>
          <p:cNvPr id="7" name="Graphic 6" descr="Flower without stem">
            <a:extLst>
              <a:ext uri="{FF2B5EF4-FFF2-40B4-BE49-F238E27FC236}">
                <a16:creationId xmlns:a16="http://schemas.microsoft.com/office/drawing/2014/main" id="{B73F5ACC-679E-4F52-A5E5-A8DB03295BCF}"/>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529709" y="-109591"/>
            <a:ext cx="1285982" cy="1285982"/>
          </a:xfrm>
          <a:prstGeom prst="rect">
            <a:avLst/>
          </a:prstGeom>
        </p:spPr>
      </p:pic>
      <p:pic>
        <p:nvPicPr>
          <p:cNvPr id="8" name="Graphic 7" descr="Flower without stem">
            <a:extLst>
              <a:ext uri="{FF2B5EF4-FFF2-40B4-BE49-F238E27FC236}">
                <a16:creationId xmlns:a16="http://schemas.microsoft.com/office/drawing/2014/main" id="{6D617474-FBB5-44C7-8DB7-B68E7870DA60}"/>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413856" y="1347627"/>
            <a:ext cx="1285982" cy="1285982"/>
          </a:xfrm>
          <a:prstGeom prst="rect">
            <a:avLst/>
          </a:prstGeom>
        </p:spPr>
      </p:pic>
      <p:pic>
        <p:nvPicPr>
          <p:cNvPr id="9" name="Graphic 8" descr="Flower without stem">
            <a:extLst>
              <a:ext uri="{FF2B5EF4-FFF2-40B4-BE49-F238E27FC236}">
                <a16:creationId xmlns:a16="http://schemas.microsoft.com/office/drawing/2014/main" id="{A5C5F510-C1EA-477F-93AE-28DF0A1304EC}"/>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381218" y="-42731"/>
            <a:ext cx="1285982" cy="1285982"/>
          </a:xfrm>
          <a:prstGeom prst="rect">
            <a:avLst/>
          </a:prstGeom>
        </p:spPr>
      </p:pic>
      <p:pic>
        <p:nvPicPr>
          <p:cNvPr id="10" name="Graphic 9" descr="Flower without stem">
            <a:extLst>
              <a:ext uri="{FF2B5EF4-FFF2-40B4-BE49-F238E27FC236}">
                <a16:creationId xmlns:a16="http://schemas.microsoft.com/office/drawing/2014/main" id="{9241FE9B-0D12-42C9-8717-29A3D5914EF3}"/>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550131" y="1442958"/>
            <a:ext cx="1285982" cy="1285982"/>
          </a:xfrm>
          <a:prstGeom prst="rect">
            <a:avLst/>
          </a:prstGeom>
        </p:spPr>
      </p:pic>
      <p:pic>
        <p:nvPicPr>
          <p:cNvPr id="11" name="Graphic 10" descr="Flower without stem">
            <a:extLst>
              <a:ext uri="{FF2B5EF4-FFF2-40B4-BE49-F238E27FC236}">
                <a16:creationId xmlns:a16="http://schemas.microsoft.com/office/drawing/2014/main" id="{C278E2A2-A459-4DEC-AE29-C9015915C09E}"/>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049838" y="4071991"/>
            <a:ext cx="1285982" cy="1285982"/>
          </a:xfrm>
          <a:prstGeom prst="rect">
            <a:avLst/>
          </a:prstGeom>
        </p:spPr>
      </p:pic>
      <p:pic>
        <p:nvPicPr>
          <p:cNvPr id="12" name="Graphic 11" descr="Flower without stem">
            <a:extLst>
              <a:ext uri="{FF2B5EF4-FFF2-40B4-BE49-F238E27FC236}">
                <a16:creationId xmlns:a16="http://schemas.microsoft.com/office/drawing/2014/main" id="{271F624D-ADE6-4F00-A6B0-878016387076}"/>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420099" y="2085949"/>
            <a:ext cx="1285982" cy="1285982"/>
          </a:xfrm>
          <a:prstGeom prst="rect">
            <a:avLst/>
          </a:prstGeom>
        </p:spPr>
      </p:pic>
      <p:pic>
        <p:nvPicPr>
          <p:cNvPr id="13" name="Graphic 12" descr="Flower without stem">
            <a:extLst>
              <a:ext uri="{FF2B5EF4-FFF2-40B4-BE49-F238E27FC236}">
                <a16:creationId xmlns:a16="http://schemas.microsoft.com/office/drawing/2014/main" id="{4920AFC0-CB6C-4A8C-978F-3A49426E6CB2}"/>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277582" y="1069003"/>
            <a:ext cx="1285982" cy="1285982"/>
          </a:xfrm>
          <a:prstGeom prst="rect">
            <a:avLst/>
          </a:prstGeom>
        </p:spPr>
      </p:pic>
      <p:pic>
        <p:nvPicPr>
          <p:cNvPr id="14" name="Graphic 13" descr="Flower without stem">
            <a:extLst>
              <a:ext uri="{FF2B5EF4-FFF2-40B4-BE49-F238E27FC236}">
                <a16:creationId xmlns:a16="http://schemas.microsoft.com/office/drawing/2014/main" id="{5192D2CB-BBB4-4AFA-A53C-A2BCDB13B9EC}"/>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53776" y="2447818"/>
            <a:ext cx="1285982" cy="1285982"/>
          </a:xfrm>
          <a:prstGeom prst="rect">
            <a:avLst/>
          </a:prstGeom>
        </p:spPr>
      </p:pic>
      <p:pic>
        <p:nvPicPr>
          <p:cNvPr id="15" name="Graphic 14" descr="Flower without stem">
            <a:extLst>
              <a:ext uri="{FF2B5EF4-FFF2-40B4-BE49-F238E27FC236}">
                <a16:creationId xmlns:a16="http://schemas.microsoft.com/office/drawing/2014/main" id="{C2A249E0-B524-4840-BAEC-3770DB420D4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73313" y="2033694"/>
            <a:ext cx="1285982" cy="1285982"/>
          </a:xfrm>
          <a:prstGeom prst="rect">
            <a:avLst/>
          </a:prstGeom>
        </p:spPr>
      </p:pic>
      <p:pic>
        <p:nvPicPr>
          <p:cNvPr id="16" name="Graphic 15" descr="Flower without stem">
            <a:extLst>
              <a:ext uri="{FF2B5EF4-FFF2-40B4-BE49-F238E27FC236}">
                <a16:creationId xmlns:a16="http://schemas.microsoft.com/office/drawing/2014/main" id="{A2956C09-AC5E-4090-B873-B0F410FC02A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52473" y="-125626"/>
            <a:ext cx="1285982" cy="1285982"/>
          </a:xfrm>
          <a:prstGeom prst="rect">
            <a:avLst/>
          </a:prstGeom>
        </p:spPr>
      </p:pic>
      <p:pic>
        <p:nvPicPr>
          <p:cNvPr id="17" name="Graphic 16" descr="Flower without stem">
            <a:extLst>
              <a:ext uri="{FF2B5EF4-FFF2-40B4-BE49-F238E27FC236}">
                <a16:creationId xmlns:a16="http://schemas.microsoft.com/office/drawing/2014/main" id="{8AC3BBC0-6637-4B4F-A523-63A492E7B08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82045" y="1942061"/>
            <a:ext cx="1285982" cy="1285982"/>
          </a:xfrm>
          <a:prstGeom prst="rect">
            <a:avLst/>
          </a:prstGeom>
        </p:spPr>
      </p:pic>
      <p:pic>
        <p:nvPicPr>
          <p:cNvPr id="18" name="Graphic 17" descr="Flower without stem">
            <a:extLst>
              <a:ext uri="{FF2B5EF4-FFF2-40B4-BE49-F238E27FC236}">
                <a16:creationId xmlns:a16="http://schemas.microsoft.com/office/drawing/2014/main" id="{8BCC36A3-A38E-4399-9941-BD69BA0E853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393637" y="2433108"/>
            <a:ext cx="1285982" cy="1285982"/>
          </a:xfrm>
          <a:prstGeom prst="rect">
            <a:avLst/>
          </a:prstGeom>
        </p:spPr>
      </p:pic>
      <p:pic>
        <p:nvPicPr>
          <p:cNvPr id="19" name="Graphic 18" descr="Flower without stem">
            <a:extLst>
              <a:ext uri="{FF2B5EF4-FFF2-40B4-BE49-F238E27FC236}">
                <a16:creationId xmlns:a16="http://schemas.microsoft.com/office/drawing/2014/main" id="{38E07624-8C04-4397-ADAA-7D8E067E32F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83351" y="2798785"/>
            <a:ext cx="1285982" cy="1285982"/>
          </a:xfrm>
          <a:prstGeom prst="rect">
            <a:avLst/>
          </a:prstGeom>
        </p:spPr>
      </p:pic>
      <p:pic>
        <p:nvPicPr>
          <p:cNvPr id="20" name="Graphic 19" descr="Flower without stem">
            <a:extLst>
              <a:ext uri="{FF2B5EF4-FFF2-40B4-BE49-F238E27FC236}">
                <a16:creationId xmlns:a16="http://schemas.microsoft.com/office/drawing/2014/main" id="{EE26FDCE-501E-4028-8163-B11F8CAE23A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93293" y="2535610"/>
            <a:ext cx="1285982" cy="1285982"/>
          </a:xfrm>
          <a:prstGeom prst="rect">
            <a:avLst/>
          </a:prstGeom>
        </p:spPr>
      </p:pic>
      <p:pic>
        <p:nvPicPr>
          <p:cNvPr id="21" name="Graphic 20" descr="Flower without stem">
            <a:extLst>
              <a:ext uri="{FF2B5EF4-FFF2-40B4-BE49-F238E27FC236}">
                <a16:creationId xmlns:a16="http://schemas.microsoft.com/office/drawing/2014/main" id="{6E42DF87-3B85-4DAC-8B68-3F6FAA12310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45030" y="295873"/>
            <a:ext cx="1285982" cy="1285982"/>
          </a:xfrm>
          <a:prstGeom prst="rect">
            <a:avLst/>
          </a:prstGeom>
        </p:spPr>
      </p:pic>
      <p:pic>
        <p:nvPicPr>
          <p:cNvPr id="22" name="Graphic 21" descr="Flower without stem">
            <a:extLst>
              <a:ext uri="{FF2B5EF4-FFF2-40B4-BE49-F238E27FC236}">
                <a16:creationId xmlns:a16="http://schemas.microsoft.com/office/drawing/2014/main" id="{75664B5C-C169-4831-B1D4-1A975A6AF0A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53776" y="-9418"/>
            <a:ext cx="1285982" cy="1285982"/>
          </a:xfrm>
          <a:prstGeom prst="rect">
            <a:avLst/>
          </a:prstGeom>
        </p:spPr>
      </p:pic>
      <p:pic>
        <p:nvPicPr>
          <p:cNvPr id="23" name="Graphic 22" descr="Flower without stem">
            <a:extLst>
              <a:ext uri="{FF2B5EF4-FFF2-40B4-BE49-F238E27FC236}">
                <a16:creationId xmlns:a16="http://schemas.microsoft.com/office/drawing/2014/main" id="{0778B1AB-69B7-4D3A-A46A-7D77CC2A6B8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81993" y="1746241"/>
            <a:ext cx="1285982" cy="1285982"/>
          </a:xfrm>
          <a:prstGeom prst="rect">
            <a:avLst/>
          </a:prstGeom>
        </p:spPr>
      </p:pic>
      <p:pic>
        <p:nvPicPr>
          <p:cNvPr id="24" name="Graphic 23" descr="Flower without stem">
            <a:extLst>
              <a:ext uri="{FF2B5EF4-FFF2-40B4-BE49-F238E27FC236}">
                <a16:creationId xmlns:a16="http://schemas.microsoft.com/office/drawing/2014/main" id="{475F3078-EA71-411C-8E8B-BFA93798BD9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608603" y="2971800"/>
            <a:ext cx="1285982" cy="1285982"/>
          </a:xfrm>
          <a:prstGeom prst="rect">
            <a:avLst/>
          </a:prstGeom>
        </p:spPr>
      </p:pic>
      <p:pic>
        <p:nvPicPr>
          <p:cNvPr id="25" name="Graphic 24" descr="Flower without stem">
            <a:extLst>
              <a:ext uri="{FF2B5EF4-FFF2-40B4-BE49-F238E27FC236}">
                <a16:creationId xmlns:a16="http://schemas.microsoft.com/office/drawing/2014/main" id="{B9DD9F98-F6A1-4A36-A71B-3F323797470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590673" y="640802"/>
            <a:ext cx="1285982" cy="1285982"/>
          </a:xfrm>
          <a:prstGeom prst="rect">
            <a:avLst/>
          </a:prstGeom>
        </p:spPr>
      </p:pic>
      <p:pic>
        <p:nvPicPr>
          <p:cNvPr id="26" name="Graphic 25" descr="Flower without stem">
            <a:extLst>
              <a:ext uri="{FF2B5EF4-FFF2-40B4-BE49-F238E27FC236}">
                <a16:creationId xmlns:a16="http://schemas.microsoft.com/office/drawing/2014/main" id="{1273FE15-413E-4ADD-B482-739A45C27B3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20573" y="-92282"/>
            <a:ext cx="1285982" cy="1285982"/>
          </a:xfrm>
          <a:prstGeom prst="rect">
            <a:avLst/>
          </a:prstGeom>
        </p:spPr>
      </p:pic>
      <p:pic>
        <p:nvPicPr>
          <p:cNvPr id="27" name="Graphic 26" descr="Flower without stem">
            <a:extLst>
              <a:ext uri="{FF2B5EF4-FFF2-40B4-BE49-F238E27FC236}">
                <a16:creationId xmlns:a16="http://schemas.microsoft.com/office/drawing/2014/main" id="{93B3904F-6283-45B7-83CF-D616ABA1525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834431" y="3192990"/>
            <a:ext cx="1285982" cy="1285982"/>
          </a:xfrm>
          <a:prstGeom prst="rect">
            <a:avLst/>
          </a:prstGeom>
        </p:spPr>
      </p:pic>
      <p:pic>
        <p:nvPicPr>
          <p:cNvPr id="28" name="Graphic 27" descr="Flower without stem">
            <a:extLst>
              <a:ext uri="{FF2B5EF4-FFF2-40B4-BE49-F238E27FC236}">
                <a16:creationId xmlns:a16="http://schemas.microsoft.com/office/drawing/2014/main" id="{E8B3BAA7-9250-46EA-B039-1805B36A7D3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398970" y="1621899"/>
            <a:ext cx="1285982" cy="1285982"/>
          </a:xfrm>
          <a:prstGeom prst="rect">
            <a:avLst/>
          </a:prstGeom>
        </p:spPr>
      </p:pic>
      <p:pic>
        <p:nvPicPr>
          <p:cNvPr id="29" name="Graphic 28" descr="Flower without stem">
            <a:extLst>
              <a:ext uri="{FF2B5EF4-FFF2-40B4-BE49-F238E27FC236}">
                <a16:creationId xmlns:a16="http://schemas.microsoft.com/office/drawing/2014/main" id="{25042B19-F520-46B8-A7C2-F8EDFF9D2983}"/>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581835" y="1187833"/>
            <a:ext cx="1285982" cy="1285982"/>
          </a:xfrm>
          <a:prstGeom prst="rect">
            <a:avLst/>
          </a:prstGeom>
        </p:spPr>
      </p:pic>
      <p:pic>
        <p:nvPicPr>
          <p:cNvPr id="30" name="Graphic 29" descr="Flower without stem">
            <a:extLst>
              <a:ext uri="{FF2B5EF4-FFF2-40B4-BE49-F238E27FC236}">
                <a16:creationId xmlns:a16="http://schemas.microsoft.com/office/drawing/2014/main" id="{B72C1237-8CD0-4511-B857-73FEF1D399DA}"/>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651097" y="951609"/>
            <a:ext cx="1285982" cy="1285982"/>
          </a:xfrm>
          <a:prstGeom prst="rect">
            <a:avLst/>
          </a:prstGeom>
        </p:spPr>
      </p:pic>
      <p:pic>
        <p:nvPicPr>
          <p:cNvPr id="31" name="Graphic 30" descr="Flower without stem">
            <a:extLst>
              <a:ext uri="{FF2B5EF4-FFF2-40B4-BE49-F238E27FC236}">
                <a16:creationId xmlns:a16="http://schemas.microsoft.com/office/drawing/2014/main" id="{ED35B21F-6CD2-4398-B258-D36BC54A6CF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377131" y="1870359"/>
            <a:ext cx="1285982" cy="1285982"/>
          </a:xfrm>
          <a:prstGeom prst="rect">
            <a:avLst/>
          </a:prstGeom>
        </p:spPr>
      </p:pic>
      <p:pic>
        <p:nvPicPr>
          <p:cNvPr id="32" name="Graphic 31" descr="Flower without stem">
            <a:extLst>
              <a:ext uri="{FF2B5EF4-FFF2-40B4-BE49-F238E27FC236}">
                <a16:creationId xmlns:a16="http://schemas.microsoft.com/office/drawing/2014/main" id="{D4AA3DA2-F330-48C6-82B0-E363D761E46E}"/>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501494" y="2910970"/>
            <a:ext cx="1285982" cy="1285982"/>
          </a:xfrm>
          <a:prstGeom prst="rect">
            <a:avLst/>
          </a:prstGeom>
        </p:spPr>
      </p:pic>
      <p:pic>
        <p:nvPicPr>
          <p:cNvPr id="33" name="Graphic 32" descr="Flower without stem">
            <a:extLst>
              <a:ext uri="{FF2B5EF4-FFF2-40B4-BE49-F238E27FC236}">
                <a16:creationId xmlns:a16="http://schemas.microsoft.com/office/drawing/2014/main" id="{CCCB386B-EB27-490C-B2F6-4665409F0B22}"/>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481402" y="560124"/>
            <a:ext cx="1285982" cy="1285982"/>
          </a:xfrm>
          <a:prstGeom prst="rect">
            <a:avLst/>
          </a:prstGeom>
        </p:spPr>
      </p:pic>
      <p:pic>
        <p:nvPicPr>
          <p:cNvPr id="34" name="Graphic 33" descr="Flower without stem">
            <a:extLst>
              <a:ext uri="{FF2B5EF4-FFF2-40B4-BE49-F238E27FC236}">
                <a16:creationId xmlns:a16="http://schemas.microsoft.com/office/drawing/2014/main" id="{92689591-A9C7-421D-9CE8-B4F557B52A8C}"/>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244136" y="2171126"/>
            <a:ext cx="1285982" cy="1285982"/>
          </a:xfrm>
          <a:prstGeom prst="rect">
            <a:avLst/>
          </a:prstGeom>
        </p:spPr>
      </p:pic>
      <p:pic>
        <p:nvPicPr>
          <p:cNvPr id="35" name="Graphic 34" descr="Flower without stem">
            <a:extLst>
              <a:ext uri="{FF2B5EF4-FFF2-40B4-BE49-F238E27FC236}">
                <a16:creationId xmlns:a16="http://schemas.microsoft.com/office/drawing/2014/main" id="{284F097C-99B7-4B62-B89D-50EABDBC4956}"/>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679275" y="-78694"/>
            <a:ext cx="1285982" cy="1285982"/>
          </a:xfrm>
          <a:prstGeom prst="rect">
            <a:avLst/>
          </a:prstGeom>
        </p:spPr>
      </p:pic>
      <p:pic>
        <p:nvPicPr>
          <p:cNvPr id="36" name="Graphic 35" descr="Flower without stem">
            <a:extLst>
              <a:ext uri="{FF2B5EF4-FFF2-40B4-BE49-F238E27FC236}">
                <a16:creationId xmlns:a16="http://schemas.microsoft.com/office/drawing/2014/main" id="{4B38A729-44B7-4FE3-85D5-89B2B627AC6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2690" y="1493205"/>
            <a:ext cx="1285982" cy="1285982"/>
          </a:xfrm>
          <a:prstGeom prst="rect">
            <a:avLst/>
          </a:prstGeom>
        </p:spPr>
      </p:pic>
      <p:pic>
        <p:nvPicPr>
          <p:cNvPr id="37" name="Graphic 36" descr="Flower without stem">
            <a:extLst>
              <a:ext uri="{FF2B5EF4-FFF2-40B4-BE49-F238E27FC236}">
                <a16:creationId xmlns:a16="http://schemas.microsoft.com/office/drawing/2014/main" id="{F6273592-ADBD-4544-B622-671355F3C08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354452" y="77394"/>
            <a:ext cx="1285982" cy="1285982"/>
          </a:xfrm>
          <a:prstGeom prst="rect">
            <a:avLst/>
          </a:prstGeom>
        </p:spPr>
      </p:pic>
      <p:pic>
        <p:nvPicPr>
          <p:cNvPr id="38" name="Graphic 37" descr="Flower without stem">
            <a:extLst>
              <a:ext uri="{FF2B5EF4-FFF2-40B4-BE49-F238E27FC236}">
                <a16:creationId xmlns:a16="http://schemas.microsoft.com/office/drawing/2014/main" id="{4F94739F-FC9A-41DB-BEA3-ECA54700447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85202" y="3178601"/>
            <a:ext cx="1285982" cy="1285982"/>
          </a:xfrm>
          <a:prstGeom prst="rect">
            <a:avLst/>
          </a:prstGeom>
        </p:spPr>
      </p:pic>
      <p:sp>
        <p:nvSpPr>
          <p:cNvPr id="2" name="TextBox 1">
            <a:extLst>
              <a:ext uri="{FF2B5EF4-FFF2-40B4-BE49-F238E27FC236}">
                <a16:creationId xmlns:a16="http://schemas.microsoft.com/office/drawing/2014/main" id="{29CF883E-AC86-4390-8CE0-2A910A392C53}"/>
              </a:ext>
            </a:extLst>
          </p:cNvPr>
          <p:cNvSpPr txBox="1"/>
          <p:nvPr/>
        </p:nvSpPr>
        <p:spPr>
          <a:xfrm>
            <a:off x="3040826" y="1132905"/>
            <a:ext cx="6235236" cy="1015663"/>
          </a:xfrm>
          <a:prstGeom prst="rect">
            <a:avLst/>
          </a:prstGeom>
          <a:solidFill>
            <a:schemeClr val="accent6">
              <a:lumMod val="20000"/>
              <a:lumOff val="80000"/>
            </a:schemeClr>
          </a:solidFill>
        </p:spPr>
        <p:txBody>
          <a:bodyPr wrap="square" rtlCol="0">
            <a:spAutoFit/>
          </a:bodyPr>
          <a:lstStyle/>
          <a:p>
            <a:pPr algn="ctr"/>
            <a:r>
              <a:rPr lang="en-US" sz="6000" dirty="0"/>
              <a:t>Let’s do it again!</a:t>
            </a:r>
            <a:endParaRPr lang="en-US" dirty="0"/>
          </a:p>
        </p:txBody>
      </p:sp>
      <p:pic>
        <p:nvPicPr>
          <p:cNvPr id="39" name="Picture 38">
            <a:extLst>
              <a:ext uri="{FF2B5EF4-FFF2-40B4-BE49-F238E27FC236}">
                <a16:creationId xmlns:a16="http://schemas.microsoft.com/office/drawing/2014/main" id="{AE83DD5A-ADFF-4A5E-9B5C-0F3453B4179B}"/>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3928874" y="3914696"/>
            <a:ext cx="4214820" cy="2809879"/>
          </a:xfrm>
          <a:prstGeom prst="ellipse">
            <a:avLst/>
          </a:prstGeom>
          <a:ln>
            <a:noFill/>
          </a:ln>
          <a:effectLst>
            <a:softEdge rad="112500"/>
          </a:effectLst>
        </p:spPr>
      </p:pic>
    </p:spTree>
    <p:extLst>
      <p:ext uri="{BB962C8B-B14F-4D97-AF65-F5344CB8AC3E}">
        <p14:creationId xmlns:p14="http://schemas.microsoft.com/office/powerpoint/2010/main" val="3001294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4" name="Graphic 3" descr="Flower without stem">
            <a:extLst>
              <a:ext uri="{FF2B5EF4-FFF2-40B4-BE49-F238E27FC236}">
                <a16:creationId xmlns:a16="http://schemas.microsoft.com/office/drawing/2014/main" id="{9882DF59-40D4-4A1C-B7A4-36B08F90C1E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09296" y="3141029"/>
            <a:ext cx="1285982" cy="1285982"/>
          </a:xfrm>
          <a:prstGeom prst="rect">
            <a:avLst/>
          </a:prstGeom>
        </p:spPr>
      </p:pic>
      <p:pic>
        <p:nvPicPr>
          <p:cNvPr id="5" name="Graphic 4" descr="Flower without stem">
            <a:extLst>
              <a:ext uri="{FF2B5EF4-FFF2-40B4-BE49-F238E27FC236}">
                <a16:creationId xmlns:a16="http://schemas.microsoft.com/office/drawing/2014/main" id="{4092A040-9D22-418F-A29F-17830FEB0DFC}"/>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168311" y="633573"/>
            <a:ext cx="1285982" cy="1285982"/>
          </a:xfrm>
          <a:prstGeom prst="rect">
            <a:avLst/>
          </a:prstGeom>
        </p:spPr>
      </p:pic>
      <p:pic>
        <p:nvPicPr>
          <p:cNvPr id="6" name="Graphic 5" descr="Flower without stem">
            <a:extLst>
              <a:ext uri="{FF2B5EF4-FFF2-40B4-BE49-F238E27FC236}">
                <a16:creationId xmlns:a16="http://schemas.microsoft.com/office/drawing/2014/main" id="{0564929A-549C-4733-948B-EA097F0A0799}"/>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7704" y="3459009"/>
            <a:ext cx="1285982" cy="1285982"/>
          </a:xfrm>
          <a:prstGeom prst="rect">
            <a:avLst/>
          </a:prstGeom>
        </p:spPr>
      </p:pic>
      <p:pic>
        <p:nvPicPr>
          <p:cNvPr id="7" name="Graphic 6" descr="Flower without stem">
            <a:extLst>
              <a:ext uri="{FF2B5EF4-FFF2-40B4-BE49-F238E27FC236}">
                <a16:creationId xmlns:a16="http://schemas.microsoft.com/office/drawing/2014/main" id="{B73F5ACC-679E-4F52-A5E5-A8DB03295BCF}"/>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529709" y="-109591"/>
            <a:ext cx="1285982" cy="1285982"/>
          </a:xfrm>
          <a:prstGeom prst="rect">
            <a:avLst/>
          </a:prstGeom>
        </p:spPr>
      </p:pic>
      <p:pic>
        <p:nvPicPr>
          <p:cNvPr id="8" name="Graphic 7" descr="Flower without stem">
            <a:extLst>
              <a:ext uri="{FF2B5EF4-FFF2-40B4-BE49-F238E27FC236}">
                <a16:creationId xmlns:a16="http://schemas.microsoft.com/office/drawing/2014/main" id="{6D617474-FBB5-44C7-8DB7-B68E7870DA60}"/>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413856" y="1347627"/>
            <a:ext cx="1285982" cy="1285982"/>
          </a:xfrm>
          <a:prstGeom prst="rect">
            <a:avLst/>
          </a:prstGeom>
        </p:spPr>
      </p:pic>
      <p:pic>
        <p:nvPicPr>
          <p:cNvPr id="9" name="Graphic 8" descr="Flower without stem">
            <a:extLst>
              <a:ext uri="{FF2B5EF4-FFF2-40B4-BE49-F238E27FC236}">
                <a16:creationId xmlns:a16="http://schemas.microsoft.com/office/drawing/2014/main" id="{A5C5F510-C1EA-477F-93AE-28DF0A1304EC}"/>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381218" y="-42731"/>
            <a:ext cx="1285982" cy="1285982"/>
          </a:xfrm>
          <a:prstGeom prst="rect">
            <a:avLst/>
          </a:prstGeom>
        </p:spPr>
      </p:pic>
      <p:pic>
        <p:nvPicPr>
          <p:cNvPr id="10" name="Graphic 9" descr="Flower without stem">
            <a:extLst>
              <a:ext uri="{FF2B5EF4-FFF2-40B4-BE49-F238E27FC236}">
                <a16:creationId xmlns:a16="http://schemas.microsoft.com/office/drawing/2014/main" id="{9241FE9B-0D12-42C9-8717-29A3D5914EF3}"/>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550131" y="1442958"/>
            <a:ext cx="1285982" cy="1285982"/>
          </a:xfrm>
          <a:prstGeom prst="rect">
            <a:avLst/>
          </a:prstGeom>
        </p:spPr>
      </p:pic>
      <p:pic>
        <p:nvPicPr>
          <p:cNvPr id="11" name="Graphic 10" descr="Flower without stem">
            <a:extLst>
              <a:ext uri="{FF2B5EF4-FFF2-40B4-BE49-F238E27FC236}">
                <a16:creationId xmlns:a16="http://schemas.microsoft.com/office/drawing/2014/main" id="{C278E2A2-A459-4DEC-AE29-C9015915C09E}"/>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049838" y="4071991"/>
            <a:ext cx="1285982" cy="1285982"/>
          </a:xfrm>
          <a:prstGeom prst="rect">
            <a:avLst/>
          </a:prstGeom>
        </p:spPr>
      </p:pic>
      <p:pic>
        <p:nvPicPr>
          <p:cNvPr id="12" name="Graphic 11" descr="Flower without stem">
            <a:extLst>
              <a:ext uri="{FF2B5EF4-FFF2-40B4-BE49-F238E27FC236}">
                <a16:creationId xmlns:a16="http://schemas.microsoft.com/office/drawing/2014/main" id="{271F624D-ADE6-4F00-A6B0-878016387076}"/>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420099" y="2085949"/>
            <a:ext cx="1285982" cy="1285982"/>
          </a:xfrm>
          <a:prstGeom prst="rect">
            <a:avLst/>
          </a:prstGeom>
        </p:spPr>
      </p:pic>
      <p:pic>
        <p:nvPicPr>
          <p:cNvPr id="13" name="Graphic 12" descr="Flower without stem">
            <a:extLst>
              <a:ext uri="{FF2B5EF4-FFF2-40B4-BE49-F238E27FC236}">
                <a16:creationId xmlns:a16="http://schemas.microsoft.com/office/drawing/2014/main" id="{4920AFC0-CB6C-4A8C-978F-3A49426E6CB2}"/>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277582" y="1069003"/>
            <a:ext cx="1285982" cy="1285982"/>
          </a:xfrm>
          <a:prstGeom prst="rect">
            <a:avLst/>
          </a:prstGeom>
        </p:spPr>
      </p:pic>
      <p:pic>
        <p:nvPicPr>
          <p:cNvPr id="14" name="Graphic 13" descr="Flower without stem">
            <a:extLst>
              <a:ext uri="{FF2B5EF4-FFF2-40B4-BE49-F238E27FC236}">
                <a16:creationId xmlns:a16="http://schemas.microsoft.com/office/drawing/2014/main" id="{5192D2CB-BBB4-4AFA-A53C-A2BCDB13B9EC}"/>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53776" y="2447818"/>
            <a:ext cx="1285982" cy="1285982"/>
          </a:xfrm>
          <a:prstGeom prst="rect">
            <a:avLst/>
          </a:prstGeom>
        </p:spPr>
      </p:pic>
      <p:pic>
        <p:nvPicPr>
          <p:cNvPr id="15" name="Graphic 14" descr="Flower without stem">
            <a:extLst>
              <a:ext uri="{FF2B5EF4-FFF2-40B4-BE49-F238E27FC236}">
                <a16:creationId xmlns:a16="http://schemas.microsoft.com/office/drawing/2014/main" id="{C2A249E0-B524-4840-BAEC-3770DB420D4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73313" y="2033694"/>
            <a:ext cx="1285982" cy="1285982"/>
          </a:xfrm>
          <a:prstGeom prst="rect">
            <a:avLst/>
          </a:prstGeom>
        </p:spPr>
      </p:pic>
      <p:pic>
        <p:nvPicPr>
          <p:cNvPr id="16" name="Graphic 15" descr="Flower without stem">
            <a:extLst>
              <a:ext uri="{FF2B5EF4-FFF2-40B4-BE49-F238E27FC236}">
                <a16:creationId xmlns:a16="http://schemas.microsoft.com/office/drawing/2014/main" id="{A2956C09-AC5E-4090-B873-B0F410FC02A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52473" y="-125626"/>
            <a:ext cx="1285982" cy="1285982"/>
          </a:xfrm>
          <a:prstGeom prst="rect">
            <a:avLst/>
          </a:prstGeom>
        </p:spPr>
      </p:pic>
      <p:pic>
        <p:nvPicPr>
          <p:cNvPr id="17" name="Graphic 16" descr="Flower without stem">
            <a:extLst>
              <a:ext uri="{FF2B5EF4-FFF2-40B4-BE49-F238E27FC236}">
                <a16:creationId xmlns:a16="http://schemas.microsoft.com/office/drawing/2014/main" id="{8AC3BBC0-6637-4B4F-A523-63A492E7B08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82045" y="1942061"/>
            <a:ext cx="1285982" cy="1285982"/>
          </a:xfrm>
          <a:prstGeom prst="rect">
            <a:avLst/>
          </a:prstGeom>
        </p:spPr>
      </p:pic>
      <p:pic>
        <p:nvPicPr>
          <p:cNvPr id="18" name="Graphic 17" descr="Flower without stem">
            <a:extLst>
              <a:ext uri="{FF2B5EF4-FFF2-40B4-BE49-F238E27FC236}">
                <a16:creationId xmlns:a16="http://schemas.microsoft.com/office/drawing/2014/main" id="{8BCC36A3-A38E-4399-9941-BD69BA0E853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393637" y="2433108"/>
            <a:ext cx="1285982" cy="1285982"/>
          </a:xfrm>
          <a:prstGeom prst="rect">
            <a:avLst/>
          </a:prstGeom>
        </p:spPr>
      </p:pic>
      <p:pic>
        <p:nvPicPr>
          <p:cNvPr id="19" name="Graphic 18" descr="Flower without stem">
            <a:extLst>
              <a:ext uri="{FF2B5EF4-FFF2-40B4-BE49-F238E27FC236}">
                <a16:creationId xmlns:a16="http://schemas.microsoft.com/office/drawing/2014/main" id="{38E07624-8C04-4397-ADAA-7D8E067E32F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83351" y="2798785"/>
            <a:ext cx="1285982" cy="1285982"/>
          </a:xfrm>
          <a:prstGeom prst="rect">
            <a:avLst/>
          </a:prstGeom>
        </p:spPr>
      </p:pic>
      <p:pic>
        <p:nvPicPr>
          <p:cNvPr id="20" name="Graphic 19" descr="Flower without stem">
            <a:extLst>
              <a:ext uri="{FF2B5EF4-FFF2-40B4-BE49-F238E27FC236}">
                <a16:creationId xmlns:a16="http://schemas.microsoft.com/office/drawing/2014/main" id="{EE26FDCE-501E-4028-8163-B11F8CAE23A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93293" y="2535610"/>
            <a:ext cx="1285982" cy="1285982"/>
          </a:xfrm>
          <a:prstGeom prst="rect">
            <a:avLst/>
          </a:prstGeom>
        </p:spPr>
      </p:pic>
      <p:pic>
        <p:nvPicPr>
          <p:cNvPr id="21" name="Graphic 20" descr="Flower without stem">
            <a:extLst>
              <a:ext uri="{FF2B5EF4-FFF2-40B4-BE49-F238E27FC236}">
                <a16:creationId xmlns:a16="http://schemas.microsoft.com/office/drawing/2014/main" id="{6E42DF87-3B85-4DAC-8B68-3F6FAA12310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45030" y="295873"/>
            <a:ext cx="1285982" cy="1285982"/>
          </a:xfrm>
          <a:prstGeom prst="rect">
            <a:avLst/>
          </a:prstGeom>
        </p:spPr>
      </p:pic>
      <p:pic>
        <p:nvPicPr>
          <p:cNvPr id="22" name="Graphic 21" descr="Flower without stem">
            <a:extLst>
              <a:ext uri="{FF2B5EF4-FFF2-40B4-BE49-F238E27FC236}">
                <a16:creationId xmlns:a16="http://schemas.microsoft.com/office/drawing/2014/main" id="{75664B5C-C169-4831-B1D4-1A975A6AF0A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53776" y="-9418"/>
            <a:ext cx="1285982" cy="1285982"/>
          </a:xfrm>
          <a:prstGeom prst="rect">
            <a:avLst/>
          </a:prstGeom>
        </p:spPr>
      </p:pic>
      <p:pic>
        <p:nvPicPr>
          <p:cNvPr id="23" name="Graphic 22" descr="Flower without stem">
            <a:extLst>
              <a:ext uri="{FF2B5EF4-FFF2-40B4-BE49-F238E27FC236}">
                <a16:creationId xmlns:a16="http://schemas.microsoft.com/office/drawing/2014/main" id="{0778B1AB-69B7-4D3A-A46A-7D77CC2A6B8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81993" y="1746241"/>
            <a:ext cx="1285982" cy="1285982"/>
          </a:xfrm>
          <a:prstGeom prst="rect">
            <a:avLst/>
          </a:prstGeom>
        </p:spPr>
      </p:pic>
      <p:pic>
        <p:nvPicPr>
          <p:cNvPr id="24" name="Graphic 23" descr="Flower without stem">
            <a:extLst>
              <a:ext uri="{FF2B5EF4-FFF2-40B4-BE49-F238E27FC236}">
                <a16:creationId xmlns:a16="http://schemas.microsoft.com/office/drawing/2014/main" id="{475F3078-EA71-411C-8E8B-BFA93798BD9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608603" y="2971800"/>
            <a:ext cx="1285982" cy="1285982"/>
          </a:xfrm>
          <a:prstGeom prst="rect">
            <a:avLst/>
          </a:prstGeom>
        </p:spPr>
      </p:pic>
      <p:pic>
        <p:nvPicPr>
          <p:cNvPr id="25" name="Graphic 24" descr="Flower without stem">
            <a:extLst>
              <a:ext uri="{FF2B5EF4-FFF2-40B4-BE49-F238E27FC236}">
                <a16:creationId xmlns:a16="http://schemas.microsoft.com/office/drawing/2014/main" id="{B9DD9F98-F6A1-4A36-A71B-3F323797470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590673" y="640802"/>
            <a:ext cx="1285982" cy="1285982"/>
          </a:xfrm>
          <a:prstGeom prst="rect">
            <a:avLst/>
          </a:prstGeom>
        </p:spPr>
      </p:pic>
      <p:pic>
        <p:nvPicPr>
          <p:cNvPr id="26" name="Graphic 25" descr="Flower without stem">
            <a:extLst>
              <a:ext uri="{FF2B5EF4-FFF2-40B4-BE49-F238E27FC236}">
                <a16:creationId xmlns:a16="http://schemas.microsoft.com/office/drawing/2014/main" id="{1273FE15-413E-4ADD-B482-739A45C27B3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20573" y="-92282"/>
            <a:ext cx="1285982" cy="1285982"/>
          </a:xfrm>
          <a:prstGeom prst="rect">
            <a:avLst/>
          </a:prstGeom>
        </p:spPr>
      </p:pic>
      <p:pic>
        <p:nvPicPr>
          <p:cNvPr id="27" name="Graphic 26" descr="Flower without stem">
            <a:extLst>
              <a:ext uri="{FF2B5EF4-FFF2-40B4-BE49-F238E27FC236}">
                <a16:creationId xmlns:a16="http://schemas.microsoft.com/office/drawing/2014/main" id="{93B3904F-6283-45B7-83CF-D616ABA1525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834431" y="3192990"/>
            <a:ext cx="1285982" cy="1285982"/>
          </a:xfrm>
          <a:prstGeom prst="rect">
            <a:avLst/>
          </a:prstGeom>
        </p:spPr>
      </p:pic>
      <p:pic>
        <p:nvPicPr>
          <p:cNvPr id="28" name="Graphic 27" descr="Flower without stem">
            <a:extLst>
              <a:ext uri="{FF2B5EF4-FFF2-40B4-BE49-F238E27FC236}">
                <a16:creationId xmlns:a16="http://schemas.microsoft.com/office/drawing/2014/main" id="{E8B3BAA7-9250-46EA-B039-1805B36A7D3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398970" y="1621899"/>
            <a:ext cx="1285982" cy="1285982"/>
          </a:xfrm>
          <a:prstGeom prst="rect">
            <a:avLst/>
          </a:prstGeom>
        </p:spPr>
      </p:pic>
      <p:pic>
        <p:nvPicPr>
          <p:cNvPr id="29" name="Graphic 28" descr="Flower without stem">
            <a:extLst>
              <a:ext uri="{FF2B5EF4-FFF2-40B4-BE49-F238E27FC236}">
                <a16:creationId xmlns:a16="http://schemas.microsoft.com/office/drawing/2014/main" id="{25042B19-F520-46B8-A7C2-F8EDFF9D2983}"/>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581835" y="1187833"/>
            <a:ext cx="1285982" cy="1285982"/>
          </a:xfrm>
          <a:prstGeom prst="rect">
            <a:avLst/>
          </a:prstGeom>
        </p:spPr>
      </p:pic>
      <p:pic>
        <p:nvPicPr>
          <p:cNvPr id="30" name="Graphic 29" descr="Flower without stem">
            <a:extLst>
              <a:ext uri="{FF2B5EF4-FFF2-40B4-BE49-F238E27FC236}">
                <a16:creationId xmlns:a16="http://schemas.microsoft.com/office/drawing/2014/main" id="{B72C1237-8CD0-4511-B857-73FEF1D399DA}"/>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651097" y="951609"/>
            <a:ext cx="1285982" cy="1285982"/>
          </a:xfrm>
          <a:prstGeom prst="rect">
            <a:avLst/>
          </a:prstGeom>
        </p:spPr>
      </p:pic>
      <p:pic>
        <p:nvPicPr>
          <p:cNvPr id="31" name="Graphic 30" descr="Flower without stem">
            <a:extLst>
              <a:ext uri="{FF2B5EF4-FFF2-40B4-BE49-F238E27FC236}">
                <a16:creationId xmlns:a16="http://schemas.microsoft.com/office/drawing/2014/main" id="{ED35B21F-6CD2-4398-B258-D36BC54A6CF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377131" y="1870359"/>
            <a:ext cx="1285982" cy="1285982"/>
          </a:xfrm>
          <a:prstGeom prst="rect">
            <a:avLst/>
          </a:prstGeom>
        </p:spPr>
      </p:pic>
      <p:pic>
        <p:nvPicPr>
          <p:cNvPr id="32" name="Graphic 31" descr="Flower without stem">
            <a:extLst>
              <a:ext uri="{FF2B5EF4-FFF2-40B4-BE49-F238E27FC236}">
                <a16:creationId xmlns:a16="http://schemas.microsoft.com/office/drawing/2014/main" id="{D4AA3DA2-F330-48C6-82B0-E363D761E46E}"/>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501494" y="2910970"/>
            <a:ext cx="1285982" cy="1285982"/>
          </a:xfrm>
          <a:prstGeom prst="rect">
            <a:avLst/>
          </a:prstGeom>
        </p:spPr>
      </p:pic>
      <p:pic>
        <p:nvPicPr>
          <p:cNvPr id="33" name="Graphic 32" descr="Flower without stem">
            <a:extLst>
              <a:ext uri="{FF2B5EF4-FFF2-40B4-BE49-F238E27FC236}">
                <a16:creationId xmlns:a16="http://schemas.microsoft.com/office/drawing/2014/main" id="{CCCB386B-EB27-490C-B2F6-4665409F0B22}"/>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481402" y="560124"/>
            <a:ext cx="1285982" cy="1285982"/>
          </a:xfrm>
          <a:prstGeom prst="rect">
            <a:avLst/>
          </a:prstGeom>
        </p:spPr>
      </p:pic>
      <p:pic>
        <p:nvPicPr>
          <p:cNvPr id="34" name="Graphic 33" descr="Flower without stem">
            <a:extLst>
              <a:ext uri="{FF2B5EF4-FFF2-40B4-BE49-F238E27FC236}">
                <a16:creationId xmlns:a16="http://schemas.microsoft.com/office/drawing/2014/main" id="{92689591-A9C7-421D-9CE8-B4F557B52A8C}"/>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244136" y="2171126"/>
            <a:ext cx="1285982" cy="1285982"/>
          </a:xfrm>
          <a:prstGeom prst="rect">
            <a:avLst/>
          </a:prstGeom>
        </p:spPr>
      </p:pic>
      <p:pic>
        <p:nvPicPr>
          <p:cNvPr id="35" name="Graphic 34" descr="Flower without stem">
            <a:extLst>
              <a:ext uri="{FF2B5EF4-FFF2-40B4-BE49-F238E27FC236}">
                <a16:creationId xmlns:a16="http://schemas.microsoft.com/office/drawing/2014/main" id="{284F097C-99B7-4B62-B89D-50EABDBC4956}"/>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679275" y="-78694"/>
            <a:ext cx="1285982" cy="1285982"/>
          </a:xfrm>
          <a:prstGeom prst="rect">
            <a:avLst/>
          </a:prstGeom>
        </p:spPr>
      </p:pic>
      <p:pic>
        <p:nvPicPr>
          <p:cNvPr id="36" name="Graphic 35" descr="Flower without stem">
            <a:extLst>
              <a:ext uri="{FF2B5EF4-FFF2-40B4-BE49-F238E27FC236}">
                <a16:creationId xmlns:a16="http://schemas.microsoft.com/office/drawing/2014/main" id="{4B38A729-44B7-4FE3-85D5-89B2B627AC6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2690" y="1493205"/>
            <a:ext cx="1285982" cy="1285982"/>
          </a:xfrm>
          <a:prstGeom prst="rect">
            <a:avLst/>
          </a:prstGeom>
        </p:spPr>
      </p:pic>
      <p:pic>
        <p:nvPicPr>
          <p:cNvPr id="37" name="Graphic 36" descr="Flower without stem">
            <a:extLst>
              <a:ext uri="{FF2B5EF4-FFF2-40B4-BE49-F238E27FC236}">
                <a16:creationId xmlns:a16="http://schemas.microsoft.com/office/drawing/2014/main" id="{F6273592-ADBD-4544-B622-671355F3C08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354452" y="77394"/>
            <a:ext cx="1285982" cy="1285982"/>
          </a:xfrm>
          <a:prstGeom prst="rect">
            <a:avLst/>
          </a:prstGeom>
        </p:spPr>
      </p:pic>
      <p:pic>
        <p:nvPicPr>
          <p:cNvPr id="38" name="Graphic 37" descr="Flower without stem">
            <a:extLst>
              <a:ext uri="{FF2B5EF4-FFF2-40B4-BE49-F238E27FC236}">
                <a16:creationId xmlns:a16="http://schemas.microsoft.com/office/drawing/2014/main" id="{4F94739F-FC9A-41DB-BEA3-ECA54700447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85202" y="3178601"/>
            <a:ext cx="1285982" cy="1285982"/>
          </a:xfrm>
          <a:prstGeom prst="rect">
            <a:avLst/>
          </a:prstGeom>
        </p:spPr>
      </p:pic>
      <p:cxnSp>
        <p:nvCxnSpPr>
          <p:cNvPr id="40" name="Straight Arrow Connector 39">
            <a:extLst>
              <a:ext uri="{FF2B5EF4-FFF2-40B4-BE49-F238E27FC236}">
                <a16:creationId xmlns:a16="http://schemas.microsoft.com/office/drawing/2014/main" id="{48244C0C-E49E-41F0-B559-8A7A412F1720}"/>
              </a:ext>
            </a:extLst>
          </p:cNvPr>
          <p:cNvCxnSpPr>
            <a:cxnSpLocks/>
          </p:cNvCxnSpPr>
          <p:nvPr/>
        </p:nvCxnSpPr>
        <p:spPr>
          <a:xfrm>
            <a:off x="2249497" y="1571857"/>
            <a:ext cx="2620715" cy="3197324"/>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68136047-6CD1-4153-9FC3-115875D52406}"/>
              </a:ext>
            </a:extLst>
          </p:cNvPr>
          <p:cNvCxnSpPr>
            <a:cxnSpLocks/>
          </p:cNvCxnSpPr>
          <p:nvPr/>
        </p:nvCxnSpPr>
        <p:spPr>
          <a:xfrm>
            <a:off x="4904814" y="1594600"/>
            <a:ext cx="924544" cy="2490167"/>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14A799FE-817C-4903-8C19-B28673C3B1FA}"/>
              </a:ext>
            </a:extLst>
          </p:cNvPr>
          <p:cNvCxnSpPr>
            <a:cxnSpLocks/>
          </p:cNvCxnSpPr>
          <p:nvPr/>
        </p:nvCxnSpPr>
        <p:spPr>
          <a:xfrm>
            <a:off x="4106928" y="2758366"/>
            <a:ext cx="1295228" cy="1657713"/>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FE789BE5-2367-4517-BEAD-C645322740AE}"/>
              </a:ext>
            </a:extLst>
          </p:cNvPr>
          <p:cNvCxnSpPr>
            <a:cxnSpLocks/>
          </p:cNvCxnSpPr>
          <p:nvPr/>
        </p:nvCxnSpPr>
        <p:spPr>
          <a:xfrm>
            <a:off x="3373558" y="2354985"/>
            <a:ext cx="1765969" cy="227908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6350BCF7-788E-469B-8683-B6FD46B974BA}"/>
              </a:ext>
            </a:extLst>
          </p:cNvPr>
          <p:cNvCxnSpPr>
            <a:cxnSpLocks/>
          </p:cNvCxnSpPr>
          <p:nvPr/>
        </p:nvCxnSpPr>
        <p:spPr>
          <a:xfrm flipH="1">
            <a:off x="6738455" y="3846934"/>
            <a:ext cx="250816" cy="410848"/>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152EA6BB-69EF-45E6-90BA-A840C7E29354}"/>
              </a:ext>
            </a:extLst>
          </p:cNvPr>
          <p:cNvCxnSpPr>
            <a:cxnSpLocks/>
          </p:cNvCxnSpPr>
          <p:nvPr/>
        </p:nvCxnSpPr>
        <p:spPr>
          <a:xfrm flipH="1">
            <a:off x="6467335" y="2422260"/>
            <a:ext cx="498239" cy="1739292"/>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BCF99E90-DCE0-4B5B-8148-AB10488C1E8E}"/>
              </a:ext>
            </a:extLst>
          </p:cNvPr>
          <p:cNvCxnSpPr>
            <a:cxnSpLocks/>
          </p:cNvCxnSpPr>
          <p:nvPr/>
        </p:nvCxnSpPr>
        <p:spPr>
          <a:xfrm flipH="1">
            <a:off x="7130879" y="3125884"/>
            <a:ext cx="645981" cy="1278841"/>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3BAD3B63-CD17-4D3D-8E99-E10D173338F5}"/>
              </a:ext>
            </a:extLst>
          </p:cNvPr>
          <p:cNvCxnSpPr>
            <a:cxnSpLocks/>
          </p:cNvCxnSpPr>
          <p:nvPr/>
        </p:nvCxnSpPr>
        <p:spPr>
          <a:xfrm flipH="1">
            <a:off x="7514231" y="3061090"/>
            <a:ext cx="1318641" cy="1516581"/>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0AEF10ED-E7A0-4AD7-A8DC-486AFFF3343A}"/>
              </a:ext>
            </a:extLst>
          </p:cNvPr>
          <p:cNvCxnSpPr>
            <a:cxnSpLocks/>
          </p:cNvCxnSpPr>
          <p:nvPr/>
        </p:nvCxnSpPr>
        <p:spPr>
          <a:xfrm>
            <a:off x="1469122" y="3306185"/>
            <a:ext cx="3294713" cy="1730023"/>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2A49A69F-DD94-4270-8086-6196E4973263}"/>
              </a:ext>
            </a:extLst>
          </p:cNvPr>
          <p:cNvCxnSpPr>
            <a:cxnSpLocks/>
          </p:cNvCxnSpPr>
          <p:nvPr/>
        </p:nvCxnSpPr>
        <p:spPr>
          <a:xfrm>
            <a:off x="1022648" y="4328287"/>
            <a:ext cx="3587001" cy="88178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6DB2120C-DFD6-4A3B-9208-BA56F4F91623}"/>
              </a:ext>
            </a:extLst>
          </p:cNvPr>
          <p:cNvCxnSpPr>
            <a:cxnSpLocks/>
          </p:cNvCxnSpPr>
          <p:nvPr/>
        </p:nvCxnSpPr>
        <p:spPr>
          <a:xfrm>
            <a:off x="3178777" y="853274"/>
            <a:ext cx="2486600" cy="3400813"/>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7FB1E305-6B15-4A08-8BF6-EF3593DA1167}"/>
              </a:ext>
            </a:extLst>
          </p:cNvPr>
          <p:cNvCxnSpPr>
            <a:cxnSpLocks/>
          </p:cNvCxnSpPr>
          <p:nvPr/>
        </p:nvCxnSpPr>
        <p:spPr>
          <a:xfrm flipH="1">
            <a:off x="7886901" y="4994452"/>
            <a:ext cx="2401005" cy="190506"/>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E26EBE18-A1D9-4B8C-BE23-BD8F312F1049}"/>
              </a:ext>
            </a:extLst>
          </p:cNvPr>
          <p:cNvCxnSpPr>
            <a:cxnSpLocks/>
          </p:cNvCxnSpPr>
          <p:nvPr/>
        </p:nvCxnSpPr>
        <p:spPr>
          <a:xfrm flipH="1">
            <a:off x="6088447" y="2271383"/>
            <a:ext cx="176482" cy="182971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6D689C9C-4CE4-415D-ADFB-E62DF95ACF2C}"/>
              </a:ext>
            </a:extLst>
          </p:cNvPr>
          <p:cNvCxnSpPr>
            <a:cxnSpLocks/>
          </p:cNvCxnSpPr>
          <p:nvPr/>
        </p:nvCxnSpPr>
        <p:spPr>
          <a:xfrm flipH="1">
            <a:off x="6331609" y="959614"/>
            <a:ext cx="890210" cy="3201938"/>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7C78AA6D-5C65-4439-AB4C-3E3EB24B9D37}"/>
              </a:ext>
            </a:extLst>
          </p:cNvPr>
          <p:cNvCxnSpPr>
            <a:cxnSpLocks/>
          </p:cNvCxnSpPr>
          <p:nvPr/>
        </p:nvCxnSpPr>
        <p:spPr>
          <a:xfrm flipH="1">
            <a:off x="7370068" y="1866011"/>
            <a:ext cx="1838541" cy="2580553"/>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0C45F0A7-98D8-4399-8D17-5BE8C3FB9A26}"/>
              </a:ext>
            </a:extLst>
          </p:cNvPr>
          <p:cNvCxnSpPr>
            <a:cxnSpLocks/>
          </p:cNvCxnSpPr>
          <p:nvPr/>
        </p:nvCxnSpPr>
        <p:spPr>
          <a:xfrm flipH="1">
            <a:off x="7442424" y="849331"/>
            <a:ext cx="2632303" cy="3668977"/>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FD0F16A3-0A86-4916-944C-3708F4EB7028}"/>
              </a:ext>
            </a:extLst>
          </p:cNvPr>
          <p:cNvCxnSpPr>
            <a:cxnSpLocks/>
          </p:cNvCxnSpPr>
          <p:nvPr/>
        </p:nvCxnSpPr>
        <p:spPr>
          <a:xfrm flipH="1">
            <a:off x="7651111" y="2016510"/>
            <a:ext cx="3134250" cy="2767577"/>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782F9988-6572-41EB-8D90-3FE60F062823}"/>
              </a:ext>
            </a:extLst>
          </p:cNvPr>
          <p:cNvSpPr txBox="1"/>
          <p:nvPr/>
        </p:nvSpPr>
        <p:spPr>
          <a:xfrm>
            <a:off x="665681" y="5335440"/>
            <a:ext cx="2380385" cy="1379693"/>
          </a:xfrm>
          <a:prstGeom prst="ellipse">
            <a:avLst/>
          </a:prstGeom>
          <a:solidFill>
            <a:srgbClr val="00B050"/>
          </a:solidFill>
        </p:spPr>
        <p:style>
          <a:lnRef idx="0">
            <a:schemeClr val="accent4"/>
          </a:lnRef>
          <a:fillRef idx="3">
            <a:schemeClr val="accent4"/>
          </a:fillRef>
          <a:effectRef idx="3">
            <a:schemeClr val="accent4"/>
          </a:effectRef>
          <a:fontRef idx="minor">
            <a:schemeClr val="lt1"/>
          </a:fontRef>
        </p:style>
        <p:txBody>
          <a:bodyPr wrap="square" lIns="91440" tIns="45720" rIns="91440" bIns="45720" rtlCol="0" anchor="t">
            <a:spAutoFit/>
          </a:bodyPr>
          <a:lstStyle/>
          <a:p>
            <a:pPr algn="ctr"/>
            <a:r>
              <a:rPr lang="en-US" sz="2800" dirty="0"/>
              <a:t>Green,</a:t>
            </a:r>
            <a:endParaRPr lang="en-US" dirty="0"/>
          </a:p>
          <a:p>
            <a:pPr algn="ctr"/>
            <a:r>
              <a:rPr lang="en-US" sz="2800" dirty="0"/>
              <a:t>YUM!</a:t>
            </a:r>
            <a:endParaRPr lang="en-US" dirty="0">
              <a:cs typeface="Arial"/>
            </a:endParaRPr>
          </a:p>
        </p:txBody>
      </p:sp>
      <p:sp>
        <p:nvSpPr>
          <p:cNvPr id="76" name="TextBox 75">
            <a:extLst>
              <a:ext uri="{FF2B5EF4-FFF2-40B4-BE49-F238E27FC236}">
                <a16:creationId xmlns:a16="http://schemas.microsoft.com/office/drawing/2014/main" id="{66B363F1-399E-4813-87A6-ACDD94BE14A2}"/>
              </a:ext>
            </a:extLst>
          </p:cNvPr>
          <p:cNvSpPr txBox="1"/>
          <p:nvPr/>
        </p:nvSpPr>
        <p:spPr>
          <a:xfrm>
            <a:off x="9003835" y="5357973"/>
            <a:ext cx="2331985" cy="1341656"/>
          </a:xfrm>
          <a:prstGeom prst="ellipse">
            <a:avLst/>
          </a:prstGeom>
          <a:solidFill>
            <a:srgbClr val="FFFF00"/>
          </a:solidFill>
        </p:spPr>
        <p:style>
          <a:lnRef idx="0">
            <a:schemeClr val="accent4"/>
          </a:lnRef>
          <a:fillRef idx="3">
            <a:schemeClr val="accent4"/>
          </a:fillRef>
          <a:effectRef idx="3">
            <a:schemeClr val="accent4"/>
          </a:effectRef>
          <a:fontRef idx="minor">
            <a:schemeClr val="lt1"/>
          </a:fontRef>
        </p:style>
        <p:txBody>
          <a:bodyPr wrap="square" lIns="91440" tIns="45720" rIns="91440" bIns="45720" rtlCol="0" anchor="t">
            <a:spAutoFit/>
          </a:bodyPr>
          <a:lstStyle/>
          <a:p>
            <a:pPr algn="ctr"/>
            <a:r>
              <a:rPr lang="en-US" sz="2800" dirty="0">
                <a:solidFill>
                  <a:schemeClr val="tx1"/>
                </a:solidFill>
              </a:rPr>
              <a:t>Yellow,</a:t>
            </a:r>
            <a:endParaRPr lang="en-US" dirty="0">
              <a:solidFill>
                <a:schemeClr val="tx1"/>
              </a:solidFill>
            </a:endParaRPr>
          </a:p>
          <a:p>
            <a:pPr algn="ctr"/>
            <a:r>
              <a:rPr lang="en-US" sz="2800" dirty="0">
                <a:solidFill>
                  <a:schemeClr val="tx1"/>
                </a:solidFill>
              </a:rPr>
              <a:t> YUCK!</a:t>
            </a:r>
            <a:endParaRPr lang="en-US" dirty="0">
              <a:solidFill>
                <a:schemeClr val="tx1"/>
              </a:solidFill>
              <a:cs typeface="Arial"/>
            </a:endParaRPr>
          </a:p>
        </p:txBody>
      </p:sp>
      <p:pic>
        <p:nvPicPr>
          <p:cNvPr id="57" name="Picture 56">
            <a:extLst>
              <a:ext uri="{FF2B5EF4-FFF2-40B4-BE49-F238E27FC236}">
                <a16:creationId xmlns:a16="http://schemas.microsoft.com/office/drawing/2014/main" id="{0E7816F4-4948-4489-AD68-A86F3B6F1B9C}"/>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3928874" y="3914696"/>
            <a:ext cx="4214820" cy="2809879"/>
          </a:xfrm>
          <a:prstGeom prst="ellipse">
            <a:avLst/>
          </a:prstGeom>
          <a:ln>
            <a:noFill/>
          </a:ln>
          <a:effectLst>
            <a:softEdge rad="112500"/>
          </a:effectLst>
        </p:spPr>
      </p:pic>
    </p:spTree>
    <p:extLst>
      <p:ext uri="{BB962C8B-B14F-4D97-AF65-F5344CB8AC3E}">
        <p14:creationId xmlns:p14="http://schemas.microsoft.com/office/powerpoint/2010/main" val="2381832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4" name="Graphic 3" descr="Flower without stem">
            <a:extLst>
              <a:ext uri="{FF2B5EF4-FFF2-40B4-BE49-F238E27FC236}">
                <a16:creationId xmlns:a16="http://schemas.microsoft.com/office/drawing/2014/main" id="{9882DF59-40D4-4A1C-B7A4-36B08F90C1E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09296" y="3141029"/>
            <a:ext cx="1285982" cy="1285982"/>
          </a:xfrm>
          <a:prstGeom prst="rect">
            <a:avLst/>
          </a:prstGeom>
        </p:spPr>
      </p:pic>
      <p:pic>
        <p:nvPicPr>
          <p:cNvPr id="15" name="Graphic 14" descr="Flower without stem">
            <a:extLst>
              <a:ext uri="{FF2B5EF4-FFF2-40B4-BE49-F238E27FC236}">
                <a16:creationId xmlns:a16="http://schemas.microsoft.com/office/drawing/2014/main" id="{C2A249E0-B524-4840-BAEC-3770DB420D4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73313" y="2033694"/>
            <a:ext cx="1285982" cy="1285982"/>
          </a:xfrm>
          <a:prstGeom prst="rect">
            <a:avLst/>
          </a:prstGeom>
        </p:spPr>
      </p:pic>
      <p:pic>
        <p:nvPicPr>
          <p:cNvPr id="16" name="Graphic 15" descr="Flower without stem">
            <a:extLst>
              <a:ext uri="{FF2B5EF4-FFF2-40B4-BE49-F238E27FC236}">
                <a16:creationId xmlns:a16="http://schemas.microsoft.com/office/drawing/2014/main" id="{A2956C09-AC5E-4090-B873-B0F410FC02A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52473" y="-125626"/>
            <a:ext cx="1285982" cy="1285982"/>
          </a:xfrm>
          <a:prstGeom prst="rect">
            <a:avLst/>
          </a:prstGeom>
        </p:spPr>
      </p:pic>
      <p:pic>
        <p:nvPicPr>
          <p:cNvPr id="17" name="Graphic 16" descr="Flower without stem">
            <a:extLst>
              <a:ext uri="{FF2B5EF4-FFF2-40B4-BE49-F238E27FC236}">
                <a16:creationId xmlns:a16="http://schemas.microsoft.com/office/drawing/2014/main" id="{8AC3BBC0-6637-4B4F-A523-63A492E7B08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82045" y="1942061"/>
            <a:ext cx="1285982" cy="1285982"/>
          </a:xfrm>
          <a:prstGeom prst="rect">
            <a:avLst/>
          </a:prstGeom>
        </p:spPr>
      </p:pic>
      <p:pic>
        <p:nvPicPr>
          <p:cNvPr id="18" name="Graphic 17" descr="Flower without stem">
            <a:extLst>
              <a:ext uri="{FF2B5EF4-FFF2-40B4-BE49-F238E27FC236}">
                <a16:creationId xmlns:a16="http://schemas.microsoft.com/office/drawing/2014/main" id="{8BCC36A3-A38E-4399-9941-BD69BA0E853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393637" y="2433108"/>
            <a:ext cx="1285982" cy="1285982"/>
          </a:xfrm>
          <a:prstGeom prst="rect">
            <a:avLst/>
          </a:prstGeom>
        </p:spPr>
      </p:pic>
      <p:pic>
        <p:nvPicPr>
          <p:cNvPr id="19" name="Graphic 18" descr="Flower without stem">
            <a:extLst>
              <a:ext uri="{FF2B5EF4-FFF2-40B4-BE49-F238E27FC236}">
                <a16:creationId xmlns:a16="http://schemas.microsoft.com/office/drawing/2014/main" id="{38E07624-8C04-4397-ADAA-7D8E067E32F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83351" y="2798785"/>
            <a:ext cx="1285982" cy="1285982"/>
          </a:xfrm>
          <a:prstGeom prst="rect">
            <a:avLst/>
          </a:prstGeom>
        </p:spPr>
      </p:pic>
      <p:pic>
        <p:nvPicPr>
          <p:cNvPr id="20" name="Graphic 19" descr="Flower without stem">
            <a:extLst>
              <a:ext uri="{FF2B5EF4-FFF2-40B4-BE49-F238E27FC236}">
                <a16:creationId xmlns:a16="http://schemas.microsoft.com/office/drawing/2014/main" id="{EE26FDCE-501E-4028-8163-B11F8CAE23A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93293" y="2535610"/>
            <a:ext cx="1285982" cy="1285982"/>
          </a:xfrm>
          <a:prstGeom prst="rect">
            <a:avLst/>
          </a:prstGeom>
        </p:spPr>
      </p:pic>
      <p:pic>
        <p:nvPicPr>
          <p:cNvPr id="21" name="Graphic 20" descr="Flower without stem">
            <a:extLst>
              <a:ext uri="{FF2B5EF4-FFF2-40B4-BE49-F238E27FC236}">
                <a16:creationId xmlns:a16="http://schemas.microsoft.com/office/drawing/2014/main" id="{6E42DF87-3B85-4DAC-8B68-3F6FAA12310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45030" y="295873"/>
            <a:ext cx="1285982" cy="1285982"/>
          </a:xfrm>
          <a:prstGeom prst="rect">
            <a:avLst/>
          </a:prstGeom>
        </p:spPr>
      </p:pic>
      <p:pic>
        <p:nvPicPr>
          <p:cNvPr id="22" name="Graphic 21" descr="Flower without stem">
            <a:extLst>
              <a:ext uri="{FF2B5EF4-FFF2-40B4-BE49-F238E27FC236}">
                <a16:creationId xmlns:a16="http://schemas.microsoft.com/office/drawing/2014/main" id="{75664B5C-C169-4831-B1D4-1A975A6AF0A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53776" y="-9418"/>
            <a:ext cx="1285982" cy="1285982"/>
          </a:xfrm>
          <a:prstGeom prst="rect">
            <a:avLst/>
          </a:prstGeom>
        </p:spPr>
      </p:pic>
      <p:pic>
        <p:nvPicPr>
          <p:cNvPr id="23" name="Graphic 22" descr="Flower without stem">
            <a:extLst>
              <a:ext uri="{FF2B5EF4-FFF2-40B4-BE49-F238E27FC236}">
                <a16:creationId xmlns:a16="http://schemas.microsoft.com/office/drawing/2014/main" id="{0778B1AB-69B7-4D3A-A46A-7D77CC2A6B89}"/>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481993" y="1746241"/>
            <a:ext cx="1285982" cy="1285982"/>
          </a:xfrm>
          <a:prstGeom prst="rect">
            <a:avLst/>
          </a:prstGeom>
        </p:spPr>
      </p:pic>
      <p:pic>
        <p:nvPicPr>
          <p:cNvPr id="24" name="Graphic 23" descr="Flower without stem">
            <a:extLst>
              <a:ext uri="{FF2B5EF4-FFF2-40B4-BE49-F238E27FC236}">
                <a16:creationId xmlns:a16="http://schemas.microsoft.com/office/drawing/2014/main" id="{475F3078-EA71-411C-8E8B-BFA93798BD9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608603" y="2971800"/>
            <a:ext cx="1285982" cy="1285982"/>
          </a:xfrm>
          <a:prstGeom prst="rect">
            <a:avLst/>
          </a:prstGeom>
        </p:spPr>
      </p:pic>
      <p:pic>
        <p:nvPicPr>
          <p:cNvPr id="25" name="Graphic 24" descr="Flower without stem">
            <a:extLst>
              <a:ext uri="{FF2B5EF4-FFF2-40B4-BE49-F238E27FC236}">
                <a16:creationId xmlns:a16="http://schemas.microsoft.com/office/drawing/2014/main" id="{B9DD9F98-F6A1-4A36-A71B-3F323797470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2919" y="491981"/>
            <a:ext cx="1285982" cy="1285982"/>
          </a:xfrm>
          <a:prstGeom prst="rect">
            <a:avLst/>
          </a:prstGeom>
        </p:spPr>
      </p:pic>
      <p:pic>
        <p:nvPicPr>
          <p:cNvPr id="26" name="Graphic 25" descr="Flower without stem">
            <a:extLst>
              <a:ext uri="{FF2B5EF4-FFF2-40B4-BE49-F238E27FC236}">
                <a16:creationId xmlns:a16="http://schemas.microsoft.com/office/drawing/2014/main" id="{1273FE15-413E-4ADD-B482-739A45C27B3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20573" y="-92282"/>
            <a:ext cx="1285982" cy="1285982"/>
          </a:xfrm>
          <a:prstGeom prst="rect">
            <a:avLst/>
          </a:prstGeom>
        </p:spPr>
      </p:pic>
      <p:pic>
        <p:nvPicPr>
          <p:cNvPr id="27" name="Graphic 26" descr="Flower without stem">
            <a:extLst>
              <a:ext uri="{FF2B5EF4-FFF2-40B4-BE49-F238E27FC236}">
                <a16:creationId xmlns:a16="http://schemas.microsoft.com/office/drawing/2014/main" id="{93B3904F-6283-45B7-83CF-D616ABA1525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834431" y="3192990"/>
            <a:ext cx="1285982" cy="1285982"/>
          </a:xfrm>
          <a:prstGeom prst="rect">
            <a:avLst/>
          </a:prstGeom>
        </p:spPr>
      </p:pic>
      <p:pic>
        <p:nvPicPr>
          <p:cNvPr id="28" name="Graphic 27" descr="Flower without stem">
            <a:extLst>
              <a:ext uri="{FF2B5EF4-FFF2-40B4-BE49-F238E27FC236}">
                <a16:creationId xmlns:a16="http://schemas.microsoft.com/office/drawing/2014/main" id="{E8B3BAA7-9250-46EA-B039-1805B36A7D3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398970" y="1621899"/>
            <a:ext cx="1285982" cy="1285982"/>
          </a:xfrm>
          <a:prstGeom prst="rect">
            <a:avLst/>
          </a:prstGeom>
        </p:spPr>
      </p:pic>
      <p:pic>
        <p:nvPicPr>
          <p:cNvPr id="36" name="Graphic 35" descr="Flower without stem">
            <a:extLst>
              <a:ext uri="{FF2B5EF4-FFF2-40B4-BE49-F238E27FC236}">
                <a16:creationId xmlns:a16="http://schemas.microsoft.com/office/drawing/2014/main" id="{4B38A729-44B7-4FE3-85D5-89B2B627AC6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2690" y="1493205"/>
            <a:ext cx="1285982" cy="1285982"/>
          </a:xfrm>
          <a:prstGeom prst="rect">
            <a:avLst/>
          </a:prstGeom>
        </p:spPr>
      </p:pic>
      <p:pic>
        <p:nvPicPr>
          <p:cNvPr id="37" name="Graphic 36" descr="Flower without stem">
            <a:extLst>
              <a:ext uri="{FF2B5EF4-FFF2-40B4-BE49-F238E27FC236}">
                <a16:creationId xmlns:a16="http://schemas.microsoft.com/office/drawing/2014/main" id="{F6273592-ADBD-4544-B622-671355F3C08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354452" y="77394"/>
            <a:ext cx="1285982" cy="1285982"/>
          </a:xfrm>
          <a:prstGeom prst="rect">
            <a:avLst/>
          </a:prstGeom>
        </p:spPr>
      </p:pic>
      <p:pic>
        <p:nvPicPr>
          <p:cNvPr id="38" name="Graphic 37" descr="Flower without stem">
            <a:extLst>
              <a:ext uri="{FF2B5EF4-FFF2-40B4-BE49-F238E27FC236}">
                <a16:creationId xmlns:a16="http://schemas.microsoft.com/office/drawing/2014/main" id="{4F94739F-FC9A-41DB-BEA3-ECA54700447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85202" y="3178601"/>
            <a:ext cx="1285982" cy="1285982"/>
          </a:xfrm>
          <a:prstGeom prst="rect">
            <a:avLst/>
          </a:prstGeom>
        </p:spPr>
      </p:pic>
      <p:pic>
        <p:nvPicPr>
          <p:cNvPr id="29" name="Picture 28">
            <a:extLst>
              <a:ext uri="{FF2B5EF4-FFF2-40B4-BE49-F238E27FC236}">
                <a16:creationId xmlns:a16="http://schemas.microsoft.com/office/drawing/2014/main" id="{696C0792-27F2-43AF-B052-506CF3530D14}"/>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3928874" y="3914696"/>
            <a:ext cx="4214820" cy="2809879"/>
          </a:xfrm>
          <a:prstGeom prst="ellipse">
            <a:avLst/>
          </a:prstGeom>
          <a:ln>
            <a:noFill/>
          </a:ln>
          <a:effectLst>
            <a:softEdge rad="112500"/>
          </a:effectLst>
        </p:spPr>
      </p:pic>
      <p:sp>
        <p:nvSpPr>
          <p:cNvPr id="30" name="TextBox 29">
            <a:extLst>
              <a:ext uri="{FF2B5EF4-FFF2-40B4-BE49-F238E27FC236}">
                <a16:creationId xmlns:a16="http://schemas.microsoft.com/office/drawing/2014/main" id="{A5ED8A19-73AF-44CD-86DC-ACC293ACDCB8}"/>
              </a:ext>
            </a:extLst>
          </p:cNvPr>
          <p:cNvSpPr txBox="1"/>
          <p:nvPr/>
        </p:nvSpPr>
        <p:spPr>
          <a:xfrm>
            <a:off x="3040826" y="1132905"/>
            <a:ext cx="6235236" cy="1938992"/>
          </a:xfrm>
          <a:prstGeom prst="rect">
            <a:avLst/>
          </a:prstGeom>
          <a:solidFill>
            <a:schemeClr val="accent6">
              <a:lumMod val="20000"/>
              <a:lumOff val="80000"/>
            </a:schemeClr>
          </a:solidFill>
        </p:spPr>
        <p:txBody>
          <a:bodyPr wrap="square" rtlCol="0">
            <a:spAutoFit/>
          </a:bodyPr>
          <a:lstStyle/>
          <a:p>
            <a:pPr algn="ctr"/>
            <a:r>
              <a:rPr lang="en-US" sz="6000" dirty="0"/>
              <a:t>Now what will the wildlife eat?</a:t>
            </a:r>
            <a:endParaRPr lang="en-US" dirty="0"/>
          </a:p>
        </p:txBody>
      </p:sp>
    </p:spTree>
    <p:extLst>
      <p:ext uri="{BB962C8B-B14F-4D97-AF65-F5344CB8AC3E}">
        <p14:creationId xmlns:p14="http://schemas.microsoft.com/office/powerpoint/2010/main" val="4098890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111C4-0643-459C-A6DF-6AEFB90CB156}"/>
              </a:ext>
            </a:extLst>
          </p:cNvPr>
          <p:cNvSpPr>
            <a:spLocks noGrp="1"/>
          </p:cNvSpPr>
          <p:nvPr>
            <p:ph type="title"/>
          </p:nvPr>
        </p:nvSpPr>
        <p:spPr>
          <a:xfrm>
            <a:off x="609601" y="4385066"/>
            <a:ext cx="10923638" cy="1317643"/>
          </a:xfrm>
        </p:spPr>
        <p:txBody>
          <a:bodyPr vert="horz" lIns="91440" tIns="45720" rIns="91440" bIns="45720" rtlCol="0" anchor="b">
            <a:normAutofit/>
          </a:bodyPr>
          <a:lstStyle/>
          <a:p>
            <a:pPr algn="ctr"/>
            <a:r>
              <a:rPr lang="en-US" sz="4200" kern="1200" dirty="0">
                <a:solidFill>
                  <a:schemeClr val="tx1"/>
                </a:solidFill>
                <a:latin typeface="+mj-lt"/>
                <a:ea typeface="+mj-ea"/>
                <a:cs typeface="+mj-cs"/>
              </a:rPr>
              <a:t>How can we be good stewards of </a:t>
            </a:r>
            <a:br>
              <a:rPr lang="en-US" sz="4200" kern="1200" dirty="0">
                <a:solidFill>
                  <a:schemeClr val="tx1"/>
                </a:solidFill>
                <a:latin typeface="+mj-lt"/>
                <a:ea typeface="+mj-ea"/>
                <a:cs typeface="+mj-cs"/>
              </a:rPr>
            </a:br>
            <a:r>
              <a:rPr lang="en-US" sz="4200" kern="1200" dirty="0">
                <a:solidFill>
                  <a:schemeClr val="tx1"/>
                </a:solidFill>
                <a:latin typeface="+mj-lt"/>
                <a:ea typeface="+mj-ea"/>
                <a:cs typeface="+mj-cs"/>
              </a:rPr>
              <a:t>Wyoming plants and wildlife?</a:t>
            </a:r>
          </a:p>
        </p:txBody>
      </p:sp>
      <p:pic>
        <p:nvPicPr>
          <p:cNvPr id="5" name="Content Placeholder 5" descr="A picture containing grass, outdoor, sky, hillside&#10;&#10;Description automatically generated">
            <a:extLst>
              <a:ext uri="{FF2B5EF4-FFF2-40B4-BE49-F238E27FC236}">
                <a16:creationId xmlns:a16="http://schemas.microsoft.com/office/drawing/2014/main" id="{5032E2EB-CBBE-4F56-8C05-96F82EAD9B80}"/>
              </a:ext>
            </a:extLst>
          </p:cNvPr>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a:stretch/>
        </p:blipFill>
        <p:spPr>
          <a:xfrm>
            <a:off x="20" y="10"/>
            <a:ext cx="6095974" cy="4252522"/>
          </a:xfrm>
          <a:prstGeom prst="rect">
            <a:avLst/>
          </a:prstGeom>
        </p:spPr>
      </p:pic>
      <p:pic>
        <p:nvPicPr>
          <p:cNvPr id="6" name="Content Placeholder 4">
            <a:extLst>
              <a:ext uri="{FF2B5EF4-FFF2-40B4-BE49-F238E27FC236}">
                <a16:creationId xmlns:a16="http://schemas.microsoft.com/office/drawing/2014/main" id="{1B0A1B5C-8371-48B1-ABF2-E9EFFF48206E}"/>
              </a:ext>
            </a:extLst>
          </p:cNvPr>
          <p:cNvPicPr>
            <a:picLocks noGrp="1" noChangeAspect="1"/>
          </p:cNvPicPr>
          <p:nvPr>
            <p:ph sz="half" idx="2"/>
          </p:nvPr>
        </p:nvPicPr>
        <p:blipFill rotWithShape="1">
          <a:blip r:embed="rId4" cstate="screen">
            <a:extLst>
              <a:ext uri="{28A0092B-C50C-407E-A947-70E740481C1C}">
                <a14:useLocalDpi xmlns:a14="http://schemas.microsoft.com/office/drawing/2010/main"/>
              </a:ext>
            </a:extLst>
          </a:blip>
          <a:srcRect/>
          <a:stretch/>
        </p:blipFill>
        <p:spPr>
          <a:xfrm>
            <a:off x="6095999" y="-681"/>
            <a:ext cx="6096001" cy="4253215"/>
          </a:xfrm>
          <a:prstGeom prst="rect">
            <a:avLst/>
          </a:prstGeom>
        </p:spPr>
      </p:pic>
      <p:cxnSp>
        <p:nvCxnSpPr>
          <p:cNvPr id="11" name="Straight Connector 10">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8D5331B-1819-4C04-B813-204897E1105C}"/>
              </a:ext>
            </a:extLst>
          </p:cNvPr>
          <p:cNvSpPr txBox="1"/>
          <p:nvPr/>
        </p:nvSpPr>
        <p:spPr>
          <a:xfrm>
            <a:off x="727112" y="3561532"/>
            <a:ext cx="4781321" cy="461665"/>
          </a:xfrm>
          <a:prstGeom prst="rect">
            <a:avLst/>
          </a:prstGeom>
          <a:noFill/>
        </p:spPr>
        <p:txBody>
          <a:bodyPr wrap="square" lIns="91440" tIns="45720" rIns="91440" bIns="45720" rtlCol="0" anchor="t">
            <a:spAutoFit/>
          </a:bodyPr>
          <a:lstStyle/>
          <a:p>
            <a:r>
              <a:rPr lang="en-US" sz="2400" dirty="0"/>
              <a:t>Weed and Pest spraying weeds</a:t>
            </a:r>
          </a:p>
        </p:txBody>
      </p:sp>
      <p:sp>
        <p:nvSpPr>
          <p:cNvPr id="8" name="TextBox 7">
            <a:extLst>
              <a:ext uri="{FF2B5EF4-FFF2-40B4-BE49-F238E27FC236}">
                <a16:creationId xmlns:a16="http://schemas.microsoft.com/office/drawing/2014/main" id="{61B3D28C-C7A4-4C3C-B3DE-273233FD0AE8}"/>
              </a:ext>
            </a:extLst>
          </p:cNvPr>
          <p:cNvSpPr txBox="1"/>
          <p:nvPr/>
        </p:nvSpPr>
        <p:spPr>
          <a:xfrm>
            <a:off x="8295706" y="3657600"/>
            <a:ext cx="3800814" cy="461665"/>
          </a:xfrm>
          <a:prstGeom prst="rect">
            <a:avLst/>
          </a:prstGeom>
          <a:noFill/>
        </p:spPr>
        <p:txBody>
          <a:bodyPr wrap="square" rtlCol="0">
            <a:spAutoFit/>
          </a:bodyPr>
          <a:lstStyle/>
          <a:p>
            <a:r>
              <a:rPr lang="en-US" sz="2400" dirty="0"/>
              <a:t>Squirrel eating pinecones</a:t>
            </a:r>
          </a:p>
        </p:txBody>
      </p:sp>
    </p:spTree>
    <p:extLst>
      <p:ext uri="{BB962C8B-B14F-4D97-AF65-F5344CB8AC3E}">
        <p14:creationId xmlns:p14="http://schemas.microsoft.com/office/powerpoint/2010/main" val="1161243578"/>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C5782D3-6CED-43A7-BE35-09C48F809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a:extLst>
              <a:ext uri="{FF2B5EF4-FFF2-40B4-BE49-F238E27FC236}">
                <a16:creationId xmlns:a16="http://schemas.microsoft.com/office/drawing/2014/main" id="{6721F593-ECD2-4B5B-AAE4-0866A4CDC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71DEE99F-D18C-4025-BA3F-CEBF5258E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8">
            <a:extLst>
              <a:ext uri="{FF2B5EF4-FFF2-40B4-BE49-F238E27FC236}">
                <a16:creationId xmlns:a16="http://schemas.microsoft.com/office/drawing/2014/main" id="{976FA5D9-3A7C-4FA7-9BA8-1905D703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3C135C6D-D60D-4452-A8F3-1A7E892E5955}"/>
              </a:ext>
            </a:extLst>
          </p:cNvPr>
          <p:cNvSpPr>
            <a:spLocks noGrp="1"/>
          </p:cNvSpPr>
          <p:nvPr>
            <p:ph type="title"/>
          </p:nvPr>
        </p:nvSpPr>
        <p:spPr>
          <a:xfrm>
            <a:off x="7835104" y="1213968"/>
            <a:ext cx="3220127" cy="1055987"/>
          </a:xfrm>
        </p:spPr>
        <p:txBody>
          <a:bodyPr vert="horz" lIns="91440" tIns="45720" rIns="91440" bIns="45720" rtlCol="0" anchor="b">
            <a:normAutofit fontScale="90000"/>
          </a:bodyPr>
          <a:lstStyle/>
          <a:p>
            <a:r>
              <a:rPr lang="en-US" sz="3600" dirty="0">
                <a:solidFill>
                  <a:srgbClr val="FFFFFF"/>
                </a:solidFill>
              </a:rPr>
              <a:t>Wyoming Stewards</a:t>
            </a:r>
          </a:p>
        </p:txBody>
      </p:sp>
      <p:pic>
        <p:nvPicPr>
          <p:cNvPr id="6" name="Picture Placeholder 5" descr="Text&#10;&#10;Description automatically generated">
            <a:extLst>
              <a:ext uri="{FF2B5EF4-FFF2-40B4-BE49-F238E27FC236}">
                <a16:creationId xmlns:a16="http://schemas.microsoft.com/office/drawing/2014/main" id="{0CD8ACFF-BD0C-41EA-B5B5-65D7300CBDD9}"/>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b="-3"/>
          <a:stretch/>
        </p:blipFill>
        <p:spPr>
          <a:xfrm>
            <a:off x="804101" y="804101"/>
            <a:ext cx="6730556" cy="5249798"/>
          </a:xfrm>
          <a:prstGeom prst="rect">
            <a:avLst/>
          </a:prstGeom>
        </p:spPr>
      </p:pic>
      <p:sp>
        <p:nvSpPr>
          <p:cNvPr id="4" name="Text Placeholder 3">
            <a:extLst>
              <a:ext uri="{FF2B5EF4-FFF2-40B4-BE49-F238E27FC236}">
                <a16:creationId xmlns:a16="http://schemas.microsoft.com/office/drawing/2014/main" id="{EB019BD7-40BB-43F0-AE5F-D51FCB4239B9}"/>
              </a:ext>
            </a:extLst>
          </p:cNvPr>
          <p:cNvSpPr>
            <a:spLocks noGrp="1"/>
          </p:cNvSpPr>
          <p:nvPr>
            <p:ph type="body" sz="half" idx="2"/>
          </p:nvPr>
        </p:nvSpPr>
        <p:spPr>
          <a:xfrm>
            <a:off x="7835105" y="2413088"/>
            <a:ext cx="3264916" cy="3319804"/>
          </a:xfrm>
        </p:spPr>
        <p:txBody>
          <a:bodyPr vert="horz" lIns="91440" tIns="45720" rIns="91440" bIns="45720" rtlCol="0" anchor="t">
            <a:normAutofit/>
          </a:bodyPr>
          <a:lstStyle/>
          <a:p>
            <a:pPr marL="457200" indent="-228600">
              <a:buFont typeface="Arial" panose="020B0604020202020204" pitchFamily="34" charset="0"/>
              <a:buChar char="•"/>
            </a:pPr>
            <a:r>
              <a:rPr lang="en-US" sz="2400" dirty="0">
                <a:solidFill>
                  <a:srgbClr val="FFFFFF"/>
                </a:solidFill>
              </a:rPr>
              <a:t>Why should we care about noxious weeds (invasive species)?</a:t>
            </a:r>
          </a:p>
          <a:p>
            <a:pPr marL="457200" indent="-228600">
              <a:buFont typeface="Arial" panose="020B0604020202020204" pitchFamily="34" charset="0"/>
              <a:buChar char="•"/>
            </a:pPr>
            <a:endParaRPr lang="en-US" sz="2400" dirty="0">
              <a:solidFill>
                <a:srgbClr val="FFFFFF"/>
              </a:solidFill>
            </a:endParaRPr>
          </a:p>
          <a:p>
            <a:pPr marL="457200" indent="-228600">
              <a:buFont typeface="Arial" panose="020B0604020202020204" pitchFamily="34" charset="0"/>
              <a:buChar char="•"/>
            </a:pPr>
            <a:r>
              <a:rPr lang="en-US" sz="2400" dirty="0">
                <a:solidFill>
                  <a:srgbClr val="FFFFFF"/>
                </a:solidFill>
              </a:rPr>
              <a:t>Why is it important to solve this problem?</a:t>
            </a:r>
          </a:p>
          <a:p>
            <a:pPr indent="-228600">
              <a:buFont typeface="Arial" panose="020B0604020202020204" pitchFamily="34" charset="0"/>
              <a:buChar char="•"/>
            </a:pPr>
            <a:endParaRPr lang="en-US" sz="2000" dirty="0">
              <a:solidFill>
                <a:srgbClr val="FFFFFF"/>
              </a:solidFill>
            </a:endParaRPr>
          </a:p>
        </p:txBody>
      </p:sp>
      <p:sp>
        <p:nvSpPr>
          <p:cNvPr id="19" name="Rectangle 8">
            <a:extLst>
              <a:ext uri="{FF2B5EF4-FFF2-40B4-BE49-F238E27FC236}">
                <a16:creationId xmlns:a16="http://schemas.microsoft.com/office/drawing/2014/main" id="{4652D57C-331F-43B8-9C07-69FBA9C02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671258" y="1530154"/>
            <a:ext cx="520741"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66A044EC-AF81-4E1B-9B29-2A1AF08330FF}"/>
              </a:ext>
            </a:extLst>
          </p:cNvPr>
          <p:cNvSpPr txBox="1"/>
          <p:nvPr/>
        </p:nvSpPr>
        <p:spPr>
          <a:xfrm>
            <a:off x="1583436" y="6162696"/>
            <a:ext cx="4511040" cy="461665"/>
          </a:xfrm>
          <a:prstGeom prst="rect">
            <a:avLst/>
          </a:prstGeom>
          <a:noFill/>
        </p:spPr>
        <p:txBody>
          <a:bodyPr wrap="square" rtlCol="0">
            <a:spAutoFit/>
          </a:bodyPr>
          <a:lstStyle/>
          <a:p>
            <a:r>
              <a:rPr lang="en-US" sz="2400" dirty="0">
                <a:hlinkClick r:id="rId4"/>
              </a:rPr>
              <a:t>Link to Weed &amp; Pest Overview</a:t>
            </a:r>
            <a:endParaRPr lang="en-US" sz="2400" dirty="0"/>
          </a:p>
        </p:txBody>
      </p:sp>
    </p:spTree>
    <p:extLst>
      <p:ext uri="{BB962C8B-B14F-4D97-AF65-F5344CB8AC3E}">
        <p14:creationId xmlns:p14="http://schemas.microsoft.com/office/powerpoint/2010/main" val="1332009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3860A-F9C8-4A32-8B78-C50738C0A968}"/>
              </a:ext>
            </a:extLst>
          </p:cNvPr>
          <p:cNvSpPr>
            <a:spLocks noGrp="1"/>
          </p:cNvSpPr>
          <p:nvPr>
            <p:ph type="title"/>
          </p:nvPr>
        </p:nvSpPr>
        <p:spPr>
          <a:xfrm>
            <a:off x="7292580" y="1148260"/>
            <a:ext cx="4375586" cy="1325563"/>
          </a:xfrm>
        </p:spPr>
        <p:txBody>
          <a:bodyPr vert="horz" lIns="91440" tIns="45720" rIns="91440" bIns="45720" rtlCol="0" anchor="ctr">
            <a:normAutofit/>
          </a:bodyPr>
          <a:lstStyle/>
          <a:p>
            <a:pPr algn="ctr"/>
            <a:r>
              <a:rPr lang="en-US" kern="1200" dirty="0">
                <a:solidFill>
                  <a:schemeClr val="tx1"/>
                </a:solidFill>
                <a:latin typeface="+mj-lt"/>
                <a:ea typeface="+mj-ea"/>
                <a:cs typeface="+mj-cs"/>
              </a:rPr>
              <a:t>Human, Wildlife &amp; Plants</a:t>
            </a:r>
          </a:p>
        </p:txBody>
      </p:sp>
      <p:sp>
        <p:nvSpPr>
          <p:cNvPr id="13" name="Freeform: Shape 12">
            <a:extLst>
              <a:ext uri="{FF2B5EF4-FFF2-40B4-BE49-F238E27FC236}">
                <a16:creationId xmlns:a16="http://schemas.microsoft.com/office/drawing/2014/main" id="{0ED52484-C939-4951-85D6-79046BBC6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67397" cy="3481744"/>
          </a:xfrm>
          <a:custGeom>
            <a:avLst/>
            <a:gdLst>
              <a:gd name="connsiteX0" fmla="*/ 0 w 4067397"/>
              <a:gd name="connsiteY0" fmla="*/ 0 h 3481744"/>
              <a:gd name="connsiteX1" fmla="*/ 3741230 w 4067397"/>
              <a:gd name="connsiteY1" fmla="*/ 0 h 3481744"/>
              <a:gd name="connsiteX2" fmla="*/ 3789282 w 4067397"/>
              <a:gd name="connsiteY2" fmla="*/ 79096 h 3481744"/>
              <a:gd name="connsiteX3" fmla="*/ 4067397 w 4067397"/>
              <a:gd name="connsiteY3" fmla="*/ 1177456 h 3481744"/>
              <a:gd name="connsiteX4" fmla="*/ 1763109 w 4067397"/>
              <a:gd name="connsiteY4" fmla="*/ 3481744 h 3481744"/>
              <a:gd name="connsiteX5" fmla="*/ 133731 w 4067397"/>
              <a:gd name="connsiteY5" fmla="*/ 2806834 h 3481744"/>
              <a:gd name="connsiteX6" fmla="*/ 0 w 4067397"/>
              <a:gd name="connsiteY6" fmla="*/ 2659692 h 3481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7397" h="3481744">
                <a:moveTo>
                  <a:pt x="0" y="0"/>
                </a:moveTo>
                <a:lnTo>
                  <a:pt x="3741230" y="0"/>
                </a:lnTo>
                <a:lnTo>
                  <a:pt x="3789282" y="79096"/>
                </a:lnTo>
                <a:cubicBezTo>
                  <a:pt x="3966649" y="405598"/>
                  <a:pt x="4067397" y="779761"/>
                  <a:pt x="4067397" y="1177456"/>
                </a:cubicBezTo>
                <a:cubicBezTo>
                  <a:pt x="4067397" y="2450079"/>
                  <a:pt x="3035732" y="3481744"/>
                  <a:pt x="1763109" y="3481744"/>
                </a:cubicBezTo>
                <a:cubicBezTo>
                  <a:pt x="1126798" y="3481744"/>
                  <a:pt x="550726" y="3223828"/>
                  <a:pt x="133731" y="2806834"/>
                </a:cubicBezTo>
                <a:lnTo>
                  <a:pt x="0" y="2659692"/>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123AC743-1CAC-4594-8F81-8E5C1E45B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5804" y="452999"/>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picture containing toy, doll, vector graphics&#10;&#10;Description automatically generated">
            <a:extLst>
              <a:ext uri="{FF2B5EF4-FFF2-40B4-BE49-F238E27FC236}">
                <a16:creationId xmlns:a16="http://schemas.microsoft.com/office/drawing/2014/main" id="{62453A09-346F-44C7-AE43-6F164076F12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9" b="-9"/>
          <a:stretch/>
        </p:blipFill>
        <p:spPr>
          <a:xfrm>
            <a:off x="4700396" y="617591"/>
            <a:ext cx="1691640" cy="1691640"/>
          </a:xfrm>
          <a:custGeom>
            <a:avLst/>
            <a:gdLst/>
            <a:ahLst/>
            <a:cxnLst/>
            <a:rect l="l" t="t" r="r" b="b"/>
            <a:pathLst>
              <a:path w="1645920" h="1645920">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p:spPr>
      </p:pic>
      <p:sp>
        <p:nvSpPr>
          <p:cNvPr id="17" name="Freeform: Shape 16">
            <a:extLst>
              <a:ext uri="{FF2B5EF4-FFF2-40B4-BE49-F238E27FC236}">
                <a16:creationId xmlns:a16="http://schemas.microsoft.com/office/drawing/2014/main" id="{3DF8EA8C-4EAB-49EE-BBAB-78BE910D2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041056"/>
            <a:ext cx="3216344" cy="2816945"/>
          </a:xfrm>
          <a:custGeom>
            <a:avLst/>
            <a:gdLst>
              <a:gd name="connsiteX0" fmla="*/ 1360112 w 3216344"/>
              <a:gd name="connsiteY0" fmla="*/ 0 h 2816945"/>
              <a:gd name="connsiteX1" fmla="*/ 3216344 w 3216344"/>
              <a:gd name="connsiteY1" fmla="*/ 1856232 h 2816945"/>
              <a:gd name="connsiteX2" fmla="*/ 2992307 w 3216344"/>
              <a:gd name="connsiteY2" fmla="*/ 2741023 h 2816945"/>
              <a:gd name="connsiteX3" fmla="*/ 2946183 w 3216344"/>
              <a:gd name="connsiteY3" fmla="*/ 2816945 h 2816945"/>
              <a:gd name="connsiteX4" fmla="*/ 0 w 3216344"/>
              <a:gd name="connsiteY4" fmla="*/ 2816945 h 2816945"/>
              <a:gd name="connsiteX5" fmla="*/ 0 w 3216344"/>
              <a:gd name="connsiteY5" fmla="*/ 596005 h 2816945"/>
              <a:gd name="connsiteX6" fmla="*/ 47558 w 3216344"/>
              <a:gd name="connsiteY6" fmla="*/ 543678 h 2816945"/>
              <a:gd name="connsiteX7" fmla="*/ 1360112 w 3216344"/>
              <a:gd name="connsiteY7" fmla="*/ 0 h 281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6344" h="2816945">
                <a:moveTo>
                  <a:pt x="1360112" y="0"/>
                </a:moveTo>
                <a:cubicBezTo>
                  <a:pt x="2385281" y="0"/>
                  <a:pt x="3216344" y="831063"/>
                  <a:pt x="3216344" y="1856232"/>
                </a:cubicBezTo>
                <a:cubicBezTo>
                  <a:pt x="3216344" y="2176598"/>
                  <a:pt x="3135186" y="2478007"/>
                  <a:pt x="2992307" y="2741023"/>
                </a:cubicBezTo>
                <a:lnTo>
                  <a:pt x="2946183" y="2816945"/>
                </a:lnTo>
                <a:lnTo>
                  <a:pt x="0" y="2816945"/>
                </a:lnTo>
                <a:lnTo>
                  <a:pt x="0" y="596005"/>
                </a:lnTo>
                <a:lnTo>
                  <a:pt x="47558" y="543678"/>
                </a:lnTo>
                <a:cubicBezTo>
                  <a:pt x="383470" y="207766"/>
                  <a:pt x="847528" y="0"/>
                  <a:pt x="136011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9973AF05-1CBD-4B57-BB0F-EAEF9F8FB6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0935" y="2871982"/>
            <a:ext cx="2834640" cy="2834640"/>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7" descr="A picture containing toy, doll, vector graphics&#10;&#10;Description automatically generated">
            <a:extLst>
              <a:ext uri="{FF2B5EF4-FFF2-40B4-BE49-F238E27FC236}">
                <a16:creationId xmlns:a16="http://schemas.microsoft.com/office/drawing/2014/main" id="{FBE02351-E740-4E89-9297-C42913DA5EC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3"/>
          <a:stretch/>
        </p:blipFill>
        <p:spPr>
          <a:xfrm>
            <a:off x="3545527" y="3036574"/>
            <a:ext cx="2505456" cy="2505456"/>
          </a:xfrm>
          <a:custGeom>
            <a:avLst/>
            <a:gdLst/>
            <a:ahLst/>
            <a:cxnLst/>
            <a:rect l="l" t="t" r="r" b="b"/>
            <a:pathLst>
              <a:path w="2505456" h="2505456">
                <a:moveTo>
                  <a:pt x="1252728" y="0"/>
                </a:moveTo>
                <a:cubicBezTo>
                  <a:pt x="1944591" y="0"/>
                  <a:pt x="2505456" y="560865"/>
                  <a:pt x="2505456" y="1252728"/>
                </a:cubicBezTo>
                <a:cubicBezTo>
                  <a:pt x="2505456" y="1944591"/>
                  <a:pt x="1944591" y="2505456"/>
                  <a:pt x="1252728" y="2505456"/>
                </a:cubicBezTo>
                <a:cubicBezTo>
                  <a:pt x="560865" y="2505456"/>
                  <a:pt x="0" y="1944591"/>
                  <a:pt x="0" y="1252728"/>
                </a:cubicBezTo>
                <a:cubicBezTo>
                  <a:pt x="0" y="560865"/>
                  <a:pt x="560865" y="0"/>
                  <a:pt x="1252728" y="0"/>
                </a:cubicBezTo>
                <a:close/>
              </a:path>
            </a:pathLst>
          </a:custGeom>
        </p:spPr>
      </p:pic>
      <p:pic>
        <p:nvPicPr>
          <p:cNvPr id="7" name="Picture 6">
            <a:extLst>
              <a:ext uri="{FF2B5EF4-FFF2-40B4-BE49-F238E27FC236}">
                <a16:creationId xmlns:a16="http://schemas.microsoft.com/office/drawing/2014/main" id="{1746B8EF-56CE-482D-A68C-0A78B512EFD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 y="10"/>
            <a:ext cx="3904480" cy="3318836"/>
          </a:xfrm>
          <a:custGeom>
            <a:avLst/>
            <a:gdLst/>
            <a:ahLst/>
            <a:cxnLst/>
            <a:rect l="l" t="t" r="r" b="b"/>
            <a:pathLst>
              <a:path w="3904500" h="3318846">
                <a:moveTo>
                  <a:pt x="0" y="0"/>
                </a:moveTo>
                <a:lnTo>
                  <a:pt x="3550823" y="0"/>
                </a:lnTo>
                <a:lnTo>
                  <a:pt x="3646046" y="156742"/>
                </a:lnTo>
                <a:cubicBezTo>
                  <a:pt x="3810874" y="460163"/>
                  <a:pt x="3904500" y="807876"/>
                  <a:pt x="3904500" y="1177456"/>
                </a:cubicBezTo>
                <a:cubicBezTo>
                  <a:pt x="3904500" y="2360113"/>
                  <a:pt x="2945767" y="3318846"/>
                  <a:pt x="1763110" y="3318846"/>
                </a:cubicBezTo>
                <a:cubicBezTo>
                  <a:pt x="1097866" y="3318846"/>
                  <a:pt x="503472" y="3015497"/>
                  <a:pt x="110709" y="2539579"/>
                </a:cubicBezTo>
                <a:lnTo>
                  <a:pt x="0" y="2391530"/>
                </a:lnTo>
                <a:close/>
              </a:path>
            </a:pathLst>
          </a:custGeom>
        </p:spPr>
      </p:pic>
      <p:pic>
        <p:nvPicPr>
          <p:cNvPr id="5" name="Content Placeholder 5" descr="A picture containing text, vector graphics&#10;&#10;Description automatically generated">
            <a:extLst>
              <a:ext uri="{FF2B5EF4-FFF2-40B4-BE49-F238E27FC236}">
                <a16:creationId xmlns:a16="http://schemas.microsoft.com/office/drawing/2014/main" id="{5373226D-D399-4565-A280-AE719ADDD16D}"/>
              </a:ext>
            </a:extLst>
          </p:cNvPr>
          <p:cNvPicPr>
            <a:picLocks noGrp="1" noChangeAspect="1"/>
          </p:cNvPicPr>
          <p:nvPr>
            <p:ph sz="half" idx="2"/>
          </p:nvPr>
        </p:nvPicPr>
        <p:blipFill rotWithShape="1">
          <a:blip r:embed="rId6" cstate="screen">
            <a:extLst>
              <a:ext uri="{28A0092B-C50C-407E-A947-70E740481C1C}">
                <a14:useLocalDpi xmlns:a14="http://schemas.microsoft.com/office/drawing/2010/main"/>
              </a:ext>
            </a:extLst>
          </a:blip>
          <a:srcRect/>
          <a:stretch/>
        </p:blipFill>
        <p:spPr>
          <a:xfrm>
            <a:off x="1" y="4207014"/>
            <a:ext cx="3050387" cy="2654675"/>
          </a:xfrm>
          <a:custGeom>
            <a:avLst/>
            <a:gdLst/>
            <a:ahLst/>
            <a:cxnLst/>
            <a:rect l="l" t="t" r="r" b="b"/>
            <a:pathLst>
              <a:path w="3050387" h="2654675">
                <a:moveTo>
                  <a:pt x="1360112" y="0"/>
                </a:moveTo>
                <a:cubicBezTo>
                  <a:pt x="2293625" y="0"/>
                  <a:pt x="3050387" y="756762"/>
                  <a:pt x="3050387" y="1690275"/>
                </a:cubicBezTo>
                <a:cubicBezTo>
                  <a:pt x="3050387" y="2040343"/>
                  <a:pt x="2943967" y="2365554"/>
                  <a:pt x="2761715" y="2635324"/>
                </a:cubicBezTo>
                <a:lnTo>
                  <a:pt x="2747244" y="2654675"/>
                </a:lnTo>
                <a:lnTo>
                  <a:pt x="0" y="2654675"/>
                </a:lnTo>
                <a:lnTo>
                  <a:pt x="0" y="689742"/>
                </a:lnTo>
                <a:lnTo>
                  <a:pt x="55814" y="615103"/>
                </a:lnTo>
                <a:cubicBezTo>
                  <a:pt x="365835" y="239445"/>
                  <a:pt x="835011" y="0"/>
                  <a:pt x="1360112" y="0"/>
                </a:cubicBezTo>
                <a:close/>
              </a:path>
            </a:pathLst>
          </a:custGeom>
        </p:spPr>
      </p:pic>
      <p:sp>
        <p:nvSpPr>
          <p:cNvPr id="3" name="Content Placeholder 2">
            <a:extLst>
              <a:ext uri="{FF2B5EF4-FFF2-40B4-BE49-F238E27FC236}">
                <a16:creationId xmlns:a16="http://schemas.microsoft.com/office/drawing/2014/main" id="{89DC7782-86BD-4E93-9F5D-17560170EE02}"/>
              </a:ext>
            </a:extLst>
          </p:cNvPr>
          <p:cNvSpPr>
            <a:spLocks noGrp="1"/>
          </p:cNvSpPr>
          <p:nvPr>
            <p:ph sz="half" idx="1"/>
          </p:nvPr>
        </p:nvSpPr>
        <p:spPr>
          <a:xfrm>
            <a:off x="7182513" y="2739205"/>
            <a:ext cx="4375579" cy="3100193"/>
          </a:xfrm>
        </p:spPr>
        <p:txBody>
          <a:bodyPr vert="horz" lIns="91440" tIns="45720" rIns="91440" bIns="45720" rtlCol="0" anchor="t">
            <a:normAutofit/>
          </a:bodyPr>
          <a:lstStyle/>
          <a:p>
            <a:pPr lvl="1"/>
            <a:r>
              <a:rPr lang="en-US" dirty="0"/>
              <a:t>What are other plant and human relationships or challenges that you are aware of?</a:t>
            </a:r>
          </a:p>
          <a:p>
            <a:pPr lvl="1"/>
            <a:endParaRPr lang="en-US" dirty="0"/>
          </a:p>
          <a:p>
            <a:pPr lvl="1"/>
            <a:r>
              <a:rPr lang="en-US" dirty="0"/>
              <a:t>How might the challenges you mentioned be solved?</a:t>
            </a:r>
          </a:p>
        </p:txBody>
      </p:sp>
    </p:spTree>
    <p:extLst>
      <p:ext uri="{BB962C8B-B14F-4D97-AF65-F5344CB8AC3E}">
        <p14:creationId xmlns:p14="http://schemas.microsoft.com/office/powerpoint/2010/main" val="2943703116"/>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78EBC-C59F-4B10-95D6-A4DFA86C739C}"/>
              </a:ext>
            </a:extLst>
          </p:cNvPr>
          <p:cNvSpPr>
            <a:spLocks noGrp="1"/>
          </p:cNvSpPr>
          <p:nvPr>
            <p:ph type="title"/>
          </p:nvPr>
        </p:nvSpPr>
        <p:spPr>
          <a:xfrm>
            <a:off x="524934" y="509059"/>
            <a:ext cx="6050280" cy="1362075"/>
          </a:xfrm>
        </p:spPr>
        <p:style>
          <a:lnRef idx="0">
            <a:schemeClr val="accent5"/>
          </a:lnRef>
          <a:fillRef idx="3">
            <a:schemeClr val="accent5"/>
          </a:fillRef>
          <a:effectRef idx="3">
            <a:schemeClr val="accent5"/>
          </a:effectRef>
          <a:fontRef idx="minor">
            <a:schemeClr val="lt1"/>
          </a:fontRef>
        </p:style>
        <p:txBody>
          <a:bodyPr/>
          <a:lstStyle/>
          <a:p>
            <a:pPr algn="ctr"/>
            <a:r>
              <a:rPr lang="en-US" dirty="0"/>
              <a:t>Group Work</a:t>
            </a:r>
          </a:p>
        </p:txBody>
      </p:sp>
      <p:pic>
        <p:nvPicPr>
          <p:cNvPr id="8" name="Content Placeholder 7">
            <a:extLst>
              <a:ext uri="{FF2B5EF4-FFF2-40B4-BE49-F238E27FC236}">
                <a16:creationId xmlns:a16="http://schemas.microsoft.com/office/drawing/2014/main" id="{890B7A10-A1F1-43E5-9272-AC27F4E37A03}"/>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838200" y="1970370"/>
            <a:ext cx="5181600" cy="4061847"/>
          </a:xfrm>
        </p:spPr>
      </p:pic>
      <p:pic>
        <p:nvPicPr>
          <p:cNvPr id="6" name="Content Placeholder 5" descr="Table&#10;&#10;Description automatically generated">
            <a:extLst>
              <a:ext uri="{FF2B5EF4-FFF2-40B4-BE49-F238E27FC236}">
                <a16:creationId xmlns:a16="http://schemas.microsoft.com/office/drawing/2014/main" id="{F4789665-3914-4B95-8495-DDB68E60A844}"/>
              </a:ext>
            </a:extLst>
          </p:cNvPr>
          <p:cNvPicPr>
            <a:picLocks noGrp="1" noChangeAspect="1"/>
          </p:cNvPicPr>
          <p:nvPr>
            <p:ph sz="half" idx="2"/>
          </p:nvPr>
        </p:nvPicPr>
        <p:blipFill rotWithShape="1">
          <a:blip r:embed="rId4" cstate="screen">
            <a:extLst>
              <a:ext uri="{28A0092B-C50C-407E-A947-70E740481C1C}">
                <a14:useLocalDpi xmlns:a14="http://schemas.microsoft.com/office/drawing/2010/main"/>
              </a:ext>
            </a:extLst>
          </a:blip>
          <a:srcRect/>
          <a:stretch/>
        </p:blipFill>
        <p:spPr>
          <a:xfrm rot="16200000">
            <a:off x="6987689" y="475129"/>
            <a:ext cx="4404061" cy="4013200"/>
          </a:xfrm>
        </p:spPr>
      </p:pic>
      <p:pic>
        <p:nvPicPr>
          <p:cNvPr id="12" name="Picture 11">
            <a:extLst>
              <a:ext uri="{FF2B5EF4-FFF2-40B4-BE49-F238E27FC236}">
                <a16:creationId xmlns:a16="http://schemas.microsoft.com/office/drawing/2014/main" id="{4F7C3C24-79C5-494D-9B7E-555111C5B46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6200000">
            <a:off x="8361362" y="3657915"/>
            <a:ext cx="1656718" cy="4013201"/>
          </a:xfrm>
          <a:prstGeom prst="rect">
            <a:avLst/>
          </a:prstGeom>
        </p:spPr>
      </p:pic>
      <p:sp>
        <p:nvSpPr>
          <p:cNvPr id="13" name="TextBox 12">
            <a:extLst>
              <a:ext uri="{FF2B5EF4-FFF2-40B4-BE49-F238E27FC236}">
                <a16:creationId xmlns:a16="http://schemas.microsoft.com/office/drawing/2014/main" id="{FDAF14FE-F703-4D8B-AFD9-73066B05A169}"/>
              </a:ext>
            </a:extLst>
          </p:cNvPr>
          <p:cNvSpPr txBox="1"/>
          <p:nvPr/>
        </p:nvSpPr>
        <p:spPr>
          <a:xfrm>
            <a:off x="524934" y="6131453"/>
            <a:ext cx="3769360" cy="461665"/>
          </a:xfrm>
          <a:prstGeom prst="rect">
            <a:avLst/>
          </a:prstGeom>
          <a:noFill/>
        </p:spPr>
        <p:txBody>
          <a:bodyPr wrap="square" rtlCol="0">
            <a:spAutoFit/>
          </a:bodyPr>
          <a:lstStyle/>
          <a:p>
            <a:r>
              <a:rPr lang="en-US" sz="2400" dirty="0">
                <a:hlinkClick r:id="rId6"/>
              </a:rPr>
              <a:t>Link to Scenarios</a:t>
            </a:r>
            <a:endParaRPr lang="en-US" sz="2400" dirty="0"/>
          </a:p>
        </p:txBody>
      </p:sp>
    </p:spTree>
    <p:extLst>
      <p:ext uri="{BB962C8B-B14F-4D97-AF65-F5344CB8AC3E}">
        <p14:creationId xmlns:p14="http://schemas.microsoft.com/office/powerpoint/2010/main" val="2159600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43719F-403A-415C-A7D3-90D6CB5AF259}"/>
              </a:ext>
            </a:extLst>
          </p:cNvPr>
          <p:cNvSpPr>
            <a:spLocks noGrp="1"/>
          </p:cNvSpPr>
          <p:nvPr>
            <p:ph type="title"/>
          </p:nvPr>
        </p:nvSpPr>
        <p:spPr>
          <a:xfrm>
            <a:off x="836678" y="723898"/>
            <a:ext cx="7352281" cy="1495425"/>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r>
              <a:rPr lang="en-US" sz="4000" dirty="0"/>
              <a:t>Scenario #1</a:t>
            </a:r>
          </a:p>
        </p:txBody>
      </p:sp>
      <p:sp>
        <p:nvSpPr>
          <p:cNvPr id="3" name="Content Placeholder 2">
            <a:extLst>
              <a:ext uri="{FF2B5EF4-FFF2-40B4-BE49-F238E27FC236}">
                <a16:creationId xmlns:a16="http://schemas.microsoft.com/office/drawing/2014/main" id="{39430AEC-A59E-470E-9346-2E90A9414AE1}"/>
              </a:ext>
            </a:extLst>
          </p:cNvPr>
          <p:cNvSpPr>
            <a:spLocks noGrp="1"/>
          </p:cNvSpPr>
          <p:nvPr>
            <p:ph idx="1"/>
          </p:nvPr>
        </p:nvSpPr>
        <p:spPr>
          <a:xfrm>
            <a:off x="836680" y="2405067"/>
            <a:ext cx="7276864" cy="3729034"/>
          </a:xfrm>
        </p:spPr>
        <p:txBody>
          <a:bodyPr>
            <a:noAutofit/>
          </a:bodyPr>
          <a:lstStyle/>
          <a:p>
            <a:r>
              <a:rPr lang="en-US" dirty="0"/>
              <a:t>Park Ranger Steve notices that some hikers have strayed from the trail. He finds the hikers and explains to them that when they are not on the trail, they could be harming native plants or disturbing the homes of wildlife. The ranger explains that trails are marked so that the plants and wildlife’s homes can stay safe. The hikers apologize and make sure to stick to the trails for the remainder of their hike.</a:t>
            </a:r>
          </a:p>
        </p:txBody>
      </p:sp>
      <p:pic>
        <p:nvPicPr>
          <p:cNvPr id="6" name="Picture 5" descr="A picture containing toy, doll, vector graphics&#10;&#10;Description automatically generated">
            <a:extLst>
              <a:ext uri="{FF2B5EF4-FFF2-40B4-BE49-F238E27FC236}">
                <a16:creationId xmlns:a16="http://schemas.microsoft.com/office/drawing/2014/main" id="{1216D4A7-3F7D-4175-8D6A-0A5CD9CD2C7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16593" y="723898"/>
            <a:ext cx="4075407" cy="5598150"/>
          </a:xfrm>
          <a:prstGeom prst="rect">
            <a:avLst/>
          </a:prstGeom>
          <a:effectLst/>
        </p:spPr>
      </p:pic>
    </p:spTree>
    <p:extLst>
      <p:ext uri="{BB962C8B-B14F-4D97-AF65-F5344CB8AC3E}">
        <p14:creationId xmlns:p14="http://schemas.microsoft.com/office/powerpoint/2010/main" val="136773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EBC03-180D-447A-B234-A581A818E1F4}"/>
              </a:ext>
            </a:extLst>
          </p:cNvPr>
          <p:cNvSpPr>
            <a:spLocks noGrp="1"/>
          </p:cNvSpPr>
          <p:nvPr>
            <p:ph type="title"/>
          </p:nvPr>
        </p:nvSpPr>
        <p:spPr>
          <a:xfrm>
            <a:off x="655320" y="192405"/>
            <a:ext cx="7847150" cy="1087755"/>
          </a:xfrm>
          <a:ln>
            <a:noFill/>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en-US" sz="4000" dirty="0"/>
              <a:t>Scenario #2</a:t>
            </a:r>
          </a:p>
        </p:txBody>
      </p:sp>
      <p:sp>
        <p:nvSpPr>
          <p:cNvPr id="3" name="Content Placeholder 2">
            <a:extLst>
              <a:ext uri="{FF2B5EF4-FFF2-40B4-BE49-F238E27FC236}">
                <a16:creationId xmlns:a16="http://schemas.microsoft.com/office/drawing/2014/main" id="{EA6F1329-EA49-436F-B5F5-EAAECF1DC7EF}"/>
              </a:ext>
            </a:extLst>
          </p:cNvPr>
          <p:cNvSpPr>
            <a:spLocks noGrp="1"/>
          </p:cNvSpPr>
          <p:nvPr>
            <p:ph sz="half" idx="1"/>
          </p:nvPr>
        </p:nvSpPr>
        <p:spPr>
          <a:xfrm>
            <a:off x="655320" y="1306512"/>
            <a:ext cx="7614920" cy="5029742"/>
          </a:xfrm>
        </p:spPr>
        <p:txBody>
          <a:bodyPr>
            <a:noAutofit/>
          </a:bodyPr>
          <a:lstStyle/>
          <a:p>
            <a:pPr>
              <a:lnSpc>
                <a:spcPct val="100000"/>
              </a:lnSpc>
            </a:pPr>
            <a:r>
              <a:rPr lang="en-US" sz="2400" dirty="0"/>
              <a:t>Abby is camping in the mountains of Wyoming. She loves to look at the variety of plants that she finds. Abby stumbles upon a plant that she has never seen before. It looks like a beautiful flower. The plant looks so interesting; Abby wants to pick the plant and take it home with her. Abby then remembers that sometimes noxious weeds can look like flowers. She knows how invasive and harmful noxious weeds can be. Abby doesn’t not know if this plant is a flower or a weed. She decides that she will leave the plant where it is, but she will take a picture so that she can remember what it looks like. She does not want to risk spreading a noxious weed.</a:t>
            </a:r>
          </a:p>
        </p:txBody>
      </p:sp>
      <p:pic>
        <p:nvPicPr>
          <p:cNvPr id="6" name="Content Placeholder 5">
            <a:extLst>
              <a:ext uri="{FF2B5EF4-FFF2-40B4-BE49-F238E27FC236}">
                <a16:creationId xmlns:a16="http://schemas.microsoft.com/office/drawing/2014/main" id="{BBA7B346-360C-43DF-8153-522A83EE26C9}"/>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9414507" y="832485"/>
            <a:ext cx="2739390" cy="4565650"/>
          </a:xfrm>
        </p:spPr>
      </p:pic>
      <p:pic>
        <p:nvPicPr>
          <p:cNvPr id="8" name="Picture 7" descr="A picture containing flower, plant, pinwheel, vector graphics&#10;&#10;Description automatically generated">
            <a:extLst>
              <a:ext uri="{FF2B5EF4-FFF2-40B4-BE49-F238E27FC236}">
                <a16:creationId xmlns:a16="http://schemas.microsoft.com/office/drawing/2014/main" id="{4D5CEE2A-7ADB-49E3-9E5C-4649A928A76B}"/>
              </a:ext>
            </a:extLst>
          </p:cNvPr>
          <p:cNvPicPr>
            <a:picLocks noChangeAspect="1"/>
          </p:cNvPicPr>
          <p:nvPr/>
        </p:nvPicPr>
        <p:blipFill>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8614230" y="3989387"/>
            <a:ext cx="1718033" cy="1882775"/>
          </a:xfrm>
          <a:prstGeom prst="rect">
            <a:avLst/>
          </a:prstGeom>
        </p:spPr>
      </p:pic>
    </p:spTree>
    <p:extLst>
      <p:ext uri="{BB962C8B-B14F-4D97-AF65-F5344CB8AC3E}">
        <p14:creationId xmlns:p14="http://schemas.microsoft.com/office/powerpoint/2010/main" val="2834580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AA8C323-82FB-4A23-8B38-77A38ABEDA6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p:blipFill>
        <p:spPr bwMode="auto">
          <a:xfrm>
            <a:off x="0" y="1145491"/>
            <a:ext cx="5989834" cy="4492375"/>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1688B93-C7BD-4E6E-9256-C09F7D96D809}"/>
              </a:ext>
            </a:extLst>
          </p:cNvPr>
          <p:cNvSpPr txBox="1"/>
          <p:nvPr/>
        </p:nvSpPr>
        <p:spPr>
          <a:xfrm>
            <a:off x="5613853" y="691989"/>
            <a:ext cx="5458264" cy="769441"/>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Today’s Challenge:</a:t>
            </a:r>
          </a:p>
        </p:txBody>
      </p:sp>
      <p:sp>
        <p:nvSpPr>
          <p:cNvPr id="4" name="TextBox 3">
            <a:extLst>
              <a:ext uri="{FF2B5EF4-FFF2-40B4-BE49-F238E27FC236}">
                <a16:creationId xmlns:a16="http://schemas.microsoft.com/office/drawing/2014/main" id="{042FC33C-6A25-4CC3-BDD3-B269A18D2E30}"/>
              </a:ext>
            </a:extLst>
          </p:cNvPr>
          <p:cNvSpPr txBox="1"/>
          <p:nvPr/>
        </p:nvSpPr>
        <p:spPr>
          <a:xfrm>
            <a:off x="6214153" y="2126750"/>
            <a:ext cx="5066872" cy="3600986"/>
          </a:xfrm>
          <a:prstGeom prst="rect">
            <a:avLst/>
          </a:prstGeom>
          <a:noFill/>
        </p:spPr>
        <p:txBody>
          <a:bodyPr wrap="square" lIns="91440" tIns="45720" rIns="91440" bIns="45720" rtlCol="0" anchor="t">
            <a:spAutoFit/>
          </a:bodyPr>
          <a:lstStyle/>
          <a:p>
            <a:r>
              <a:rPr lang="en-US" sz="3200" b="1" dirty="0"/>
              <a:t>Students will:</a:t>
            </a:r>
          </a:p>
          <a:p>
            <a:endParaRPr lang="en-US" sz="3200" dirty="0"/>
          </a:p>
          <a:p>
            <a:pPr marL="457200" indent="-457200">
              <a:buFont typeface="Arial" panose="020B0604020202020204" pitchFamily="34" charset="0"/>
              <a:buChar char="•"/>
            </a:pPr>
            <a:r>
              <a:rPr lang="en-US" sz="3200" dirty="0"/>
              <a:t>Discuss the relationships of humans, plants, and animals in Wyoming.</a:t>
            </a:r>
          </a:p>
          <a:p>
            <a:endParaRPr lang="en-US" dirty="0"/>
          </a:p>
          <a:p>
            <a:endParaRPr lang="en-US" dirty="0"/>
          </a:p>
        </p:txBody>
      </p:sp>
    </p:spTree>
    <p:extLst>
      <p:ext uri="{BB962C8B-B14F-4D97-AF65-F5344CB8AC3E}">
        <p14:creationId xmlns:p14="http://schemas.microsoft.com/office/powerpoint/2010/main" val="3698192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502C9-F419-4152-BD8E-57CDF60ECEDB}"/>
              </a:ext>
            </a:extLst>
          </p:cNvPr>
          <p:cNvSpPr>
            <a:spLocks noGrp="1"/>
          </p:cNvSpPr>
          <p:nvPr>
            <p:ph type="title"/>
          </p:nvPr>
        </p:nvSpPr>
        <p:spPr>
          <a:xfrm>
            <a:off x="838200" y="365125"/>
            <a:ext cx="5832475" cy="1325563"/>
          </a:xfrm>
          <a:ln>
            <a:noFill/>
          </a:ln>
        </p:spPr>
        <p:style>
          <a:lnRef idx="2">
            <a:schemeClr val="accent4">
              <a:shade val="50000"/>
            </a:schemeClr>
          </a:lnRef>
          <a:fillRef idx="1">
            <a:schemeClr val="accent4"/>
          </a:fillRef>
          <a:effectRef idx="0">
            <a:schemeClr val="accent4"/>
          </a:effectRef>
          <a:fontRef idx="minor">
            <a:schemeClr val="lt1"/>
          </a:fontRef>
        </p:style>
        <p:txBody>
          <a:bodyPr/>
          <a:lstStyle/>
          <a:p>
            <a:pPr algn="ctr"/>
            <a:r>
              <a:rPr lang="en-US" dirty="0"/>
              <a:t>Scenario #3</a:t>
            </a:r>
          </a:p>
        </p:txBody>
      </p:sp>
      <p:sp>
        <p:nvSpPr>
          <p:cNvPr id="3" name="Content Placeholder 2">
            <a:extLst>
              <a:ext uri="{FF2B5EF4-FFF2-40B4-BE49-F238E27FC236}">
                <a16:creationId xmlns:a16="http://schemas.microsoft.com/office/drawing/2014/main" id="{9A289DAD-2577-488E-BF84-DACE22C47076}"/>
              </a:ext>
            </a:extLst>
          </p:cNvPr>
          <p:cNvSpPr>
            <a:spLocks noGrp="1"/>
          </p:cNvSpPr>
          <p:nvPr>
            <p:ph sz="half" idx="1"/>
          </p:nvPr>
        </p:nvSpPr>
        <p:spPr>
          <a:xfrm>
            <a:off x="838200" y="2008505"/>
            <a:ext cx="5181600" cy="4351338"/>
          </a:xfrm>
        </p:spPr>
        <p:txBody>
          <a:bodyPr>
            <a:normAutofit/>
          </a:bodyPr>
          <a:lstStyle/>
          <a:p>
            <a:r>
              <a:rPr lang="en-US" sz="3000" dirty="0"/>
              <a:t>Bob overhears two people talking about how they want to hunt a moose this year. Bob knows that the hunting season is over for the year. Bob decides to call the game warden to warn that people may be hunting moose without permission.</a:t>
            </a:r>
          </a:p>
        </p:txBody>
      </p:sp>
      <p:pic>
        <p:nvPicPr>
          <p:cNvPr id="6" name="Content Placeholder 5" descr="A picture containing text, LEGO, toy&#10;&#10;Description automatically generated">
            <a:extLst>
              <a:ext uri="{FF2B5EF4-FFF2-40B4-BE49-F238E27FC236}">
                <a16:creationId xmlns:a16="http://schemas.microsoft.com/office/drawing/2014/main" id="{96CD8B2B-936F-41A8-B145-44F7D7E6E829}"/>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271418" y="660400"/>
            <a:ext cx="5832475" cy="5832475"/>
          </a:xfrm>
        </p:spPr>
      </p:pic>
    </p:spTree>
    <p:extLst>
      <p:ext uri="{BB962C8B-B14F-4D97-AF65-F5344CB8AC3E}">
        <p14:creationId xmlns:p14="http://schemas.microsoft.com/office/powerpoint/2010/main" val="2741615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8BE51-6DFB-4646-BAE3-88A392144533}"/>
              </a:ext>
            </a:extLst>
          </p:cNvPr>
          <p:cNvSpPr>
            <a:spLocks noGrp="1"/>
          </p:cNvSpPr>
          <p:nvPr>
            <p:ph type="title"/>
          </p:nvPr>
        </p:nvSpPr>
        <p:spPr>
          <a:xfrm>
            <a:off x="517214" y="365125"/>
            <a:ext cx="5914066" cy="1351915"/>
          </a:xfrm>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US" dirty="0"/>
              <a:t>Scenario #4</a:t>
            </a:r>
          </a:p>
        </p:txBody>
      </p:sp>
      <p:sp>
        <p:nvSpPr>
          <p:cNvPr id="3" name="Content Placeholder 2">
            <a:extLst>
              <a:ext uri="{FF2B5EF4-FFF2-40B4-BE49-F238E27FC236}">
                <a16:creationId xmlns:a16="http://schemas.microsoft.com/office/drawing/2014/main" id="{1B8482AB-E08C-4E90-A89B-D9A8015BE693}"/>
              </a:ext>
            </a:extLst>
          </p:cNvPr>
          <p:cNvSpPr>
            <a:spLocks noGrp="1"/>
          </p:cNvSpPr>
          <p:nvPr>
            <p:ph sz="half" idx="1"/>
          </p:nvPr>
        </p:nvSpPr>
        <p:spPr>
          <a:xfrm>
            <a:off x="517213" y="1822917"/>
            <a:ext cx="5461000" cy="4351338"/>
          </a:xfrm>
        </p:spPr>
        <p:txBody>
          <a:bodyPr/>
          <a:lstStyle/>
          <a:p>
            <a:r>
              <a:rPr lang="en-US" dirty="0"/>
              <a:t>Joe was hiking in the forest. He decided that he really liked a flower growing near one of the trees he walked by. He decided to pick the flower and take it back to his campsite. When he got back to his campsite, his wife asked him to go pick more flowers because she really liked the flowers, too.</a:t>
            </a:r>
          </a:p>
        </p:txBody>
      </p:sp>
      <p:pic>
        <p:nvPicPr>
          <p:cNvPr id="7" name="Picture 6" descr="A picture containing text, tent, vector graphics, outdoor object&#10;&#10;Description automatically generated">
            <a:extLst>
              <a:ext uri="{FF2B5EF4-FFF2-40B4-BE49-F238E27FC236}">
                <a16:creationId xmlns:a16="http://schemas.microsoft.com/office/drawing/2014/main" id="{2373A198-F9D8-404E-96A9-57F0B78130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31280" y="1822917"/>
            <a:ext cx="5787280" cy="3558605"/>
          </a:xfrm>
          <a:prstGeom prst="rect">
            <a:avLst/>
          </a:prstGeom>
        </p:spPr>
      </p:pic>
      <p:pic>
        <p:nvPicPr>
          <p:cNvPr id="14" name="Picture 13" descr="A picture containing flower, plant, pinwheel, vector graphics&#10;&#10;Description automatically generated">
            <a:extLst>
              <a:ext uri="{FF2B5EF4-FFF2-40B4-BE49-F238E27FC236}">
                <a16:creationId xmlns:a16="http://schemas.microsoft.com/office/drawing/2014/main" id="{36877416-0733-445B-9B6A-7ECE4055ACD9}"/>
              </a:ext>
            </a:extLst>
          </p:cNvPr>
          <p:cNvPicPr>
            <a:picLocks noChangeAspect="1"/>
          </p:cNvPicPr>
          <p:nvPr/>
        </p:nvPicPr>
        <p:blipFill>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5760721" y="4392776"/>
            <a:ext cx="1625600" cy="1781479"/>
          </a:xfrm>
          <a:prstGeom prst="rect">
            <a:avLst/>
          </a:prstGeom>
        </p:spPr>
      </p:pic>
    </p:spTree>
    <p:extLst>
      <p:ext uri="{BB962C8B-B14F-4D97-AF65-F5344CB8AC3E}">
        <p14:creationId xmlns:p14="http://schemas.microsoft.com/office/powerpoint/2010/main" val="4258246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0396B-8EA5-4D99-8FCF-E4F4CE56CFD4}"/>
              </a:ext>
            </a:extLst>
          </p:cNvPr>
          <p:cNvSpPr>
            <a:spLocks noGrp="1"/>
          </p:cNvSpPr>
          <p:nvPr>
            <p:ph type="title"/>
          </p:nvPr>
        </p:nvSpPr>
        <p:spPr>
          <a:xfrm>
            <a:off x="838200" y="365125"/>
            <a:ext cx="5897880" cy="1325563"/>
          </a:xfr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US" dirty="0"/>
              <a:t>Scenario #5</a:t>
            </a:r>
          </a:p>
        </p:txBody>
      </p:sp>
      <p:sp>
        <p:nvSpPr>
          <p:cNvPr id="3" name="Content Placeholder 2">
            <a:extLst>
              <a:ext uri="{FF2B5EF4-FFF2-40B4-BE49-F238E27FC236}">
                <a16:creationId xmlns:a16="http://schemas.microsoft.com/office/drawing/2014/main" id="{BDC6E091-A844-48AC-986D-F6508B54B029}"/>
              </a:ext>
            </a:extLst>
          </p:cNvPr>
          <p:cNvSpPr>
            <a:spLocks noGrp="1"/>
          </p:cNvSpPr>
          <p:nvPr>
            <p:ph sz="half" idx="1"/>
          </p:nvPr>
        </p:nvSpPr>
        <p:spPr/>
        <p:txBody>
          <a:bodyPr/>
          <a:lstStyle/>
          <a:p>
            <a:r>
              <a:rPr lang="en-US" dirty="0"/>
              <a:t>Suzy went on a trip to Yellowstone National Park. She was very excited because she had never been to Yellowstone. Suzy thought she might see animals when she got to the park. She wasn’t disappointed. Suzy saw several animals and decided to pet a baby bison.</a:t>
            </a:r>
          </a:p>
        </p:txBody>
      </p:sp>
      <p:pic>
        <p:nvPicPr>
          <p:cNvPr id="6" name="Content Placeholder 5" descr="A picture containing silhouette&#10;&#10;Description automatically generated">
            <a:extLst>
              <a:ext uri="{FF2B5EF4-FFF2-40B4-BE49-F238E27FC236}">
                <a16:creationId xmlns:a16="http://schemas.microsoft.com/office/drawing/2014/main" id="{84866A35-F4D6-4286-A553-88729435C125}"/>
              </a:ext>
            </a:extLst>
          </p:cNvPr>
          <p:cNvPicPr>
            <a:picLocks noGrp="1" noChangeAspect="1"/>
          </p:cNvPicPr>
          <p:nvPr>
            <p:ph sz="half" idx="2"/>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flipH="1">
            <a:off x="8425802" y="2584658"/>
            <a:ext cx="3766198" cy="2783413"/>
          </a:xfrm>
        </p:spPr>
      </p:pic>
      <p:sp>
        <p:nvSpPr>
          <p:cNvPr id="7" name="TextBox 6">
            <a:extLst>
              <a:ext uri="{FF2B5EF4-FFF2-40B4-BE49-F238E27FC236}">
                <a16:creationId xmlns:a16="http://schemas.microsoft.com/office/drawing/2014/main" id="{E38154A1-D07A-4958-BF21-DD883BF8BD9C}"/>
              </a:ext>
            </a:extLst>
          </p:cNvPr>
          <p:cNvSpPr txBox="1"/>
          <p:nvPr/>
        </p:nvSpPr>
        <p:spPr>
          <a:xfrm flipH="1">
            <a:off x="7950200" y="6262042"/>
            <a:ext cx="3652520" cy="230832"/>
          </a:xfrm>
          <a:prstGeom prst="rect">
            <a:avLst/>
          </a:prstGeom>
          <a:noFill/>
        </p:spPr>
        <p:txBody>
          <a:bodyPr wrap="square" rtlCol="0">
            <a:spAutoFit/>
          </a:bodyPr>
          <a:lstStyle/>
          <a:p>
            <a:r>
              <a:rPr lang="en-US" sz="900">
                <a:hlinkClick r:id="rId4" tooltip="http://homegrownheartsacademy.blogspot.com/2013/11/native-american-unit-day-3-indians-of.html"/>
              </a:rPr>
              <a:t>This Photo</a:t>
            </a:r>
            <a:r>
              <a:rPr lang="en-US" sz="900"/>
              <a:t> by Unknown Author is licensed under </a:t>
            </a:r>
            <a:r>
              <a:rPr lang="en-US" sz="900">
                <a:hlinkClick r:id="rId5" tooltip="https://creativecommons.org/licenses/by-nc-sa/3.0/"/>
              </a:rPr>
              <a:t>CC BY-SA-NC</a:t>
            </a:r>
            <a:endParaRPr lang="en-US" sz="900"/>
          </a:p>
        </p:txBody>
      </p:sp>
      <p:pic>
        <p:nvPicPr>
          <p:cNvPr id="9" name="Picture 8" descr="A picture containing vector graphics, sushi, toy, dish&#10;&#10;Description automatically generated">
            <a:extLst>
              <a:ext uri="{FF2B5EF4-FFF2-40B4-BE49-F238E27FC236}">
                <a16:creationId xmlns:a16="http://schemas.microsoft.com/office/drawing/2014/main" id="{D2187FB2-376B-4167-A5ED-87455C1FA1C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19800" y="1027906"/>
            <a:ext cx="3976227" cy="4880451"/>
          </a:xfrm>
          <a:prstGeom prst="rect">
            <a:avLst/>
          </a:prstGeom>
        </p:spPr>
      </p:pic>
    </p:spTree>
    <p:extLst>
      <p:ext uri="{BB962C8B-B14F-4D97-AF65-F5344CB8AC3E}">
        <p14:creationId xmlns:p14="http://schemas.microsoft.com/office/powerpoint/2010/main" val="1268808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picture containing toy, doll, vector graphics&#10;&#10;Description automatically generated">
            <a:extLst>
              <a:ext uri="{FF2B5EF4-FFF2-40B4-BE49-F238E27FC236}">
                <a16:creationId xmlns:a16="http://schemas.microsoft.com/office/drawing/2014/main" id="{FAAD12AA-9525-46F2-9EF9-73AED563461C}"/>
              </a:ext>
            </a:extLst>
          </p:cNvPr>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7196866" y="715209"/>
            <a:ext cx="4977710" cy="4794609"/>
          </a:xfrm>
        </p:spPr>
      </p:pic>
      <p:sp>
        <p:nvSpPr>
          <p:cNvPr id="2" name="Title 1">
            <a:extLst>
              <a:ext uri="{FF2B5EF4-FFF2-40B4-BE49-F238E27FC236}">
                <a16:creationId xmlns:a16="http://schemas.microsoft.com/office/drawing/2014/main" id="{4CFA1FA2-B740-418F-8945-48D6DBE2A88E}"/>
              </a:ext>
            </a:extLst>
          </p:cNvPr>
          <p:cNvSpPr>
            <a:spLocks noGrp="1"/>
          </p:cNvSpPr>
          <p:nvPr>
            <p:ph type="title"/>
          </p:nvPr>
        </p:nvSpPr>
        <p:spPr>
          <a:xfrm>
            <a:off x="838200" y="365125"/>
            <a:ext cx="5694680" cy="1325563"/>
          </a:xfr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en-US" dirty="0"/>
              <a:t>Scenario #6</a:t>
            </a:r>
          </a:p>
        </p:txBody>
      </p:sp>
      <p:sp>
        <p:nvSpPr>
          <p:cNvPr id="3" name="Content Placeholder 2">
            <a:extLst>
              <a:ext uri="{FF2B5EF4-FFF2-40B4-BE49-F238E27FC236}">
                <a16:creationId xmlns:a16="http://schemas.microsoft.com/office/drawing/2014/main" id="{ED0739F4-AC46-49C5-A141-35677FFFDDD4}"/>
              </a:ext>
            </a:extLst>
          </p:cNvPr>
          <p:cNvSpPr>
            <a:spLocks noGrp="1"/>
          </p:cNvSpPr>
          <p:nvPr>
            <p:ph sz="half" idx="1"/>
          </p:nvPr>
        </p:nvSpPr>
        <p:spPr>
          <a:xfrm>
            <a:off x="838199" y="1947545"/>
            <a:ext cx="4977710" cy="4351338"/>
          </a:xfrm>
        </p:spPr>
        <p:txBody>
          <a:bodyPr>
            <a:normAutofit/>
          </a:bodyPr>
          <a:lstStyle/>
          <a:p>
            <a:r>
              <a:rPr lang="en-US" sz="3200" dirty="0"/>
              <a:t>Sam went hiking with friends. While they were hiking, they decided they were hungry. After eating their snacks, they forgot to pick up their trash and continued on their hike.</a:t>
            </a:r>
          </a:p>
        </p:txBody>
      </p:sp>
      <p:pic>
        <p:nvPicPr>
          <p:cNvPr id="8" name="Picture 7" descr="A picture containing light&#10;&#10;Description automatically generated">
            <a:extLst>
              <a:ext uri="{FF2B5EF4-FFF2-40B4-BE49-F238E27FC236}">
                <a16:creationId xmlns:a16="http://schemas.microsoft.com/office/drawing/2014/main" id="{E7E300D6-2F84-4B06-BB3C-85F0C990B20B}"/>
              </a:ext>
            </a:extLst>
          </p:cNvPr>
          <p:cNvPicPr>
            <a:picLocks noChangeAspect="1"/>
          </p:cNvPicPr>
          <p:nvPr/>
        </p:nvPicPr>
        <p:blipFill>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9408160" y="4737309"/>
            <a:ext cx="2783840" cy="1848644"/>
          </a:xfrm>
          <a:prstGeom prst="rect">
            <a:avLst/>
          </a:prstGeom>
        </p:spPr>
      </p:pic>
    </p:spTree>
    <p:extLst>
      <p:ext uri="{BB962C8B-B14F-4D97-AF65-F5344CB8AC3E}">
        <p14:creationId xmlns:p14="http://schemas.microsoft.com/office/powerpoint/2010/main" val="556362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B4CCC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9F96C-B513-4CAD-82E6-C30FF9DD7955}"/>
              </a:ext>
            </a:extLst>
          </p:cNvPr>
          <p:cNvSpPr>
            <a:spLocks noGrp="1"/>
          </p:cNvSpPr>
          <p:nvPr>
            <p:ph type="title"/>
          </p:nvPr>
        </p:nvSpPr>
        <p:spPr>
          <a:xfrm>
            <a:off x="490219" y="219372"/>
            <a:ext cx="5742942" cy="1325563"/>
          </a:xfr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a:lstStyle/>
          <a:p>
            <a:r>
              <a:rPr lang="en-US" dirty="0"/>
              <a:t>Scenario Chart</a:t>
            </a:r>
          </a:p>
        </p:txBody>
      </p:sp>
      <p:sp>
        <p:nvSpPr>
          <p:cNvPr id="3" name="Content Placeholder 2">
            <a:extLst>
              <a:ext uri="{FF2B5EF4-FFF2-40B4-BE49-F238E27FC236}">
                <a16:creationId xmlns:a16="http://schemas.microsoft.com/office/drawing/2014/main" id="{526F0D97-F070-4DEA-9DAD-D3351FC34A88}"/>
              </a:ext>
            </a:extLst>
          </p:cNvPr>
          <p:cNvSpPr>
            <a:spLocks noGrp="1"/>
          </p:cNvSpPr>
          <p:nvPr>
            <p:ph sz="half" idx="1"/>
          </p:nvPr>
        </p:nvSpPr>
        <p:spPr>
          <a:xfrm>
            <a:off x="533399" y="1544935"/>
            <a:ext cx="5656582" cy="4351338"/>
          </a:xfrm>
        </p:spPr>
        <p:txBody>
          <a:bodyPr vert="horz" lIns="91440" tIns="45720" rIns="91440" bIns="45720" rtlCol="0" anchor="t">
            <a:normAutofit/>
          </a:bodyPr>
          <a:lstStyle/>
          <a:p>
            <a:pPr marL="0" indent="0">
              <a:buNone/>
            </a:pPr>
            <a:r>
              <a:rPr lang="en-US" dirty="0"/>
              <a:t>As your classmate shares a scenario, answer the following questions, and write your answer on the Scenario Chart.</a:t>
            </a:r>
          </a:p>
          <a:p>
            <a:pPr marL="0" indent="0">
              <a:buNone/>
            </a:pPr>
            <a:endParaRPr lang="en-US" dirty="0"/>
          </a:p>
          <a:p>
            <a:pPr lvl="1"/>
            <a:r>
              <a:rPr lang="en-US" sz="2800" dirty="0"/>
              <a:t>Was this person helping or harming the land?</a:t>
            </a:r>
          </a:p>
          <a:p>
            <a:pPr marL="457200" lvl="1" indent="0">
              <a:buNone/>
            </a:pPr>
            <a:endParaRPr lang="en-US" sz="2800" dirty="0"/>
          </a:p>
          <a:p>
            <a:pPr lvl="1"/>
            <a:r>
              <a:rPr lang="en-US" sz="2800" dirty="0"/>
              <a:t>How do you know the person was helpful or harmful?</a:t>
            </a:r>
          </a:p>
        </p:txBody>
      </p:sp>
      <p:pic>
        <p:nvPicPr>
          <p:cNvPr id="6" name="Content Placeholder 5">
            <a:extLst>
              <a:ext uri="{FF2B5EF4-FFF2-40B4-BE49-F238E27FC236}">
                <a16:creationId xmlns:a16="http://schemas.microsoft.com/office/drawing/2014/main" id="{C098E047-13EF-4A2E-8C8A-0F1EB98EBF77}"/>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b="-500"/>
          <a:stretch/>
        </p:blipFill>
        <p:spPr>
          <a:xfrm rot="16200000">
            <a:off x="6028599" y="732580"/>
            <a:ext cx="6606721" cy="5394960"/>
          </a:xfrm>
        </p:spPr>
      </p:pic>
      <p:sp>
        <p:nvSpPr>
          <p:cNvPr id="7" name="TextBox 6">
            <a:extLst>
              <a:ext uri="{FF2B5EF4-FFF2-40B4-BE49-F238E27FC236}">
                <a16:creationId xmlns:a16="http://schemas.microsoft.com/office/drawing/2014/main" id="{5172E97F-BCEE-4A3B-B59C-CF5959B992AC}"/>
              </a:ext>
            </a:extLst>
          </p:cNvPr>
          <p:cNvSpPr txBox="1"/>
          <p:nvPr/>
        </p:nvSpPr>
        <p:spPr>
          <a:xfrm>
            <a:off x="1630679" y="6176963"/>
            <a:ext cx="3286761" cy="461665"/>
          </a:xfrm>
          <a:prstGeom prst="rect">
            <a:avLst/>
          </a:prstGeom>
          <a:noFill/>
        </p:spPr>
        <p:txBody>
          <a:bodyPr wrap="square" rtlCol="0">
            <a:spAutoFit/>
          </a:bodyPr>
          <a:lstStyle/>
          <a:p>
            <a:pPr algn="ctr"/>
            <a:r>
              <a:rPr lang="en-US" sz="2400" dirty="0">
                <a:solidFill>
                  <a:srgbClr val="002060"/>
                </a:solidFill>
                <a:hlinkClick r:id="rId4">
                  <a:extLst>
                    <a:ext uri="{A12FA001-AC4F-418D-AE19-62706E023703}">
                      <ahyp:hlinkClr xmlns:ahyp="http://schemas.microsoft.com/office/drawing/2018/hyperlinkcolor" val="tx"/>
                    </a:ext>
                  </a:extLst>
                </a:hlinkClick>
              </a:rPr>
              <a:t>Link to Weeds Invade</a:t>
            </a:r>
            <a:r>
              <a:rPr lang="en-US" dirty="0">
                <a:solidFill>
                  <a:srgbClr val="002060"/>
                </a:solidFill>
              </a:rPr>
              <a:t>!</a:t>
            </a:r>
          </a:p>
        </p:txBody>
      </p:sp>
    </p:spTree>
    <p:extLst>
      <p:ext uri="{BB962C8B-B14F-4D97-AF65-F5344CB8AC3E}">
        <p14:creationId xmlns:p14="http://schemas.microsoft.com/office/powerpoint/2010/main" val="3385565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78EBC-C59F-4B10-95D6-A4DFA86C739C}"/>
              </a:ext>
            </a:extLst>
          </p:cNvPr>
          <p:cNvSpPr>
            <a:spLocks noGrp="1"/>
          </p:cNvSpPr>
          <p:nvPr>
            <p:ph type="title"/>
          </p:nvPr>
        </p:nvSpPr>
        <p:spPr>
          <a:xfrm>
            <a:off x="524934" y="509059"/>
            <a:ext cx="6030102" cy="1362075"/>
          </a:xfrm>
        </p:spPr>
        <p:style>
          <a:lnRef idx="0">
            <a:schemeClr val="accent5"/>
          </a:lnRef>
          <a:fillRef idx="3">
            <a:schemeClr val="accent5"/>
          </a:fillRef>
          <a:effectRef idx="3">
            <a:schemeClr val="accent5"/>
          </a:effectRef>
          <a:fontRef idx="minor">
            <a:schemeClr val="lt1"/>
          </a:fontRef>
        </p:style>
        <p:txBody>
          <a:bodyPr>
            <a:normAutofit/>
          </a:bodyPr>
          <a:lstStyle/>
          <a:p>
            <a:pPr algn="ctr"/>
            <a:r>
              <a:rPr lang="en-US" sz="3600" b="1" dirty="0"/>
              <a:t>Were they good stewards?</a:t>
            </a:r>
          </a:p>
        </p:txBody>
      </p:sp>
      <p:pic>
        <p:nvPicPr>
          <p:cNvPr id="6" name="Content Placeholder 5" descr="Table&#10;&#10;Description automatically generated">
            <a:extLst>
              <a:ext uri="{FF2B5EF4-FFF2-40B4-BE49-F238E27FC236}">
                <a16:creationId xmlns:a16="http://schemas.microsoft.com/office/drawing/2014/main" id="{F4789665-3914-4B95-8495-DDB68E60A844}"/>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r="-1"/>
          <a:stretch/>
        </p:blipFill>
        <p:spPr>
          <a:xfrm rot="16200000">
            <a:off x="6928247" y="415687"/>
            <a:ext cx="4522946" cy="4013200"/>
          </a:xfrm>
        </p:spPr>
      </p:pic>
      <p:pic>
        <p:nvPicPr>
          <p:cNvPr id="12" name="Picture 11">
            <a:extLst>
              <a:ext uri="{FF2B5EF4-FFF2-40B4-BE49-F238E27FC236}">
                <a16:creationId xmlns:a16="http://schemas.microsoft.com/office/drawing/2014/main" id="{4F7C3C24-79C5-494D-9B7E-555111C5B46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6200000">
            <a:off x="8361362" y="3657915"/>
            <a:ext cx="1656718" cy="4013201"/>
          </a:xfrm>
          <a:prstGeom prst="rect">
            <a:avLst/>
          </a:prstGeom>
        </p:spPr>
      </p:pic>
      <p:sp>
        <p:nvSpPr>
          <p:cNvPr id="13" name="TextBox 12">
            <a:extLst>
              <a:ext uri="{FF2B5EF4-FFF2-40B4-BE49-F238E27FC236}">
                <a16:creationId xmlns:a16="http://schemas.microsoft.com/office/drawing/2014/main" id="{FDAF14FE-F703-4D8B-AFD9-73066B05A169}"/>
              </a:ext>
            </a:extLst>
          </p:cNvPr>
          <p:cNvSpPr txBox="1"/>
          <p:nvPr/>
        </p:nvSpPr>
        <p:spPr>
          <a:xfrm>
            <a:off x="3790852" y="6118108"/>
            <a:ext cx="3769360" cy="461665"/>
          </a:xfrm>
          <a:prstGeom prst="rect">
            <a:avLst/>
          </a:prstGeom>
          <a:noFill/>
        </p:spPr>
        <p:txBody>
          <a:bodyPr wrap="square" rtlCol="0">
            <a:spAutoFit/>
          </a:bodyPr>
          <a:lstStyle/>
          <a:p>
            <a:r>
              <a:rPr lang="en-US" sz="2400" dirty="0">
                <a:hlinkClick r:id="rId5"/>
              </a:rPr>
              <a:t>Link to Scenarios</a:t>
            </a:r>
            <a:endParaRPr lang="en-US" sz="2400" dirty="0"/>
          </a:p>
        </p:txBody>
      </p:sp>
      <p:pic>
        <p:nvPicPr>
          <p:cNvPr id="8" name="Content Placeholder 7">
            <a:extLst>
              <a:ext uri="{FF2B5EF4-FFF2-40B4-BE49-F238E27FC236}">
                <a16:creationId xmlns:a16="http://schemas.microsoft.com/office/drawing/2014/main" id="{493AB807-88F4-48A7-8D10-4F424ABDA6C8}"/>
              </a:ext>
            </a:extLst>
          </p:cNvPr>
          <p:cNvPicPr>
            <a:picLocks noGrp="1" noChangeAspect="1"/>
          </p:cNvPicPr>
          <p:nvPr>
            <p:ph sz="half" idx="1"/>
          </p:nvPr>
        </p:nvPicPr>
        <p:blipFill>
          <a:blip r:embed="rId6" cstate="screen">
            <a:extLst>
              <a:ext uri="{28A0092B-C50C-407E-A947-70E740481C1C}">
                <a14:useLocalDpi xmlns:a14="http://schemas.microsoft.com/office/drawing/2010/main"/>
              </a:ext>
            </a:extLst>
          </a:blip>
          <a:stretch>
            <a:fillRect/>
          </a:stretch>
        </p:blipFill>
        <p:spPr>
          <a:xfrm>
            <a:off x="910244" y="2064309"/>
            <a:ext cx="4339488" cy="4428566"/>
          </a:xfrm>
        </p:spPr>
      </p:pic>
    </p:spTree>
    <p:extLst>
      <p:ext uri="{BB962C8B-B14F-4D97-AF65-F5344CB8AC3E}">
        <p14:creationId xmlns:p14="http://schemas.microsoft.com/office/powerpoint/2010/main" val="4256527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BA9FF-E456-4CB2-BE9C-327E517FA1A3}"/>
              </a:ext>
            </a:extLst>
          </p:cNvPr>
          <p:cNvSpPr>
            <a:spLocks noGrp="1"/>
          </p:cNvSpPr>
          <p:nvPr>
            <p:ph type="title"/>
          </p:nvPr>
        </p:nvSpPr>
        <p:spPr>
          <a:xfrm>
            <a:off x="838200" y="365126"/>
            <a:ext cx="10515597" cy="1085926"/>
          </a:xfrm>
        </p:spPr>
        <p:style>
          <a:lnRef idx="2">
            <a:schemeClr val="accent4">
              <a:shade val="50000"/>
            </a:schemeClr>
          </a:lnRef>
          <a:fillRef idx="1">
            <a:schemeClr val="accent4"/>
          </a:fillRef>
          <a:effectRef idx="0">
            <a:schemeClr val="accent4"/>
          </a:effectRef>
          <a:fontRef idx="minor">
            <a:schemeClr val="lt1"/>
          </a:fontRef>
        </p:style>
        <p:txBody>
          <a:bodyPr/>
          <a:lstStyle/>
          <a:p>
            <a:pPr algn="ctr"/>
            <a:r>
              <a:rPr lang="en-US" b="1" dirty="0"/>
              <a:t>How can we fix the problem?</a:t>
            </a:r>
            <a:endParaRPr lang="en-US" dirty="0"/>
          </a:p>
        </p:txBody>
      </p:sp>
      <p:graphicFrame>
        <p:nvGraphicFramePr>
          <p:cNvPr id="4" name="Table 4">
            <a:extLst>
              <a:ext uri="{FF2B5EF4-FFF2-40B4-BE49-F238E27FC236}">
                <a16:creationId xmlns:a16="http://schemas.microsoft.com/office/drawing/2014/main" id="{D35F12C6-20F8-4432-8E60-2D28DAD8492E}"/>
              </a:ext>
            </a:extLst>
          </p:cNvPr>
          <p:cNvGraphicFramePr>
            <a:graphicFrameLocks noGrp="1"/>
          </p:cNvGraphicFramePr>
          <p:nvPr>
            <p:ph idx="1"/>
            <p:extLst>
              <p:ext uri="{D42A27DB-BD31-4B8C-83A1-F6EECF244321}">
                <p14:modId xmlns:p14="http://schemas.microsoft.com/office/powerpoint/2010/main" val="3402901283"/>
              </p:ext>
            </p:extLst>
          </p:nvPr>
        </p:nvGraphicFramePr>
        <p:xfrm>
          <a:off x="838203" y="1451051"/>
          <a:ext cx="10515597" cy="4754880"/>
        </p:xfrm>
        <a:graphic>
          <a:graphicData uri="http://schemas.openxmlformats.org/drawingml/2006/table">
            <a:tbl>
              <a:tblPr firstRow="1" bandRow="1">
                <a:tableStyleId>{ED083AE6-46FA-4A59-8FB0-9F97EB10719F}</a:tableStyleId>
              </a:tblPr>
              <a:tblGrid>
                <a:gridCol w="3505199">
                  <a:extLst>
                    <a:ext uri="{9D8B030D-6E8A-4147-A177-3AD203B41FA5}">
                      <a16:colId xmlns:a16="http://schemas.microsoft.com/office/drawing/2014/main" val="3334010677"/>
                    </a:ext>
                  </a:extLst>
                </a:gridCol>
                <a:gridCol w="3505199">
                  <a:extLst>
                    <a:ext uri="{9D8B030D-6E8A-4147-A177-3AD203B41FA5}">
                      <a16:colId xmlns:a16="http://schemas.microsoft.com/office/drawing/2014/main" val="957056788"/>
                    </a:ext>
                  </a:extLst>
                </a:gridCol>
                <a:gridCol w="3505199">
                  <a:extLst>
                    <a:ext uri="{9D8B030D-6E8A-4147-A177-3AD203B41FA5}">
                      <a16:colId xmlns:a16="http://schemas.microsoft.com/office/drawing/2014/main" val="2794858818"/>
                    </a:ext>
                  </a:extLst>
                </a:gridCol>
              </a:tblGrid>
              <a:tr h="370840">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tc>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tc>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tc>
                <a:extLst>
                  <a:ext uri="{0D108BD9-81ED-4DB2-BD59-A6C34878D82A}">
                    <a16:rowId xmlns:a16="http://schemas.microsoft.com/office/drawing/2014/main" val="287806836"/>
                  </a:ext>
                </a:extLst>
              </a:tr>
            </a:tbl>
          </a:graphicData>
        </a:graphic>
      </p:graphicFrame>
      <p:pic>
        <p:nvPicPr>
          <p:cNvPr id="6" name="Picture 5" descr="A picture containing vector graphics, sushi, toy, dish&#10;&#10;Description automatically generated">
            <a:extLst>
              <a:ext uri="{FF2B5EF4-FFF2-40B4-BE49-F238E27FC236}">
                <a16:creationId xmlns:a16="http://schemas.microsoft.com/office/drawing/2014/main" id="{FFC5E13F-F752-4557-AA66-03EFA8A5A3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751" y="1611217"/>
            <a:ext cx="2358371" cy="2894682"/>
          </a:xfrm>
          <a:prstGeom prst="rect">
            <a:avLst/>
          </a:prstGeom>
        </p:spPr>
      </p:pic>
      <p:pic>
        <p:nvPicPr>
          <p:cNvPr id="7" name="Content Placeholder 5" descr="A picture containing silhouette&#10;&#10;Description automatically generated">
            <a:extLst>
              <a:ext uri="{FF2B5EF4-FFF2-40B4-BE49-F238E27FC236}">
                <a16:creationId xmlns:a16="http://schemas.microsoft.com/office/drawing/2014/main" id="{00268FB1-EAEC-4CDB-89BC-330B687BC9BC}"/>
              </a:ext>
            </a:extLst>
          </p:cNvPr>
          <p:cNvPicPr>
            <a:picLocks noChangeAspect="1"/>
          </p:cNvPicPr>
          <p:nvPr/>
        </p:nvPicPr>
        <p:blipFill>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flipH="1">
            <a:off x="2032429" y="4469353"/>
            <a:ext cx="2103859" cy="1554860"/>
          </a:xfrm>
          <a:prstGeom prst="rect">
            <a:avLst/>
          </a:prstGeom>
        </p:spPr>
      </p:pic>
      <p:sp>
        <p:nvSpPr>
          <p:cNvPr id="8" name="TextBox 7">
            <a:extLst>
              <a:ext uri="{FF2B5EF4-FFF2-40B4-BE49-F238E27FC236}">
                <a16:creationId xmlns:a16="http://schemas.microsoft.com/office/drawing/2014/main" id="{431E9C7F-29AE-4654-A36B-DFC1A7032367}"/>
              </a:ext>
            </a:extLst>
          </p:cNvPr>
          <p:cNvSpPr txBox="1"/>
          <p:nvPr/>
        </p:nvSpPr>
        <p:spPr>
          <a:xfrm flipH="1">
            <a:off x="9617860" y="9835565"/>
            <a:ext cx="2069200" cy="369332"/>
          </a:xfrm>
          <a:prstGeom prst="rect">
            <a:avLst/>
          </a:prstGeom>
          <a:noFill/>
        </p:spPr>
        <p:txBody>
          <a:bodyPr wrap="square" rtlCol="0">
            <a:spAutoFit/>
          </a:bodyPr>
          <a:lstStyle/>
          <a:p>
            <a:r>
              <a:rPr lang="en-US" sz="900">
                <a:hlinkClick r:id="rId5" tooltip="http://homegrownheartsacademy.blogspot.com/2013/11/native-american-unit-day-3-indians-of.html"/>
              </a:rPr>
              <a:t>This Photo</a:t>
            </a:r>
            <a:r>
              <a:rPr lang="en-US" sz="900"/>
              <a:t> by Unknown Author is licensed under </a:t>
            </a:r>
            <a:r>
              <a:rPr lang="en-US" sz="900">
                <a:hlinkClick r:id="rId6" tooltip="https://creativecommons.org/licenses/by-nc-sa/3.0/"/>
              </a:rPr>
              <a:t>CC BY-SA-NC</a:t>
            </a:r>
            <a:endParaRPr lang="en-US" sz="900"/>
          </a:p>
        </p:txBody>
      </p:sp>
      <p:pic>
        <p:nvPicPr>
          <p:cNvPr id="11" name="Content Placeholder 8" descr="A picture containing flower, plant, pinwheel, vector graphics&#10;&#10;Description automatically generated">
            <a:extLst>
              <a:ext uri="{FF2B5EF4-FFF2-40B4-BE49-F238E27FC236}">
                <a16:creationId xmlns:a16="http://schemas.microsoft.com/office/drawing/2014/main" id="{E1E54D0D-7615-4289-9BC2-E9BAD9AF1234}"/>
              </a:ext>
            </a:extLst>
          </p:cNvPr>
          <p:cNvPicPr>
            <a:picLocks noChangeAspect="1"/>
          </p:cNvPicPr>
          <p:nvPr/>
        </p:nvPicPr>
        <p:blipFill>
          <a:blip r:embed="rId7" cstate="screen">
            <a:extLst>
              <a:ext uri="{28A0092B-C50C-407E-A947-70E740481C1C}">
                <a14:useLocalDpi xmlns:a14="http://schemas.microsoft.com/office/drawing/2010/main"/>
              </a:ext>
              <a:ext uri="{837473B0-CC2E-450A-ABE3-18F120FF3D39}">
                <a1611:picAttrSrcUrl xmlns:a1611="http://schemas.microsoft.com/office/drawing/2016/11/main" r:id="rId8"/>
              </a:ext>
            </a:extLst>
          </a:blip>
          <a:stretch>
            <a:fillRect/>
          </a:stretch>
        </p:blipFill>
        <p:spPr>
          <a:xfrm>
            <a:off x="5615529" y="4439244"/>
            <a:ext cx="1446283" cy="1584969"/>
          </a:xfrm>
          <a:prstGeom prst="rect">
            <a:avLst/>
          </a:prstGeom>
        </p:spPr>
      </p:pic>
      <p:pic>
        <p:nvPicPr>
          <p:cNvPr id="13" name="Picture 12" descr="A picture containing light&#10;&#10;Description automatically generated">
            <a:extLst>
              <a:ext uri="{FF2B5EF4-FFF2-40B4-BE49-F238E27FC236}">
                <a16:creationId xmlns:a16="http://schemas.microsoft.com/office/drawing/2014/main" id="{1A778619-E4C2-4D25-8D8A-F10541A59F1D}"/>
              </a:ext>
            </a:extLst>
          </p:cNvPr>
          <p:cNvPicPr>
            <a:picLocks noChangeAspect="1"/>
          </p:cNvPicPr>
          <p:nvPr/>
        </p:nvPicPr>
        <p:blipFill>
          <a:blip r:embed="rId9" cstate="screen">
            <a:extLst>
              <a:ext uri="{28A0092B-C50C-407E-A947-70E740481C1C}">
                <a14:useLocalDpi xmlns:a14="http://schemas.microsoft.com/office/drawing/2010/main"/>
              </a:ext>
              <a:ext uri="{837473B0-CC2E-450A-ABE3-18F120FF3D39}">
                <a1611:picAttrSrcUrl xmlns:a1611="http://schemas.microsoft.com/office/drawing/2016/11/main" r:id="rId10"/>
              </a:ext>
            </a:extLst>
          </a:blip>
          <a:stretch>
            <a:fillRect/>
          </a:stretch>
        </p:blipFill>
        <p:spPr>
          <a:xfrm>
            <a:off x="9249938" y="4807553"/>
            <a:ext cx="2103859" cy="1397094"/>
          </a:xfrm>
          <a:prstGeom prst="rect">
            <a:avLst/>
          </a:prstGeom>
        </p:spPr>
      </p:pic>
      <p:pic>
        <p:nvPicPr>
          <p:cNvPr id="14" name="Content Placeholder 5">
            <a:extLst>
              <a:ext uri="{FF2B5EF4-FFF2-40B4-BE49-F238E27FC236}">
                <a16:creationId xmlns:a16="http://schemas.microsoft.com/office/drawing/2014/main" id="{6A2CDAE5-6E1D-4B5E-9B3D-2CD73273B350}"/>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8342303" y="1568914"/>
            <a:ext cx="2173722" cy="3625773"/>
          </a:xfrm>
          <a:prstGeom prst="rect">
            <a:avLst/>
          </a:prstGeom>
        </p:spPr>
      </p:pic>
      <p:pic>
        <p:nvPicPr>
          <p:cNvPr id="5" name="Picture 4" descr="A picture containing text, tent, vector graphics, outdoor object&#10;&#10;Description automatically generated">
            <a:extLst>
              <a:ext uri="{FF2B5EF4-FFF2-40B4-BE49-F238E27FC236}">
                <a16:creationId xmlns:a16="http://schemas.microsoft.com/office/drawing/2014/main" id="{C250B8B4-BFF0-4638-8EDA-7F414814DDF3}"/>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514744" y="2199283"/>
            <a:ext cx="3162512" cy="1944631"/>
          </a:xfrm>
          <a:prstGeom prst="rect">
            <a:avLst/>
          </a:prstGeom>
        </p:spPr>
      </p:pic>
    </p:spTree>
    <p:extLst>
      <p:ext uri="{BB962C8B-B14F-4D97-AF65-F5344CB8AC3E}">
        <p14:creationId xmlns:p14="http://schemas.microsoft.com/office/powerpoint/2010/main" val="869498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961FAF58-0FD5-4BFA-9A9A-227C0AF189C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p:blipFill>
        <p:spPr bwMode="auto">
          <a:xfrm>
            <a:off x="0" y="322350"/>
            <a:ext cx="8814019" cy="5876012"/>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ffectLst>
            <a:softEdge rad="127000"/>
          </a:effectLst>
          <a:extLst>
            <a:ext uri="{909E8E84-426E-40DD-AFC4-6F175D3DCCD1}">
              <a14:hiddenFill xmlns:a14="http://schemas.microsoft.com/office/drawing/2010/main">
                <a:solidFill>
                  <a:srgbClr val="FFFFFF"/>
                </a:solidFill>
              </a14:hiddenFill>
            </a:ext>
          </a:extLst>
        </p:spPr>
      </p:pic>
      <p:pic>
        <p:nvPicPr>
          <p:cNvPr id="5" name="Picture 4" descr="A close up of a sign&#10;&#10;Description automatically generated">
            <a:extLst>
              <a:ext uri="{FF2B5EF4-FFF2-40B4-BE49-F238E27FC236}">
                <a16:creationId xmlns:a16="http://schemas.microsoft.com/office/drawing/2014/main" id="{47E941DF-750C-44C4-AD42-7ABC893D4A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31270" y="3582745"/>
            <a:ext cx="2501708" cy="2501708"/>
          </a:xfrm>
          <a:prstGeom prst="rect">
            <a:avLst/>
          </a:prstGeom>
        </p:spPr>
      </p:pic>
      <p:sp>
        <p:nvSpPr>
          <p:cNvPr id="6" name="Title 1">
            <a:extLst>
              <a:ext uri="{FF2B5EF4-FFF2-40B4-BE49-F238E27FC236}">
                <a16:creationId xmlns:a16="http://schemas.microsoft.com/office/drawing/2014/main" id="{AF18E441-3C0B-44EE-9520-D0DE2E823999}"/>
              </a:ext>
            </a:extLst>
          </p:cNvPr>
          <p:cNvSpPr txBox="1">
            <a:spLocks/>
          </p:cNvSpPr>
          <p:nvPr/>
        </p:nvSpPr>
        <p:spPr>
          <a:xfrm>
            <a:off x="8496693" y="563997"/>
            <a:ext cx="3695307" cy="250170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Arial" panose="020B0604020202020204" pitchFamily="34" charset="0"/>
                <a:cs typeface="Arial" panose="020B0604020202020204" pitchFamily="34" charset="0"/>
              </a:rPr>
              <a:t>What did we learn from today’s challenge?</a:t>
            </a:r>
          </a:p>
        </p:txBody>
      </p:sp>
    </p:spTree>
    <p:extLst>
      <p:ext uri="{BB962C8B-B14F-4D97-AF65-F5344CB8AC3E}">
        <p14:creationId xmlns:p14="http://schemas.microsoft.com/office/powerpoint/2010/main" val="2210155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90000"/>
            <a:lumOff val="10000"/>
          </a:schemeClr>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AA8C323-82FB-4A23-8B38-77A38ABEDA6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85619" y="1210487"/>
            <a:ext cx="6010381" cy="4507785"/>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1688B93-C7BD-4E6E-9256-C09F7D96D809}"/>
              </a:ext>
            </a:extLst>
          </p:cNvPr>
          <p:cNvSpPr txBox="1"/>
          <p:nvPr/>
        </p:nvSpPr>
        <p:spPr>
          <a:xfrm>
            <a:off x="5644675" y="551289"/>
            <a:ext cx="3971936" cy="769441"/>
          </a:xfrm>
          <a:prstGeom prst="rect">
            <a:avLst/>
          </a:prstGeom>
          <a:noFill/>
        </p:spPr>
        <p:txBody>
          <a:bodyPr wrap="square" rtlCol="0">
            <a:spAutoFit/>
          </a:bodyPr>
          <a:lstStyle/>
          <a:p>
            <a:r>
              <a:rPr lang="en-US" sz="4400" b="1" dirty="0">
                <a:solidFill>
                  <a:schemeClr val="bg1"/>
                </a:solidFill>
                <a:latin typeface="Arial" panose="020B0604020202020204" pitchFamily="34" charset="0"/>
                <a:cs typeface="Arial" panose="020B0604020202020204" pitchFamily="34" charset="0"/>
              </a:rPr>
              <a:t>Vocabulary:</a:t>
            </a:r>
          </a:p>
        </p:txBody>
      </p:sp>
      <p:sp>
        <p:nvSpPr>
          <p:cNvPr id="4" name="TextBox 3">
            <a:extLst>
              <a:ext uri="{FF2B5EF4-FFF2-40B4-BE49-F238E27FC236}">
                <a16:creationId xmlns:a16="http://schemas.microsoft.com/office/drawing/2014/main" id="{DF92F08D-3351-4B1B-BA69-2B38D7C93919}"/>
              </a:ext>
            </a:extLst>
          </p:cNvPr>
          <p:cNvSpPr txBox="1"/>
          <p:nvPr/>
        </p:nvSpPr>
        <p:spPr>
          <a:xfrm>
            <a:off x="6096000" y="1631755"/>
            <a:ext cx="5637088" cy="4985980"/>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200" b="1" dirty="0">
                <a:solidFill>
                  <a:schemeClr val="bg1"/>
                </a:solidFill>
              </a:rPr>
              <a:t>Invasive</a:t>
            </a:r>
            <a:r>
              <a:rPr lang="en-US" sz="2200" dirty="0">
                <a:solidFill>
                  <a:schemeClr val="bg1"/>
                </a:solidFill>
              </a:rPr>
              <a:t> – growing and dispersing easily, usually to the detriment of native species and ecosystems</a:t>
            </a:r>
          </a:p>
          <a:p>
            <a:endParaRPr lang="en-US" sz="2200" dirty="0">
              <a:solidFill>
                <a:schemeClr val="bg1"/>
              </a:solidFill>
            </a:endParaRPr>
          </a:p>
          <a:p>
            <a:pPr marL="342900" indent="-342900">
              <a:buFont typeface="Arial" panose="020B0604020202020204" pitchFamily="34" charset="0"/>
              <a:buChar char="•"/>
            </a:pPr>
            <a:r>
              <a:rPr lang="en-US" sz="2200" b="1" dirty="0">
                <a:solidFill>
                  <a:schemeClr val="bg1"/>
                </a:solidFill>
              </a:rPr>
              <a:t>Native</a:t>
            </a:r>
            <a:r>
              <a:rPr lang="en-US" sz="2200" dirty="0">
                <a:solidFill>
                  <a:schemeClr val="bg1"/>
                </a:solidFill>
              </a:rPr>
              <a:t> – found originally in a place, not introduced from another place</a:t>
            </a:r>
          </a:p>
          <a:p>
            <a:pPr marL="342900" indent="-342900">
              <a:buFont typeface="Arial" panose="020B0604020202020204" pitchFamily="34" charset="0"/>
              <a:buChar char="•"/>
            </a:pPr>
            <a:endParaRPr lang="en-US" sz="2200" dirty="0">
              <a:solidFill>
                <a:schemeClr val="bg1"/>
              </a:solidFill>
            </a:endParaRPr>
          </a:p>
          <a:p>
            <a:pPr marL="342900" indent="-342900">
              <a:buFont typeface="Arial" panose="020B0604020202020204" pitchFamily="34" charset="0"/>
              <a:buChar char="•"/>
            </a:pPr>
            <a:r>
              <a:rPr lang="en-US" sz="2200" b="1" dirty="0">
                <a:solidFill>
                  <a:schemeClr val="bg1"/>
                </a:solidFill>
              </a:rPr>
              <a:t>Noxious weed </a:t>
            </a:r>
            <a:r>
              <a:rPr lang="en-US" sz="2200" dirty="0">
                <a:solidFill>
                  <a:schemeClr val="bg1"/>
                </a:solidFill>
              </a:rPr>
              <a:t>– plant that has been introduced, accidentally or intentionally, into an environment and causes or is likely to cause environmental or economic harm. </a:t>
            </a:r>
          </a:p>
          <a:p>
            <a:endParaRPr lang="en-US" dirty="0"/>
          </a:p>
          <a:p>
            <a:endParaRPr lang="en-US" dirty="0"/>
          </a:p>
          <a:p>
            <a:endParaRPr lang="en-US" dirty="0"/>
          </a:p>
        </p:txBody>
      </p:sp>
    </p:spTree>
    <p:extLst>
      <p:ext uri="{BB962C8B-B14F-4D97-AF65-F5344CB8AC3E}">
        <p14:creationId xmlns:p14="http://schemas.microsoft.com/office/powerpoint/2010/main" val="1411483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90000"/>
            <a:lumOff val="10000"/>
          </a:schemeClr>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AA8C323-82FB-4A23-8B38-77A38ABEDA6D}"/>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0" y="276330"/>
            <a:ext cx="7303460" cy="6304126"/>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1688B93-C7BD-4E6E-9256-C09F7D96D809}"/>
              </a:ext>
            </a:extLst>
          </p:cNvPr>
          <p:cNvSpPr txBox="1"/>
          <p:nvPr/>
        </p:nvSpPr>
        <p:spPr>
          <a:xfrm>
            <a:off x="7690381" y="1075845"/>
            <a:ext cx="4014076" cy="1323439"/>
          </a:xfrm>
          <a:prstGeom prst="rect">
            <a:avLst/>
          </a:prstGeom>
          <a:noFill/>
        </p:spPr>
        <p:txBody>
          <a:bodyPr wrap="square" rtlCol="0">
            <a:spAutoFit/>
          </a:bodyPr>
          <a:lstStyle/>
          <a:p>
            <a:r>
              <a:rPr lang="en-US" sz="4000" dirty="0">
                <a:solidFill>
                  <a:schemeClr val="bg1"/>
                </a:solidFill>
                <a:latin typeface="Arial" panose="020B0604020202020204" pitchFamily="34" charset="0"/>
                <a:cs typeface="Arial" panose="020B0604020202020204" pitchFamily="34" charset="0"/>
              </a:rPr>
              <a:t>Highlights from our last lesson:</a:t>
            </a:r>
          </a:p>
        </p:txBody>
      </p:sp>
      <p:sp>
        <p:nvSpPr>
          <p:cNvPr id="4" name="TextBox 3">
            <a:extLst>
              <a:ext uri="{FF2B5EF4-FFF2-40B4-BE49-F238E27FC236}">
                <a16:creationId xmlns:a16="http://schemas.microsoft.com/office/drawing/2014/main" id="{1DEAEDDA-E07C-4163-86C0-C5080B8B79EC}"/>
              </a:ext>
            </a:extLst>
          </p:cNvPr>
          <p:cNvSpPr txBox="1"/>
          <p:nvPr/>
        </p:nvSpPr>
        <p:spPr>
          <a:xfrm>
            <a:off x="8082412" y="2996879"/>
            <a:ext cx="3753416" cy="2369880"/>
          </a:xfrm>
          <a:prstGeom prst="rect">
            <a:avLst/>
          </a:prstGeom>
          <a:noFill/>
        </p:spPr>
        <p:txBody>
          <a:bodyPr wrap="square" rtlCol="0">
            <a:spAutoFit/>
          </a:bodyPr>
          <a:lstStyle/>
          <a:p>
            <a:r>
              <a:rPr lang="en-US" sz="3200" dirty="0">
                <a:solidFill>
                  <a:schemeClr val="bg1"/>
                </a:solidFill>
              </a:rPr>
              <a:t>Think Back On:</a:t>
            </a:r>
          </a:p>
          <a:p>
            <a:endParaRPr lang="en-US" sz="3200" b="1" dirty="0">
              <a:solidFill>
                <a:schemeClr val="bg1"/>
              </a:solidFill>
            </a:endParaRPr>
          </a:p>
          <a:p>
            <a:pPr marL="457200" indent="-457200">
              <a:buFont typeface="Arial" panose="020B0604020202020204" pitchFamily="34" charset="0"/>
              <a:buChar char="•"/>
            </a:pPr>
            <a:r>
              <a:rPr lang="en-US" sz="2800" dirty="0">
                <a:solidFill>
                  <a:schemeClr val="bg1"/>
                </a:solidFill>
              </a:rPr>
              <a:t>Wildlife Populations</a:t>
            </a:r>
          </a:p>
          <a:p>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Human Impact</a:t>
            </a:r>
          </a:p>
        </p:txBody>
      </p:sp>
      <p:pic>
        <p:nvPicPr>
          <p:cNvPr id="6" name="Picture 5" descr="A close up of a toy&#10;&#10;Description automatically generated">
            <a:extLst>
              <a:ext uri="{FF2B5EF4-FFF2-40B4-BE49-F238E27FC236}">
                <a16:creationId xmlns:a16="http://schemas.microsoft.com/office/drawing/2014/main" id="{4DC4DFF4-FA3D-4AA1-8B09-DEE57F0E7C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28707" y="2807786"/>
            <a:ext cx="1784622" cy="2974369"/>
          </a:xfrm>
          <a:prstGeom prst="rect">
            <a:avLst/>
          </a:prstGeom>
        </p:spPr>
      </p:pic>
    </p:spTree>
    <p:extLst>
      <p:ext uri="{BB962C8B-B14F-4D97-AF65-F5344CB8AC3E}">
        <p14:creationId xmlns:p14="http://schemas.microsoft.com/office/powerpoint/2010/main" val="2012941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C474C-3232-4E38-B3B6-C1A0D6EB9C3F}"/>
              </a:ext>
            </a:extLst>
          </p:cNvPr>
          <p:cNvSpPr>
            <a:spLocks noGrp="1"/>
          </p:cNvSpPr>
          <p:nvPr>
            <p:ph type="title"/>
          </p:nvPr>
        </p:nvSpPr>
        <p:spPr>
          <a:xfrm>
            <a:off x="714756" y="5002651"/>
            <a:ext cx="10762488" cy="1207008"/>
          </a:xfrm>
        </p:spPr>
        <p:txBody>
          <a:bodyPr vert="horz" lIns="91440" tIns="45720" rIns="91440" bIns="45720" rtlCol="0" anchor="b">
            <a:noAutofit/>
          </a:bodyPr>
          <a:lstStyle/>
          <a:p>
            <a:pPr algn="ctr"/>
            <a:r>
              <a:rPr lang="en-US" sz="3600" kern="1200" dirty="0">
                <a:solidFill>
                  <a:schemeClr val="tx1"/>
                </a:solidFill>
                <a:latin typeface="+mj-lt"/>
                <a:ea typeface="+mj-ea"/>
                <a:cs typeface="+mj-cs"/>
              </a:rPr>
              <a:t>The Relationship Between Humans, Wildlife, </a:t>
            </a:r>
            <a:br>
              <a:rPr lang="en-US" sz="3600" kern="1200" dirty="0">
                <a:solidFill>
                  <a:schemeClr val="tx1"/>
                </a:solidFill>
                <a:latin typeface="+mj-lt"/>
                <a:ea typeface="+mj-ea"/>
                <a:cs typeface="+mj-cs"/>
              </a:rPr>
            </a:br>
            <a:r>
              <a:rPr lang="en-US" sz="3600" kern="1200" dirty="0">
                <a:solidFill>
                  <a:schemeClr val="tx1"/>
                </a:solidFill>
                <a:latin typeface="+mj-lt"/>
                <a:ea typeface="+mj-ea"/>
                <a:cs typeface="+mj-cs"/>
              </a:rPr>
              <a:t>&amp;</a:t>
            </a:r>
            <a:br>
              <a:rPr lang="en-US" sz="3600" kern="1200" dirty="0">
                <a:solidFill>
                  <a:schemeClr val="tx1"/>
                </a:solidFill>
                <a:latin typeface="+mj-lt"/>
                <a:ea typeface="+mj-ea"/>
                <a:cs typeface="+mj-cs"/>
              </a:rPr>
            </a:br>
            <a:r>
              <a:rPr lang="en-US" sz="3600" kern="1200" dirty="0">
                <a:solidFill>
                  <a:schemeClr val="tx1"/>
                </a:solidFill>
                <a:latin typeface="+mj-lt"/>
                <a:ea typeface="+mj-ea"/>
                <a:cs typeface="+mj-cs"/>
              </a:rPr>
              <a:t>PLANTS</a:t>
            </a:r>
          </a:p>
        </p:txBody>
      </p:sp>
      <p:pic>
        <p:nvPicPr>
          <p:cNvPr id="12" name="Content Placeholder 11" descr="A picture containing grass, field, outdoor, cow&#10;&#10;Description automatically generated">
            <a:extLst>
              <a:ext uri="{FF2B5EF4-FFF2-40B4-BE49-F238E27FC236}">
                <a16:creationId xmlns:a16="http://schemas.microsoft.com/office/drawing/2014/main" id="{A7BFD68E-5063-46A5-8850-CCB21209CE9A}"/>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b="-1"/>
          <a:stretch/>
        </p:blipFill>
        <p:spPr>
          <a:xfrm>
            <a:off x="609600" y="320749"/>
            <a:ext cx="5212080" cy="3856948"/>
          </a:xfrm>
          <a:prstGeom prst="rect">
            <a:avLst/>
          </a:prstGeom>
        </p:spPr>
      </p:pic>
      <p:cxnSp>
        <p:nvCxnSpPr>
          <p:cNvPr id="32" name="Straight Connector 31">
            <a:extLst>
              <a:ext uri="{FF2B5EF4-FFF2-40B4-BE49-F238E27FC236}">
                <a16:creationId xmlns:a16="http://schemas.microsoft.com/office/drawing/2014/main" id="{B6375111-306C-49EA-9DD1-79A2ED78FA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251845"/>
            <a:ext cx="0" cy="21209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8" name="Content Placeholder 7">
            <a:extLst>
              <a:ext uri="{FF2B5EF4-FFF2-40B4-BE49-F238E27FC236}">
                <a16:creationId xmlns:a16="http://schemas.microsoft.com/office/drawing/2014/main" id="{F05CB061-70BD-4863-ABC6-CE972F933E40}"/>
              </a:ext>
            </a:extLst>
          </p:cNvPr>
          <p:cNvPicPr>
            <a:picLocks noGrp="1" noChangeAspect="1"/>
          </p:cNvPicPr>
          <p:nvPr>
            <p:ph sz="half" idx="1"/>
          </p:nvPr>
        </p:nvPicPr>
        <p:blipFill>
          <a:blip r:embed="rId4">
            <a:extLst>
              <a:ext uri="{28A0092B-C50C-407E-A947-70E740481C1C}">
                <a14:useLocalDpi xmlns:a14="http://schemas.microsoft.com/office/drawing/2010/main"/>
              </a:ext>
              <a:ext uri="{837473B0-CC2E-450A-ABE3-18F120FF3D39}">
                <a1611:picAttrSrcUrl xmlns:a1611="http://schemas.microsoft.com/office/drawing/2016/11/main" r:id="rId5"/>
              </a:ext>
            </a:extLst>
          </a:blip>
          <a:srcRect/>
          <a:stretch/>
        </p:blipFill>
        <p:spPr>
          <a:xfrm>
            <a:off x="6370320" y="509120"/>
            <a:ext cx="5212080" cy="3480166"/>
          </a:xfrm>
          <a:prstGeom prst="rect">
            <a:avLst/>
          </a:prstGeom>
        </p:spPr>
      </p:pic>
      <p:sp>
        <p:nvSpPr>
          <p:cNvPr id="3" name="TextBox 2">
            <a:extLst>
              <a:ext uri="{FF2B5EF4-FFF2-40B4-BE49-F238E27FC236}">
                <a16:creationId xmlns:a16="http://schemas.microsoft.com/office/drawing/2014/main" id="{76A3F67A-C0FB-47CE-A9B4-AFD09E0AF95D}"/>
              </a:ext>
            </a:extLst>
          </p:cNvPr>
          <p:cNvSpPr txBox="1"/>
          <p:nvPr/>
        </p:nvSpPr>
        <p:spPr>
          <a:xfrm>
            <a:off x="6370320" y="3989286"/>
            <a:ext cx="5212080" cy="230832"/>
          </a:xfrm>
          <a:prstGeom prst="rect">
            <a:avLst/>
          </a:prstGeom>
          <a:noFill/>
        </p:spPr>
        <p:txBody>
          <a:bodyPr wrap="square" rtlCol="0">
            <a:spAutoFit/>
          </a:bodyPr>
          <a:lstStyle/>
          <a:p>
            <a:r>
              <a:rPr lang="en-US" sz="900">
                <a:hlinkClick r:id="rId5" tooltip="https://www.flickr.com/photos/oragriculture/8071474889/in/album-72157644569776961/"/>
              </a:rPr>
              <a:t>This Photo</a:t>
            </a:r>
            <a:r>
              <a:rPr lang="en-US" sz="900"/>
              <a:t> by Unknown Author is licensed under </a:t>
            </a:r>
            <a:r>
              <a:rPr lang="en-US" sz="900">
                <a:hlinkClick r:id="rId6" tooltip="https://creativecommons.org/licenses/by-nc-nd/3.0/"/>
              </a:rPr>
              <a:t>CC BY-NC-ND</a:t>
            </a:r>
            <a:endParaRPr lang="en-US" sz="900"/>
          </a:p>
        </p:txBody>
      </p:sp>
    </p:spTree>
    <p:extLst>
      <p:ext uri="{BB962C8B-B14F-4D97-AF65-F5344CB8AC3E}">
        <p14:creationId xmlns:p14="http://schemas.microsoft.com/office/powerpoint/2010/main" val="324536367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12EF2-90D0-440F-AD99-E8C38310E606}"/>
              </a:ext>
            </a:extLst>
          </p:cNvPr>
          <p:cNvSpPr>
            <a:spLocks noGrp="1"/>
          </p:cNvSpPr>
          <p:nvPr>
            <p:ph type="title"/>
          </p:nvPr>
        </p:nvSpPr>
        <p:spPr>
          <a:xfrm>
            <a:off x="609601" y="4385066"/>
            <a:ext cx="10923638" cy="1317643"/>
          </a:xfrm>
        </p:spPr>
        <p:txBody>
          <a:bodyPr vert="horz" lIns="91440" tIns="45720" rIns="91440" bIns="45720" rtlCol="0" anchor="b">
            <a:normAutofit fontScale="90000"/>
          </a:bodyPr>
          <a:lstStyle/>
          <a:p>
            <a:r>
              <a:rPr lang="en-US" sz="5600" b="1" kern="1200" dirty="0">
                <a:solidFill>
                  <a:schemeClr val="tx1"/>
                </a:solidFill>
                <a:latin typeface="+mj-lt"/>
                <a:ea typeface="+mj-ea"/>
                <a:cs typeface="+mj-cs"/>
              </a:rPr>
              <a:t>You are wildlife </a:t>
            </a:r>
            <a:r>
              <a:rPr lang="en-US" sz="5600" b="1" dirty="0"/>
              <a:t>grazing on plants</a:t>
            </a:r>
            <a:r>
              <a:rPr lang="en-US" sz="5600" b="1" kern="1200" dirty="0">
                <a:solidFill>
                  <a:schemeClr val="tx1"/>
                </a:solidFill>
                <a:latin typeface="+mj-lt"/>
                <a:ea typeface="+mj-ea"/>
                <a:cs typeface="+mj-cs"/>
              </a:rPr>
              <a:t>.</a:t>
            </a:r>
            <a:endParaRPr lang="en-US" sz="5600" kern="1200" dirty="0">
              <a:solidFill>
                <a:schemeClr val="tx1"/>
              </a:solidFill>
              <a:latin typeface="+mj-lt"/>
              <a:ea typeface="+mj-ea"/>
              <a:cs typeface="+mj-cs"/>
            </a:endParaRPr>
          </a:p>
        </p:txBody>
      </p:sp>
      <p:pic>
        <p:nvPicPr>
          <p:cNvPr id="12" name="Content Placeholder 11">
            <a:extLst>
              <a:ext uri="{FF2B5EF4-FFF2-40B4-BE49-F238E27FC236}">
                <a16:creationId xmlns:a16="http://schemas.microsoft.com/office/drawing/2014/main" id="{3B189614-0C1C-4247-97BD-B7EA1391AD5A}"/>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20" y="10"/>
            <a:ext cx="6095974" cy="4252522"/>
          </a:xfrm>
          <a:prstGeom prst="rect">
            <a:avLst/>
          </a:prstGeom>
        </p:spPr>
      </p:pic>
      <p:pic>
        <p:nvPicPr>
          <p:cNvPr id="6" name="Content Placeholder 5">
            <a:extLst>
              <a:ext uri="{FF2B5EF4-FFF2-40B4-BE49-F238E27FC236}">
                <a16:creationId xmlns:a16="http://schemas.microsoft.com/office/drawing/2014/main" id="{8A12FEE8-AF75-4CD7-A812-CFAAF261C7A3}"/>
              </a:ext>
            </a:extLst>
          </p:cNvPr>
          <p:cNvPicPr>
            <a:picLocks noGrp="1" noChangeAspect="1"/>
          </p:cNvPicPr>
          <p:nvPr>
            <p:ph sz="half" idx="1"/>
          </p:nvPr>
        </p:nvPicPr>
        <p:blipFill rotWithShape="1">
          <a:blip r:embed="rId4" cstate="screen">
            <a:extLst>
              <a:ext uri="{28A0092B-C50C-407E-A947-70E740481C1C}">
                <a14:useLocalDpi xmlns:a14="http://schemas.microsoft.com/office/drawing/2010/main"/>
              </a:ext>
            </a:extLst>
          </a:blip>
          <a:srcRect/>
          <a:stretch/>
        </p:blipFill>
        <p:spPr>
          <a:xfrm>
            <a:off x="6095999" y="-681"/>
            <a:ext cx="6096001" cy="4253215"/>
          </a:xfrm>
          <a:prstGeom prst="rect">
            <a:avLst/>
          </a:prstGeom>
        </p:spPr>
      </p:pic>
      <p:cxnSp>
        <p:nvCxnSpPr>
          <p:cNvPr id="26" name="Straight Connector 25">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781721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4" name="Graphic 3" descr="Flower without stem">
            <a:extLst>
              <a:ext uri="{FF2B5EF4-FFF2-40B4-BE49-F238E27FC236}">
                <a16:creationId xmlns:a16="http://schemas.microsoft.com/office/drawing/2014/main" id="{9882DF59-40D4-4A1C-B7A4-36B08F90C1E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648799" y="3291689"/>
            <a:ext cx="1285982" cy="1285982"/>
          </a:xfrm>
          <a:prstGeom prst="rect">
            <a:avLst/>
          </a:prstGeom>
        </p:spPr>
      </p:pic>
      <p:pic>
        <p:nvPicPr>
          <p:cNvPr id="5" name="Graphic 4" descr="Flower without stem">
            <a:extLst>
              <a:ext uri="{FF2B5EF4-FFF2-40B4-BE49-F238E27FC236}">
                <a16:creationId xmlns:a16="http://schemas.microsoft.com/office/drawing/2014/main" id="{4092A040-9D22-418F-A29F-17830FEB0DFC}"/>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236015" y="633573"/>
            <a:ext cx="1285982" cy="1285982"/>
          </a:xfrm>
          <a:prstGeom prst="rect">
            <a:avLst/>
          </a:prstGeom>
        </p:spPr>
      </p:pic>
      <p:pic>
        <p:nvPicPr>
          <p:cNvPr id="6" name="Graphic 5" descr="Flower without stem">
            <a:extLst>
              <a:ext uri="{FF2B5EF4-FFF2-40B4-BE49-F238E27FC236}">
                <a16:creationId xmlns:a16="http://schemas.microsoft.com/office/drawing/2014/main" id="{0564929A-549C-4733-948B-EA097F0A0799}"/>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0" y="3459009"/>
            <a:ext cx="1285982" cy="1285982"/>
          </a:xfrm>
          <a:prstGeom prst="rect">
            <a:avLst/>
          </a:prstGeom>
        </p:spPr>
      </p:pic>
      <p:pic>
        <p:nvPicPr>
          <p:cNvPr id="7" name="Graphic 6" descr="Flower without stem">
            <a:extLst>
              <a:ext uri="{FF2B5EF4-FFF2-40B4-BE49-F238E27FC236}">
                <a16:creationId xmlns:a16="http://schemas.microsoft.com/office/drawing/2014/main" id="{B73F5ACC-679E-4F52-A5E5-A8DB03295BCF}"/>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529709" y="-109591"/>
            <a:ext cx="1285982" cy="1285982"/>
          </a:xfrm>
          <a:prstGeom prst="rect">
            <a:avLst/>
          </a:prstGeom>
        </p:spPr>
      </p:pic>
      <p:pic>
        <p:nvPicPr>
          <p:cNvPr id="8" name="Graphic 7" descr="Flower without stem">
            <a:extLst>
              <a:ext uri="{FF2B5EF4-FFF2-40B4-BE49-F238E27FC236}">
                <a16:creationId xmlns:a16="http://schemas.microsoft.com/office/drawing/2014/main" id="{6D617474-FBB5-44C7-8DB7-B68E7870DA60}"/>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481560" y="1347627"/>
            <a:ext cx="1285982" cy="1285982"/>
          </a:xfrm>
          <a:prstGeom prst="rect">
            <a:avLst/>
          </a:prstGeom>
        </p:spPr>
      </p:pic>
      <p:pic>
        <p:nvPicPr>
          <p:cNvPr id="9" name="Graphic 8" descr="Flower without stem">
            <a:extLst>
              <a:ext uri="{FF2B5EF4-FFF2-40B4-BE49-F238E27FC236}">
                <a16:creationId xmlns:a16="http://schemas.microsoft.com/office/drawing/2014/main" id="{A5C5F510-C1EA-477F-93AE-28DF0A1304EC}"/>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448922" y="-42731"/>
            <a:ext cx="1285982" cy="1285982"/>
          </a:xfrm>
          <a:prstGeom prst="rect">
            <a:avLst/>
          </a:prstGeom>
        </p:spPr>
      </p:pic>
      <p:pic>
        <p:nvPicPr>
          <p:cNvPr id="10" name="Graphic 9" descr="Flower without stem">
            <a:extLst>
              <a:ext uri="{FF2B5EF4-FFF2-40B4-BE49-F238E27FC236}">
                <a16:creationId xmlns:a16="http://schemas.microsoft.com/office/drawing/2014/main" id="{9241FE9B-0D12-42C9-8717-29A3D5914EF3}"/>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617835" y="1442958"/>
            <a:ext cx="1285982" cy="1285982"/>
          </a:xfrm>
          <a:prstGeom prst="rect">
            <a:avLst/>
          </a:prstGeom>
        </p:spPr>
      </p:pic>
      <p:pic>
        <p:nvPicPr>
          <p:cNvPr id="11" name="Graphic 10" descr="Flower without stem">
            <a:extLst>
              <a:ext uri="{FF2B5EF4-FFF2-40B4-BE49-F238E27FC236}">
                <a16:creationId xmlns:a16="http://schemas.microsoft.com/office/drawing/2014/main" id="{C278E2A2-A459-4DEC-AE29-C9015915C09E}"/>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049838" y="4071991"/>
            <a:ext cx="1285982" cy="1285982"/>
          </a:xfrm>
          <a:prstGeom prst="rect">
            <a:avLst/>
          </a:prstGeom>
        </p:spPr>
      </p:pic>
      <p:pic>
        <p:nvPicPr>
          <p:cNvPr id="12" name="Graphic 11" descr="Flower without stem">
            <a:extLst>
              <a:ext uri="{FF2B5EF4-FFF2-40B4-BE49-F238E27FC236}">
                <a16:creationId xmlns:a16="http://schemas.microsoft.com/office/drawing/2014/main" id="{271F624D-ADE6-4F00-A6B0-878016387076}"/>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420099" y="2085949"/>
            <a:ext cx="1285982" cy="1285982"/>
          </a:xfrm>
          <a:prstGeom prst="rect">
            <a:avLst/>
          </a:prstGeom>
        </p:spPr>
      </p:pic>
      <p:pic>
        <p:nvPicPr>
          <p:cNvPr id="13" name="Graphic 12" descr="Flower without stem">
            <a:extLst>
              <a:ext uri="{FF2B5EF4-FFF2-40B4-BE49-F238E27FC236}">
                <a16:creationId xmlns:a16="http://schemas.microsoft.com/office/drawing/2014/main" id="{4920AFC0-CB6C-4A8C-978F-3A49426E6CB2}"/>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277582" y="1069003"/>
            <a:ext cx="1285982" cy="1285982"/>
          </a:xfrm>
          <a:prstGeom prst="rect">
            <a:avLst/>
          </a:prstGeom>
        </p:spPr>
      </p:pic>
      <p:pic>
        <p:nvPicPr>
          <p:cNvPr id="14" name="Graphic 13" descr="Flower without stem">
            <a:extLst>
              <a:ext uri="{FF2B5EF4-FFF2-40B4-BE49-F238E27FC236}">
                <a16:creationId xmlns:a16="http://schemas.microsoft.com/office/drawing/2014/main" id="{5192D2CB-BBB4-4AFA-A53C-A2BCDB13B9EC}"/>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21480" y="2447818"/>
            <a:ext cx="1285982" cy="1285982"/>
          </a:xfrm>
          <a:prstGeom prst="rect">
            <a:avLst/>
          </a:prstGeom>
        </p:spPr>
      </p:pic>
      <p:pic>
        <p:nvPicPr>
          <p:cNvPr id="15" name="Graphic 14" descr="Flower without stem">
            <a:extLst>
              <a:ext uri="{FF2B5EF4-FFF2-40B4-BE49-F238E27FC236}">
                <a16:creationId xmlns:a16="http://schemas.microsoft.com/office/drawing/2014/main" id="{C2A249E0-B524-4840-BAEC-3770DB420D4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73313" y="2033694"/>
            <a:ext cx="1285982" cy="1285982"/>
          </a:xfrm>
          <a:prstGeom prst="rect">
            <a:avLst/>
          </a:prstGeom>
        </p:spPr>
      </p:pic>
      <p:pic>
        <p:nvPicPr>
          <p:cNvPr id="16" name="Graphic 15" descr="Flower without stem">
            <a:extLst>
              <a:ext uri="{FF2B5EF4-FFF2-40B4-BE49-F238E27FC236}">
                <a16:creationId xmlns:a16="http://schemas.microsoft.com/office/drawing/2014/main" id="{A2956C09-AC5E-4090-B873-B0F410FC02A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52473" y="-125626"/>
            <a:ext cx="1285982" cy="1285982"/>
          </a:xfrm>
          <a:prstGeom prst="rect">
            <a:avLst/>
          </a:prstGeom>
        </p:spPr>
      </p:pic>
      <p:pic>
        <p:nvPicPr>
          <p:cNvPr id="17" name="Graphic 16" descr="Flower without stem">
            <a:extLst>
              <a:ext uri="{FF2B5EF4-FFF2-40B4-BE49-F238E27FC236}">
                <a16:creationId xmlns:a16="http://schemas.microsoft.com/office/drawing/2014/main" id="{8AC3BBC0-6637-4B4F-A523-63A492E7B08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82045" y="1942061"/>
            <a:ext cx="1285982" cy="1285982"/>
          </a:xfrm>
          <a:prstGeom prst="rect">
            <a:avLst/>
          </a:prstGeom>
        </p:spPr>
      </p:pic>
      <p:pic>
        <p:nvPicPr>
          <p:cNvPr id="18" name="Graphic 17" descr="Flower without stem">
            <a:extLst>
              <a:ext uri="{FF2B5EF4-FFF2-40B4-BE49-F238E27FC236}">
                <a16:creationId xmlns:a16="http://schemas.microsoft.com/office/drawing/2014/main" id="{8BCC36A3-A38E-4399-9941-BD69BA0E853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393637" y="2433108"/>
            <a:ext cx="1285982" cy="1285982"/>
          </a:xfrm>
          <a:prstGeom prst="rect">
            <a:avLst/>
          </a:prstGeom>
        </p:spPr>
      </p:pic>
      <p:pic>
        <p:nvPicPr>
          <p:cNvPr id="19" name="Graphic 18" descr="Flower without stem">
            <a:extLst>
              <a:ext uri="{FF2B5EF4-FFF2-40B4-BE49-F238E27FC236}">
                <a16:creationId xmlns:a16="http://schemas.microsoft.com/office/drawing/2014/main" id="{38E07624-8C04-4397-ADAA-7D8E067E32F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83351" y="2798785"/>
            <a:ext cx="1285982" cy="1285982"/>
          </a:xfrm>
          <a:prstGeom prst="rect">
            <a:avLst/>
          </a:prstGeom>
        </p:spPr>
      </p:pic>
      <p:pic>
        <p:nvPicPr>
          <p:cNvPr id="20" name="Graphic 19" descr="Flower without stem">
            <a:extLst>
              <a:ext uri="{FF2B5EF4-FFF2-40B4-BE49-F238E27FC236}">
                <a16:creationId xmlns:a16="http://schemas.microsoft.com/office/drawing/2014/main" id="{EE26FDCE-501E-4028-8163-B11F8CAE23A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93293" y="2535610"/>
            <a:ext cx="1285982" cy="1285982"/>
          </a:xfrm>
          <a:prstGeom prst="rect">
            <a:avLst/>
          </a:prstGeom>
        </p:spPr>
      </p:pic>
      <p:pic>
        <p:nvPicPr>
          <p:cNvPr id="21" name="Graphic 20" descr="Flower without stem">
            <a:extLst>
              <a:ext uri="{FF2B5EF4-FFF2-40B4-BE49-F238E27FC236}">
                <a16:creationId xmlns:a16="http://schemas.microsoft.com/office/drawing/2014/main" id="{6E42DF87-3B85-4DAC-8B68-3F6FAA12310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45030" y="295873"/>
            <a:ext cx="1285982" cy="1285982"/>
          </a:xfrm>
          <a:prstGeom prst="rect">
            <a:avLst/>
          </a:prstGeom>
        </p:spPr>
      </p:pic>
      <p:pic>
        <p:nvPicPr>
          <p:cNvPr id="22" name="Graphic 21" descr="Flower without stem">
            <a:extLst>
              <a:ext uri="{FF2B5EF4-FFF2-40B4-BE49-F238E27FC236}">
                <a16:creationId xmlns:a16="http://schemas.microsoft.com/office/drawing/2014/main" id="{75664B5C-C169-4831-B1D4-1A975A6AF0A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53776" y="-9418"/>
            <a:ext cx="1285982" cy="1285982"/>
          </a:xfrm>
          <a:prstGeom prst="rect">
            <a:avLst/>
          </a:prstGeom>
        </p:spPr>
      </p:pic>
      <p:pic>
        <p:nvPicPr>
          <p:cNvPr id="23" name="Graphic 22" descr="Flower without stem">
            <a:extLst>
              <a:ext uri="{FF2B5EF4-FFF2-40B4-BE49-F238E27FC236}">
                <a16:creationId xmlns:a16="http://schemas.microsoft.com/office/drawing/2014/main" id="{0778B1AB-69B7-4D3A-A46A-7D77CC2A6B8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81993" y="1746241"/>
            <a:ext cx="1285982" cy="1285982"/>
          </a:xfrm>
          <a:prstGeom prst="rect">
            <a:avLst/>
          </a:prstGeom>
        </p:spPr>
      </p:pic>
      <p:pic>
        <p:nvPicPr>
          <p:cNvPr id="24" name="Graphic 23" descr="Flower without stem">
            <a:extLst>
              <a:ext uri="{FF2B5EF4-FFF2-40B4-BE49-F238E27FC236}">
                <a16:creationId xmlns:a16="http://schemas.microsoft.com/office/drawing/2014/main" id="{475F3078-EA71-411C-8E8B-BFA93798BD9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608603" y="2971800"/>
            <a:ext cx="1285982" cy="1285982"/>
          </a:xfrm>
          <a:prstGeom prst="rect">
            <a:avLst/>
          </a:prstGeom>
        </p:spPr>
      </p:pic>
      <p:pic>
        <p:nvPicPr>
          <p:cNvPr id="25" name="Graphic 24" descr="Flower without stem">
            <a:extLst>
              <a:ext uri="{FF2B5EF4-FFF2-40B4-BE49-F238E27FC236}">
                <a16:creationId xmlns:a16="http://schemas.microsoft.com/office/drawing/2014/main" id="{B9DD9F98-F6A1-4A36-A71B-3F323797470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590673" y="640802"/>
            <a:ext cx="1285982" cy="1285982"/>
          </a:xfrm>
          <a:prstGeom prst="rect">
            <a:avLst/>
          </a:prstGeom>
        </p:spPr>
      </p:pic>
      <p:pic>
        <p:nvPicPr>
          <p:cNvPr id="26" name="Graphic 25" descr="Flower without stem">
            <a:extLst>
              <a:ext uri="{FF2B5EF4-FFF2-40B4-BE49-F238E27FC236}">
                <a16:creationId xmlns:a16="http://schemas.microsoft.com/office/drawing/2014/main" id="{1273FE15-413E-4ADD-B482-739A45C27B3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20573" y="-92282"/>
            <a:ext cx="1285982" cy="1285982"/>
          </a:xfrm>
          <a:prstGeom prst="rect">
            <a:avLst/>
          </a:prstGeom>
        </p:spPr>
      </p:pic>
      <p:pic>
        <p:nvPicPr>
          <p:cNvPr id="27" name="Graphic 26" descr="Flower without stem">
            <a:extLst>
              <a:ext uri="{FF2B5EF4-FFF2-40B4-BE49-F238E27FC236}">
                <a16:creationId xmlns:a16="http://schemas.microsoft.com/office/drawing/2014/main" id="{93B3904F-6283-45B7-83CF-D616ABA1525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834431" y="3192990"/>
            <a:ext cx="1285982" cy="1285982"/>
          </a:xfrm>
          <a:prstGeom prst="rect">
            <a:avLst/>
          </a:prstGeom>
        </p:spPr>
      </p:pic>
      <p:pic>
        <p:nvPicPr>
          <p:cNvPr id="28" name="Graphic 27" descr="Flower without stem">
            <a:extLst>
              <a:ext uri="{FF2B5EF4-FFF2-40B4-BE49-F238E27FC236}">
                <a16:creationId xmlns:a16="http://schemas.microsoft.com/office/drawing/2014/main" id="{E8B3BAA7-9250-46EA-B039-1805B36A7D3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398970" y="1621899"/>
            <a:ext cx="1285982" cy="1285982"/>
          </a:xfrm>
          <a:prstGeom prst="rect">
            <a:avLst/>
          </a:prstGeom>
        </p:spPr>
      </p:pic>
      <p:pic>
        <p:nvPicPr>
          <p:cNvPr id="29" name="Graphic 28" descr="Flower without stem">
            <a:extLst>
              <a:ext uri="{FF2B5EF4-FFF2-40B4-BE49-F238E27FC236}">
                <a16:creationId xmlns:a16="http://schemas.microsoft.com/office/drawing/2014/main" id="{25042B19-F520-46B8-A7C2-F8EDFF9D2983}"/>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649539" y="1187833"/>
            <a:ext cx="1285982" cy="1285982"/>
          </a:xfrm>
          <a:prstGeom prst="rect">
            <a:avLst/>
          </a:prstGeom>
        </p:spPr>
      </p:pic>
      <p:pic>
        <p:nvPicPr>
          <p:cNvPr id="30" name="Graphic 29" descr="Flower without stem">
            <a:extLst>
              <a:ext uri="{FF2B5EF4-FFF2-40B4-BE49-F238E27FC236}">
                <a16:creationId xmlns:a16="http://schemas.microsoft.com/office/drawing/2014/main" id="{B72C1237-8CD0-4511-B857-73FEF1D399DA}"/>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651097" y="951609"/>
            <a:ext cx="1285982" cy="1285982"/>
          </a:xfrm>
          <a:prstGeom prst="rect">
            <a:avLst/>
          </a:prstGeom>
        </p:spPr>
      </p:pic>
      <p:pic>
        <p:nvPicPr>
          <p:cNvPr id="31" name="Graphic 30" descr="Flower without stem">
            <a:extLst>
              <a:ext uri="{FF2B5EF4-FFF2-40B4-BE49-F238E27FC236}">
                <a16:creationId xmlns:a16="http://schemas.microsoft.com/office/drawing/2014/main" id="{ED35B21F-6CD2-4398-B258-D36BC54A6CF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444835" y="1870359"/>
            <a:ext cx="1285982" cy="1285982"/>
          </a:xfrm>
          <a:prstGeom prst="rect">
            <a:avLst/>
          </a:prstGeom>
        </p:spPr>
      </p:pic>
      <p:pic>
        <p:nvPicPr>
          <p:cNvPr id="32" name="Graphic 31" descr="Flower without stem">
            <a:extLst>
              <a:ext uri="{FF2B5EF4-FFF2-40B4-BE49-F238E27FC236}">
                <a16:creationId xmlns:a16="http://schemas.microsoft.com/office/drawing/2014/main" id="{D4AA3DA2-F330-48C6-82B0-E363D761E46E}"/>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569198" y="2910970"/>
            <a:ext cx="1285982" cy="1285982"/>
          </a:xfrm>
          <a:prstGeom prst="rect">
            <a:avLst/>
          </a:prstGeom>
        </p:spPr>
      </p:pic>
      <p:pic>
        <p:nvPicPr>
          <p:cNvPr id="33" name="Graphic 32" descr="Flower without stem">
            <a:extLst>
              <a:ext uri="{FF2B5EF4-FFF2-40B4-BE49-F238E27FC236}">
                <a16:creationId xmlns:a16="http://schemas.microsoft.com/office/drawing/2014/main" id="{CCCB386B-EB27-490C-B2F6-4665409F0B22}"/>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549106" y="560124"/>
            <a:ext cx="1285982" cy="1285982"/>
          </a:xfrm>
          <a:prstGeom prst="rect">
            <a:avLst/>
          </a:prstGeom>
        </p:spPr>
      </p:pic>
      <p:pic>
        <p:nvPicPr>
          <p:cNvPr id="34" name="Graphic 33" descr="Flower without stem">
            <a:extLst>
              <a:ext uri="{FF2B5EF4-FFF2-40B4-BE49-F238E27FC236}">
                <a16:creationId xmlns:a16="http://schemas.microsoft.com/office/drawing/2014/main" id="{92689591-A9C7-421D-9CE8-B4F557B52A8C}"/>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244136" y="2171126"/>
            <a:ext cx="1285982" cy="1285982"/>
          </a:xfrm>
          <a:prstGeom prst="rect">
            <a:avLst/>
          </a:prstGeom>
        </p:spPr>
      </p:pic>
      <p:pic>
        <p:nvPicPr>
          <p:cNvPr id="35" name="Graphic 34" descr="Flower without stem">
            <a:extLst>
              <a:ext uri="{FF2B5EF4-FFF2-40B4-BE49-F238E27FC236}">
                <a16:creationId xmlns:a16="http://schemas.microsoft.com/office/drawing/2014/main" id="{284F097C-99B7-4B62-B89D-50EABDBC4956}"/>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746979" y="-78694"/>
            <a:ext cx="1285982" cy="1285982"/>
          </a:xfrm>
          <a:prstGeom prst="rect">
            <a:avLst/>
          </a:prstGeom>
        </p:spPr>
      </p:pic>
      <p:pic>
        <p:nvPicPr>
          <p:cNvPr id="36" name="Graphic 35" descr="Flower without stem">
            <a:extLst>
              <a:ext uri="{FF2B5EF4-FFF2-40B4-BE49-F238E27FC236}">
                <a16:creationId xmlns:a16="http://schemas.microsoft.com/office/drawing/2014/main" id="{4B38A729-44B7-4FE3-85D5-89B2B627AC6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2690" y="1493205"/>
            <a:ext cx="1285982" cy="1285982"/>
          </a:xfrm>
          <a:prstGeom prst="rect">
            <a:avLst/>
          </a:prstGeom>
        </p:spPr>
      </p:pic>
      <p:pic>
        <p:nvPicPr>
          <p:cNvPr id="37" name="Graphic 36" descr="Flower without stem">
            <a:extLst>
              <a:ext uri="{FF2B5EF4-FFF2-40B4-BE49-F238E27FC236}">
                <a16:creationId xmlns:a16="http://schemas.microsoft.com/office/drawing/2014/main" id="{F6273592-ADBD-4544-B622-671355F3C08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354452" y="77394"/>
            <a:ext cx="1285982" cy="1285982"/>
          </a:xfrm>
          <a:prstGeom prst="rect">
            <a:avLst/>
          </a:prstGeom>
        </p:spPr>
      </p:pic>
      <p:pic>
        <p:nvPicPr>
          <p:cNvPr id="38" name="Graphic 37" descr="Flower without stem">
            <a:extLst>
              <a:ext uri="{FF2B5EF4-FFF2-40B4-BE49-F238E27FC236}">
                <a16:creationId xmlns:a16="http://schemas.microsoft.com/office/drawing/2014/main" id="{4F94739F-FC9A-41DB-BEA3-ECA54700447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85202" y="3178601"/>
            <a:ext cx="1285982" cy="1285982"/>
          </a:xfrm>
          <a:prstGeom prst="rect">
            <a:avLst/>
          </a:prstGeom>
        </p:spPr>
      </p:pic>
      <p:pic>
        <p:nvPicPr>
          <p:cNvPr id="42" name="Picture 41">
            <a:extLst>
              <a:ext uri="{FF2B5EF4-FFF2-40B4-BE49-F238E27FC236}">
                <a16:creationId xmlns:a16="http://schemas.microsoft.com/office/drawing/2014/main" id="{EDC049D8-B29E-4AE1-B5D2-8F9FA74D820F}"/>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3928874" y="3914696"/>
            <a:ext cx="4214820" cy="2809879"/>
          </a:xfrm>
          <a:prstGeom prst="ellipse">
            <a:avLst/>
          </a:prstGeom>
          <a:ln>
            <a:noFill/>
          </a:ln>
          <a:effectLst>
            <a:softEdge rad="112500"/>
          </a:effectLst>
        </p:spPr>
      </p:pic>
      <p:sp>
        <p:nvSpPr>
          <p:cNvPr id="2" name="TextBox 1">
            <a:extLst>
              <a:ext uri="{FF2B5EF4-FFF2-40B4-BE49-F238E27FC236}">
                <a16:creationId xmlns:a16="http://schemas.microsoft.com/office/drawing/2014/main" id="{29CF883E-AC86-4390-8CE0-2A910A392C53}"/>
              </a:ext>
            </a:extLst>
          </p:cNvPr>
          <p:cNvSpPr txBox="1"/>
          <p:nvPr/>
        </p:nvSpPr>
        <p:spPr>
          <a:xfrm>
            <a:off x="3040826" y="1132905"/>
            <a:ext cx="6235236" cy="1938992"/>
          </a:xfrm>
          <a:prstGeom prst="rect">
            <a:avLst/>
          </a:prstGeom>
          <a:solidFill>
            <a:schemeClr val="accent6">
              <a:lumMod val="20000"/>
              <a:lumOff val="80000"/>
            </a:schemeClr>
          </a:solidFill>
        </p:spPr>
        <p:txBody>
          <a:bodyPr wrap="square" rtlCol="0">
            <a:spAutoFit/>
          </a:bodyPr>
          <a:lstStyle/>
          <a:p>
            <a:pPr algn="ctr"/>
            <a:r>
              <a:rPr lang="en-US" sz="6000" b="1" dirty="0"/>
              <a:t>Collect your food!</a:t>
            </a:r>
            <a:endParaRPr lang="en-US" b="1" dirty="0"/>
          </a:p>
        </p:txBody>
      </p:sp>
    </p:spTree>
    <p:extLst>
      <p:ext uri="{BB962C8B-B14F-4D97-AF65-F5344CB8AC3E}">
        <p14:creationId xmlns:p14="http://schemas.microsoft.com/office/powerpoint/2010/main" val="4259245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4" name="Graphic 3" descr="Flower without stem">
            <a:extLst>
              <a:ext uri="{FF2B5EF4-FFF2-40B4-BE49-F238E27FC236}">
                <a16:creationId xmlns:a16="http://schemas.microsoft.com/office/drawing/2014/main" id="{9882DF59-40D4-4A1C-B7A4-36B08F90C1E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09296" y="3118523"/>
            <a:ext cx="1285982" cy="1285982"/>
          </a:xfrm>
          <a:prstGeom prst="rect">
            <a:avLst/>
          </a:prstGeom>
        </p:spPr>
      </p:pic>
      <p:pic>
        <p:nvPicPr>
          <p:cNvPr id="5" name="Graphic 4" descr="Flower without stem">
            <a:extLst>
              <a:ext uri="{FF2B5EF4-FFF2-40B4-BE49-F238E27FC236}">
                <a16:creationId xmlns:a16="http://schemas.microsoft.com/office/drawing/2014/main" id="{4092A040-9D22-418F-A29F-17830FEB0DFC}"/>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168311" y="633573"/>
            <a:ext cx="1285982" cy="1285982"/>
          </a:xfrm>
          <a:prstGeom prst="rect">
            <a:avLst/>
          </a:prstGeom>
        </p:spPr>
      </p:pic>
      <p:pic>
        <p:nvPicPr>
          <p:cNvPr id="6" name="Graphic 5" descr="Flower without stem">
            <a:extLst>
              <a:ext uri="{FF2B5EF4-FFF2-40B4-BE49-F238E27FC236}">
                <a16:creationId xmlns:a16="http://schemas.microsoft.com/office/drawing/2014/main" id="{0564929A-549C-4733-948B-EA097F0A0799}"/>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7704" y="3459009"/>
            <a:ext cx="1285982" cy="1285982"/>
          </a:xfrm>
          <a:prstGeom prst="rect">
            <a:avLst/>
          </a:prstGeom>
        </p:spPr>
      </p:pic>
      <p:pic>
        <p:nvPicPr>
          <p:cNvPr id="7" name="Graphic 6" descr="Flower without stem">
            <a:extLst>
              <a:ext uri="{FF2B5EF4-FFF2-40B4-BE49-F238E27FC236}">
                <a16:creationId xmlns:a16="http://schemas.microsoft.com/office/drawing/2014/main" id="{B73F5ACC-679E-4F52-A5E5-A8DB03295BCF}"/>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529709" y="-109591"/>
            <a:ext cx="1285982" cy="1285982"/>
          </a:xfrm>
          <a:prstGeom prst="rect">
            <a:avLst/>
          </a:prstGeom>
        </p:spPr>
      </p:pic>
      <p:pic>
        <p:nvPicPr>
          <p:cNvPr id="8" name="Graphic 7" descr="Flower without stem">
            <a:extLst>
              <a:ext uri="{FF2B5EF4-FFF2-40B4-BE49-F238E27FC236}">
                <a16:creationId xmlns:a16="http://schemas.microsoft.com/office/drawing/2014/main" id="{6D617474-FBB5-44C7-8DB7-B68E7870DA60}"/>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413856" y="1347627"/>
            <a:ext cx="1285982" cy="1285982"/>
          </a:xfrm>
          <a:prstGeom prst="rect">
            <a:avLst/>
          </a:prstGeom>
        </p:spPr>
      </p:pic>
      <p:pic>
        <p:nvPicPr>
          <p:cNvPr id="9" name="Graphic 8" descr="Flower without stem">
            <a:extLst>
              <a:ext uri="{FF2B5EF4-FFF2-40B4-BE49-F238E27FC236}">
                <a16:creationId xmlns:a16="http://schemas.microsoft.com/office/drawing/2014/main" id="{A5C5F510-C1EA-477F-93AE-28DF0A1304EC}"/>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381218" y="-42731"/>
            <a:ext cx="1285982" cy="1285982"/>
          </a:xfrm>
          <a:prstGeom prst="rect">
            <a:avLst/>
          </a:prstGeom>
        </p:spPr>
      </p:pic>
      <p:pic>
        <p:nvPicPr>
          <p:cNvPr id="10" name="Graphic 9" descr="Flower without stem">
            <a:extLst>
              <a:ext uri="{FF2B5EF4-FFF2-40B4-BE49-F238E27FC236}">
                <a16:creationId xmlns:a16="http://schemas.microsoft.com/office/drawing/2014/main" id="{9241FE9B-0D12-42C9-8717-29A3D5914EF3}"/>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550131" y="1442958"/>
            <a:ext cx="1285982" cy="1285982"/>
          </a:xfrm>
          <a:prstGeom prst="rect">
            <a:avLst/>
          </a:prstGeom>
        </p:spPr>
      </p:pic>
      <p:pic>
        <p:nvPicPr>
          <p:cNvPr id="11" name="Graphic 10" descr="Flower without stem">
            <a:extLst>
              <a:ext uri="{FF2B5EF4-FFF2-40B4-BE49-F238E27FC236}">
                <a16:creationId xmlns:a16="http://schemas.microsoft.com/office/drawing/2014/main" id="{C278E2A2-A459-4DEC-AE29-C9015915C09E}"/>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049838" y="4071991"/>
            <a:ext cx="1285982" cy="1285982"/>
          </a:xfrm>
          <a:prstGeom prst="rect">
            <a:avLst/>
          </a:prstGeom>
        </p:spPr>
      </p:pic>
      <p:pic>
        <p:nvPicPr>
          <p:cNvPr id="12" name="Graphic 11" descr="Flower without stem">
            <a:extLst>
              <a:ext uri="{FF2B5EF4-FFF2-40B4-BE49-F238E27FC236}">
                <a16:creationId xmlns:a16="http://schemas.microsoft.com/office/drawing/2014/main" id="{271F624D-ADE6-4F00-A6B0-878016387076}"/>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420099" y="2085949"/>
            <a:ext cx="1285982" cy="1285982"/>
          </a:xfrm>
          <a:prstGeom prst="rect">
            <a:avLst/>
          </a:prstGeom>
        </p:spPr>
      </p:pic>
      <p:pic>
        <p:nvPicPr>
          <p:cNvPr id="13" name="Graphic 12" descr="Flower without stem">
            <a:extLst>
              <a:ext uri="{FF2B5EF4-FFF2-40B4-BE49-F238E27FC236}">
                <a16:creationId xmlns:a16="http://schemas.microsoft.com/office/drawing/2014/main" id="{4920AFC0-CB6C-4A8C-978F-3A49426E6CB2}"/>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277582" y="1069003"/>
            <a:ext cx="1285982" cy="1285982"/>
          </a:xfrm>
          <a:prstGeom prst="rect">
            <a:avLst/>
          </a:prstGeom>
        </p:spPr>
      </p:pic>
      <p:pic>
        <p:nvPicPr>
          <p:cNvPr id="14" name="Graphic 13" descr="Flower without stem">
            <a:extLst>
              <a:ext uri="{FF2B5EF4-FFF2-40B4-BE49-F238E27FC236}">
                <a16:creationId xmlns:a16="http://schemas.microsoft.com/office/drawing/2014/main" id="{5192D2CB-BBB4-4AFA-A53C-A2BCDB13B9EC}"/>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53776" y="2447818"/>
            <a:ext cx="1285982" cy="1285982"/>
          </a:xfrm>
          <a:prstGeom prst="rect">
            <a:avLst/>
          </a:prstGeom>
        </p:spPr>
      </p:pic>
      <p:pic>
        <p:nvPicPr>
          <p:cNvPr id="15" name="Graphic 14" descr="Flower without stem">
            <a:extLst>
              <a:ext uri="{FF2B5EF4-FFF2-40B4-BE49-F238E27FC236}">
                <a16:creationId xmlns:a16="http://schemas.microsoft.com/office/drawing/2014/main" id="{C2A249E0-B524-4840-BAEC-3770DB420D4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73313" y="2011188"/>
            <a:ext cx="1285982" cy="1285982"/>
          </a:xfrm>
          <a:prstGeom prst="rect">
            <a:avLst/>
          </a:prstGeom>
        </p:spPr>
      </p:pic>
      <p:pic>
        <p:nvPicPr>
          <p:cNvPr id="16" name="Graphic 15" descr="Flower without stem">
            <a:extLst>
              <a:ext uri="{FF2B5EF4-FFF2-40B4-BE49-F238E27FC236}">
                <a16:creationId xmlns:a16="http://schemas.microsoft.com/office/drawing/2014/main" id="{A2956C09-AC5E-4090-B873-B0F410FC02A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52473" y="-148132"/>
            <a:ext cx="1285982" cy="1285982"/>
          </a:xfrm>
          <a:prstGeom prst="rect">
            <a:avLst/>
          </a:prstGeom>
        </p:spPr>
      </p:pic>
      <p:pic>
        <p:nvPicPr>
          <p:cNvPr id="17" name="Graphic 16" descr="Flower without stem">
            <a:extLst>
              <a:ext uri="{FF2B5EF4-FFF2-40B4-BE49-F238E27FC236}">
                <a16:creationId xmlns:a16="http://schemas.microsoft.com/office/drawing/2014/main" id="{8AC3BBC0-6637-4B4F-A523-63A492E7B08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82045" y="1919555"/>
            <a:ext cx="1285982" cy="1285982"/>
          </a:xfrm>
          <a:prstGeom prst="rect">
            <a:avLst/>
          </a:prstGeom>
        </p:spPr>
      </p:pic>
      <p:pic>
        <p:nvPicPr>
          <p:cNvPr id="18" name="Graphic 17" descr="Flower without stem">
            <a:extLst>
              <a:ext uri="{FF2B5EF4-FFF2-40B4-BE49-F238E27FC236}">
                <a16:creationId xmlns:a16="http://schemas.microsoft.com/office/drawing/2014/main" id="{8BCC36A3-A38E-4399-9941-BD69BA0E853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393637" y="2410602"/>
            <a:ext cx="1285982" cy="1285982"/>
          </a:xfrm>
          <a:prstGeom prst="rect">
            <a:avLst/>
          </a:prstGeom>
        </p:spPr>
      </p:pic>
      <p:pic>
        <p:nvPicPr>
          <p:cNvPr id="19" name="Graphic 18" descr="Flower without stem">
            <a:extLst>
              <a:ext uri="{FF2B5EF4-FFF2-40B4-BE49-F238E27FC236}">
                <a16:creationId xmlns:a16="http://schemas.microsoft.com/office/drawing/2014/main" id="{38E07624-8C04-4397-ADAA-7D8E067E32F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83351" y="2776279"/>
            <a:ext cx="1285982" cy="1285982"/>
          </a:xfrm>
          <a:prstGeom prst="rect">
            <a:avLst/>
          </a:prstGeom>
        </p:spPr>
      </p:pic>
      <p:pic>
        <p:nvPicPr>
          <p:cNvPr id="20" name="Graphic 19" descr="Flower without stem">
            <a:extLst>
              <a:ext uri="{FF2B5EF4-FFF2-40B4-BE49-F238E27FC236}">
                <a16:creationId xmlns:a16="http://schemas.microsoft.com/office/drawing/2014/main" id="{EE26FDCE-501E-4028-8163-B11F8CAE23A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93293" y="2535610"/>
            <a:ext cx="1285982" cy="1285982"/>
          </a:xfrm>
          <a:prstGeom prst="rect">
            <a:avLst/>
          </a:prstGeom>
        </p:spPr>
      </p:pic>
      <p:pic>
        <p:nvPicPr>
          <p:cNvPr id="21" name="Graphic 20" descr="Flower without stem">
            <a:extLst>
              <a:ext uri="{FF2B5EF4-FFF2-40B4-BE49-F238E27FC236}">
                <a16:creationId xmlns:a16="http://schemas.microsoft.com/office/drawing/2014/main" id="{6E42DF87-3B85-4DAC-8B68-3F6FAA12310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45030" y="273367"/>
            <a:ext cx="1285982" cy="1285982"/>
          </a:xfrm>
          <a:prstGeom prst="rect">
            <a:avLst/>
          </a:prstGeom>
        </p:spPr>
      </p:pic>
      <p:pic>
        <p:nvPicPr>
          <p:cNvPr id="22" name="Graphic 21" descr="Flower without stem">
            <a:extLst>
              <a:ext uri="{FF2B5EF4-FFF2-40B4-BE49-F238E27FC236}">
                <a16:creationId xmlns:a16="http://schemas.microsoft.com/office/drawing/2014/main" id="{75664B5C-C169-4831-B1D4-1A975A6AF0A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53776" y="-31924"/>
            <a:ext cx="1285982" cy="1285982"/>
          </a:xfrm>
          <a:prstGeom prst="rect">
            <a:avLst/>
          </a:prstGeom>
        </p:spPr>
      </p:pic>
      <p:pic>
        <p:nvPicPr>
          <p:cNvPr id="23" name="Graphic 22" descr="Flower without stem">
            <a:extLst>
              <a:ext uri="{FF2B5EF4-FFF2-40B4-BE49-F238E27FC236}">
                <a16:creationId xmlns:a16="http://schemas.microsoft.com/office/drawing/2014/main" id="{0778B1AB-69B7-4D3A-A46A-7D77CC2A6B8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81993" y="1723735"/>
            <a:ext cx="1285982" cy="1285982"/>
          </a:xfrm>
          <a:prstGeom prst="rect">
            <a:avLst/>
          </a:prstGeom>
        </p:spPr>
      </p:pic>
      <p:pic>
        <p:nvPicPr>
          <p:cNvPr id="24" name="Graphic 23" descr="Flower without stem">
            <a:extLst>
              <a:ext uri="{FF2B5EF4-FFF2-40B4-BE49-F238E27FC236}">
                <a16:creationId xmlns:a16="http://schemas.microsoft.com/office/drawing/2014/main" id="{475F3078-EA71-411C-8E8B-BFA93798BD9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608603" y="2949294"/>
            <a:ext cx="1285982" cy="1285982"/>
          </a:xfrm>
          <a:prstGeom prst="rect">
            <a:avLst/>
          </a:prstGeom>
        </p:spPr>
      </p:pic>
      <p:pic>
        <p:nvPicPr>
          <p:cNvPr id="25" name="Graphic 24" descr="Flower without stem">
            <a:extLst>
              <a:ext uri="{FF2B5EF4-FFF2-40B4-BE49-F238E27FC236}">
                <a16:creationId xmlns:a16="http://schemas.microsoft.com/office/drawing/2014/main" id="{B9DD9F98-F6A1-4A36-A71B-3F323797470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590673" y="618296"/>
            <a:ext cx="1285982" cy="1285982"/>
          </a:xfrm>
          <a:prstGeom prst="rect">
            <a:avLst/>
          </a:prstGeom>
        </p:spPr>
      </p:pic>
      <p:pic>
        <p:nvPicPr>
          <p:cNvPr id="26" name="Graphic 25" descr="Flower without stem">
            <a:extLst>
              <a:ext uri="{FF2B5EF4-FFF2-40B4-BE49-F238E27FC236}">
                <a16:creationId xmlns:a16="http://schemas.microsoft.com/office/drawing/2014/main" id="{1273FE15-413E-4ADD-B482-739A45C27B3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20573" y="-92282"/>
            <a:ext cx="1285982" cy="1285982"/>
          </a:xfrm>
          <a:prstGeom prst="rect">
            <a:avLst/>
          </a:prstGeom>
        </p:spPr>
      </p:pic>
      <p:pic>
        <p:nvPicPr>
          <p:cNvPr id="27" name="Graphic 26" descr="Flower without stem">
            <a:extLst>
              <a:ext uri="{FF2B5EF4-FFF2-40B4-BE49-F238E27FC236}">
                <a16:creationId xmlns:a16="http://schemas.microsoft.com/office/drawing/2014/main" id="{93B3904F-6283-45B7-83CF-D616ABA1525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834431" y="3170484"/>
            <a:ext cx="1285982" cy="1285982"/>
          </a:xfrm>
          <a:prstGeom prst="rect">
            <a:avLst/>
          </a:prstGeom>
        </p:spPr>
      </p:pic>
      <p:pic>
        <p:nvPicPr>
          <p:cNvPr id="28" name="Graphic 27" descr="Flower without stem">
            <a:extLst>
              <a:ext uri="{FF2B5EF4-FFF2-40B4-BE49-F238E27FC236}">
                <a16:creationId xmlns:a16="http://schemas.microsoft.com/office/drawing/2014/main" id="{E8B3BAA7-9250-46EA-B039-1805B36A7D3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398970" y="1599393"/>
            <a:ext cx="1285982" cy="1285982"/>
          </a:xfrm>
          <a:prstGeom prst="rect">
            <a:avLst/>
          </a:prstGeom>
        </p:spPr>
      </p:pic>
      <p:pic>
        <p:nvPicPr>
          <p:cNvPr id="29" name="Graphic 28" descr="Flower without stem">
            <a:extLst>
              <a:ext uri="{FF2B5EF4-FFF2-40B4-BE49-F238E27FC236}">
                <a16:creationId xmlns:a16="http://schemas.microsoft.com/office/drawing/2014/main" id="{25042B19-F520-46B8-A7C2-F8EDFF9D2983}"/>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581835" y="1187833"/>
            <a:ext cx="1285982" cy="1285982"/>
          </a:xfrm>
          <a:prstGeom prst="rect">
            <a:avLst/>
          </a:prstGeom>
        </p:spPr>
      </p:pic>
      <p:pic>
        <p:nvPicPr>
          <p:cNvPr id="30" name="Graphic 29" descr="Flower without stem">
            <a:extLst>
              <a:ext uri="{FF2B5EF4-FFF2-40B4-BE49-F238E27FC236}">
                <a16:creationId xmlns:a16="http://schemas.microsoft.com/office/drawing/2014/main" id="{B72C1237-8CD0-4511-B857-73FEF1D399DA}"/>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651097" y="951609"/>
            <a:ext cx="1285982" cy="1285982"/>
          </a:xfrm>
          <a:prstGeom prst="rect">
            <a:avLst/>
          </a:prstGeom>
        </p:spPr>
      </p:pic>
      <p:pic>
        <p:nvPicPr>
          <p:cNvPr id="31" name="Graphic 30" descr="Flower without stem">
            <a:extLst>
              <a:ext uri="{FF2B5EF4-FFF2-40B4-BE49-F238E27FC236}">
                <a16:creationId xmlns:a16="http://schemas.microsoft.com/office/drawing/2014/main" id="{ED35B21F-6CD2-4398-B258-D36BC54A6CF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377131" y="1870359"/>
            <a:ext cx="1285982" cy="1285982"/>
          </a:xfrm>
          <a:prstGeom prst="rect">
            <a:avLst/>
          </a:prstGeom>
        </p:spPr>
      </p:pic>
      <p:pic>
        <p:nvPicPr>
          <p:cNvPr id="32" name="Graphic 31" descr="Flower without stem">
            <a:extLst>
              <a:ext uri="{FF2B5EF4-FFF2-40B4-BE49-F238E27FC236}">
                <a16:creationId xmlns:a16="http://schemas.microsoft.com/office/drawing/2014/main" id="{D4AA3DA2-F330-48C6-82B0-E363D761E46E}"/>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501494" y="2910970"/>
            <a:ext cx="1285982" cy="1285982"/>
          </a:xfrm>
          <a:prstGeom prst="rect">
            <a:avLst/>
          </a:prstGeom>
        </p:spPr>
      </p:pic>
      <p:pic>
        <p:nvPicPr>
          <p:cNvPr id="33" name="Graphic 32" descr="Flower without stem">
            <a:extLst>
              <a:ext uri="{FF2B5EF4-FFF2-40B4-BE49-F238E27FC236}">
                <a16:creationId xmlns:a16="http://schemas.microsoft.com/office/drawing/2014/main" id="{CCCB386B-EB27-490C-B2F6-4665409F0B22}"/>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481402" y="560124"/>
            <a:ext cx="1285982" cy="1285982"/>
          </a:xfrm>
          <a:prstGeom prst="rect">
            <a:avLst/>
          </a:prstGeom>
        </p:spPr>
      </p:pic>
      <p:pic>
        <p:nvPicPr>
          <p:cNvPr id="34" name="Graphic 33" descr="Flower without stem">
            <a:extLst>
              <a:ext uri="{FF2B5EF4-FFF2-40B4-BE49-F238E27FC236}">
                <a16:creationId xmlns:a16="http://schemas.microsoft.com/office/drawing/2014/main" id="{92689591-A9C7-421D-9CE8-B4F557B52A8C}"/>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244136" y="2171126"/>
            <a:ext cx="1285982" cy="1285982"/>
          </a:xfrm>
          <a:prstGeom prst="rect">
            <a:avLst/>
          </a:prstGeom>
        </p:spPr>
      </p:pic>
      <p:pic>
        <p:nvPicPr>
          <p:cNvPr id="35" name="Graphic 34" descr="Flower without stem">
            <a:extLst>
              <a:ext uri="{FF2B5EF4-FFF2-40B4-BE49-F238E27FC236}">
                <a16:creationId xmlns:a16="http://schemas.microsoft.com/office/drawing/2014/main" id="{284F097C-99B7-4B62-B89D-50EABDBC4956}"/>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679275" y="-78694"/>
            <a:ext cx="1285982" cy="1285982"/>
          </a:xfrm>
          <a:prstGeom prst="rect">
            <a:avLst/>
          </a:prstGeom>
        </p:spPr>
      </p:pic>
      <p:pic>
        <p:nvPicPr>
          <p:cNvPr id="36" name="Graphic 35" descr="Flower without stem">
            <a:extLst>
              <a:ext uri="{FF2B5EF4-FFF2-40B4-BE49-F238E27FC236}">
                <a16:creationId xmlns:a16="http://schemas.microsoft.com/office/drawing/2014/main" id="{4B38A729-44B7-4FE3-85D5-89B2B627AC6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2690" y="1470699"/>
            <a:ext cx="1285982" cy="1285982"/>
          </a:xfrm>
          <a:prstGeom prst="rect">
            <a:avLst/>
          </a:prstGeom>
        </p:spPr>
      </p:pic>
      <p:pic>
        <p:nvPicPr>
          <p:cNvPr id="37" name="Graphic 36" descr="Flower without stem">
            <a:extLst>
              <a:ext uri="{FF2B5EF4-FFF2-40B4-BE49-F238E27FC236}">
                <a16:creationId xmlns:a16="http://schemas.microsoft.com/office/drawing/2014/main" id="{F6273592-ADBD-4544-B622-671355F3C08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354452" y="54888"/>
            <a:ext cx="1285982" cy="1285982"/>
          </a:xfrm>
          <a:prstGeom prst="rect">
            <a:avLst/>
          </a:prstGeom>
        </p:spPr>
      </p:pic>
      <p:pic>
        <p:nvPicPr>
          <p:cNvPr id="38" name="Graphic 37" descr="Flower without stem">
            <a:extLst>
              <a:ext uri="{FF2B5EF4-FFF2-40B4-BE49-F238E27FC236}">
                <a16:creationId xmlns:a16="http://schemas.microsoft.com/office/drawing/2014/main" id="{4F94739F-FC9A-41DB-BEA3-ECA54700447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85202" y="3156095"/>
            <a:ext cx="1285982" cy="1285982"/>
          </a:xfrm>
          <a:prstGeom prst="rect">
            <a:avLst/>
          </a:prstGeom>
        </p:spPr>
      </p:pic>
      <p:cxnSp>
        <p:nvCxnSpPr>
          <p:cNvPr id="40" name="Straight Arrow Connector 39">
            <a:extLst>
              <a:ext uri="{FF2B5EF4-FFF2-40B4-BE49-F238E27FC236}">
                <a16:creationId xmlns:a16="http://schemas.microsoft.com/office/drawing/2014/main" id="{48244C0C-E49E-41F0-B559-8A7A412F1720}"/>
              </a:ext>
            </a:extLst>
          </p:cNvPr>
          <p:cNvCxnSpPr>
            <a:cxnSpLocks/>
          </p:cNvCxnSpPr>
          <p:nvPr/>
        </p:nvCxnSpPr>
        <p:spPr>
          <a:xfrm>
            <a:off x="4730355" y="4048517"/>
            <a:ext cx="591225" cy="457973"/>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68136047-6CD1-4153-9FC3-115875D52406}"/>
              </a:ext>
            </a:extLst>
          </p:cNvPr>
          <p:cNvCxnSpPr>
            <a:cxnSpLocks/>
          </p:cNvCxnSpPr>
          <p:nvPr/>
        </p:nvCxnSpPr>
        <p:spPr>
          <a:xfrm>
            <a:off x="6062904" y="3596821"/>
            <a:ext cx="29366" cy="595367"/>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14A799FE-817C-4903-8C19-B28673C3B1FA}"/>
              </a:ext>
            </a:extLst>
          </p:cNvPr>
          <p:cNvCxnSpPr>
            <a:cxnSpLocks/>
          </p:cNvCxnSpPr>
          <p:nvPr/>
        </p:nvCxnSpPr>
        <p:spPr>
          <a:xfrm>
            <a:off x="4252217" y="2805739"/>
            <a:ext cx="1412744" cy="1452043"/>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FE789BE5-2367-4517-BEAD-C645322740AE}"/>
              </a:ext>
            </a:extLst>
          </p:cNvPr>
          <p:cNvCxnSpPr>
            <a:cxnSpLocks/>
          </p:cNvCxnSpPr>
          <p:nvPr/>
        </p:nvCxnSpPr>
        <p:spPr>
          <a:xfrm>
            <a:off x="3136045" y="3485967"/>
            <a:ext cx="1902778" cy="135117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6350BCF7-788E-469B-8683-B6FD46B974BA}"/>
              </a:ext>
            </a:extLst>
          </p:cNvPr>
          <p:cNvCxnSpPr>
            <a:cxnSpLocks/>
          </p:cNvCxnSpPr>
          <p:nvPr/>
        </p:nvCxnSpPr>
        <p:spPr>
          <a:xfrm flipH="1">
            <a:off x="6738455" y="3965463"/>
            <a:ext cx="293036" cy="29231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152EA6BB-69EF-45E6-90BA-A840C7E29354}"/>
              </a:ext>
            </a:extLst>
          </p:cNvPr>
          <p:cNvCxnSpPr>
            <a:cxnSpLocks/>
          </p:cNvCxnSpPr>
          <p:nvPr/>
        </p:nvCxnSpPr>
        <p:spPr>
          <a:xfrm flipH="1">
            <a:off x="6467335" y="2422260"/>
            <a:ext cx="498239" cy="1739292"/>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BCF99E90-DCE0-4B5B-8148-AB10488C1E8E}"/>
              </a:ext>
            </a:extLst>
          </p:cNvPr>
          <p:cNvCxnSpPr>
            <a:cxnSpLocks/>
          </p:cNvCxnSpPr>
          <p:nvPr/>
        </p:nvCxnSpPr>
        <p:spPr>
          <a:xfrm flipH="1">
            <a:off x="7207247" y="3228043"/>
            <a:ext cx="679654" cy="1165871"/>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3BAD3B63-CD17-4D3D-8E99-E10D173338F5}"/>
              </a:ext>
            </a:extLst>
          </p:cNvPr>
          <p:cNvCxnSpPr>
            <a:cxnSpLocks/>
          </p:cNvCxnSpPr>
          <p:nvPr/>
        </p:nvCxnSpPr>
        <p:spPr>
          <a:xfrm flipH="1">
            <a:off x="7514231" y="3061090"/>
            <a:ext cx="1318641" cy="1516581"/>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0AEF10ED-E7A0-4AD7-A8DC-486AFFF3343A}"/>
              </a:ext>
            </a:extLst>
          </p:cNvPr>
          <p:cNvCxnSpPr>
            <a:cxnSpLocks/>
          </p:cNvCxnSpPr>
          <p:nvPr/>
        </p:nvCxnSpPr>
        <p:spPr>
          <a:xfrm>
            <a:off x="2190413" y="4107634"/>
            <a:ext cx="2594681" cy="877276"/>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2A49A69F-DD94-4270-8086-6196E4973263}"/>
              </a:ext>
            </a:extLst>
          </p:cNvPr>
          <p:cNvCxnSpPr>
            <a:cxnSpLocks/>
          </p:cNvCxnSpPr>
          <p:nvPr/>
        </p:nvCxnSpPr>
        <p:spPr>
          <a:xfrm>
            <a:off x="1022648" y="4328287"/>
            <a:ext cx="3587001" cy="88178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6DB2120C-DFD6-4A3B-9208-BA56F4F91623}"/>
              </a:ext>
            </a:extLst>
          </p:cNvPr>
          <p:cNvCxnSpPr>
            <a:cxnSpLocks/>
          </p:cNvCxnSpPr>
          <p:nvPr/>
        </p:nvCxnSpPr>
        <p:spPr>
          <a:xfrm>
            <a:off x="5240765" y="2864336"/>
            <a:ext cx="628106" cy="1297216"/>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88972F4B-3F33-40C5-BBC9-5EF2E61E2F41}"/>
              </a:ext>
            </a:extLst>
          </p:cNvPr>
          <p:cNvCxnSpPr>
            <a:cxnSpLocks/>
          </p:cNvCxnSpPr>
          <p:nvPr/>
        </p:nvCxnSpPr>
        <p:spPr>
          <a:xfrm flipH="1">
            <a:off x="7814523" y="4184668"/>
            <a:ext cx="1391250" cy="65246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7FB1E305-6B15-4A08-8BF6-EF3593DA1167}"/>
              </a:ext>
            </a:extLst>
          </p:cNvPr>
          <p:cNvCxnSpPr>
            <a:cxnSpLocks/>
          </p:cNvCxnSpPr>
          <p:nvPr/>
        </p:nvCxnSpPr>
        <p:spPr>
          <a:xfrm flipH="1">
            <a:off x="7886901" y="4994452"/>
            <a:ext cx="2401005" cy="190506"/>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52" name="Picture 51">
            <a:extLst>
              <a:ext uri="{FF2B5EF4-FFF2-40B4-BE49-F238E27FC236}">
                <a16:creationId xmlns:a16="http://schemas.microsoft.com/office/drawing/2014/main" id="{ED1C70DC-E4FE-4382-AC3A-AF8BB6D71D5F}"/>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3928874" y="3914696"/>
            <a:ext cx="4214820" cy="2809879"/>
          </a:xfrm>
          <a:prstGeom prst="ellipse">
            <a:avLst/>
          </a:prstGeom>
          <a:ln>
            <a:noFill/>
          </a:ln>
          <a:effectLst>
            <a:softEdge rad="112500"/>
          </a:effectLst>
        </p:spPr>
      </p:pic>
    </p:spTree>
    <p:extLst>
      <p:ext uri="{BB962C8B-B14F-4D97-AF65-F5344CB8AC3E}">
        <p14:creationId xmlns:p14="http://schemas.microsoft.com/office/powerpoint/2010/main" val="3054863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4" name="Graphic 3" descr="Flower without stem">
            <a:extLst>
              <a:ext uri="{FF2B5EF4-FFF2-40B4-BE49-F238E27FC236}">
                <a16:creationId xmlns:a16="http://schemas.microsoft.com/office/drawing/2014/main" id="{9882DF59-40D4-4A1C-B7A4-36B08F90C1E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09296" y="3141029"/>
            <a:ext cx="1285982" cy="1285982"/>
          </a:xfrm>
          <a:prstGeom prst="rect">
            <a:avLst/>
          </a:prstGeom>
        </p:spPr>
      </p:pic>
      <p:pic>
        <p:nvPicPr>
          <p:cNvPr id="6" name="Graphic 5" descr="Flower without stem">
            <a:extLst>
              <a:ext uri="{FF2B5EF4-FFF2-40B4-BE49-F238E27FC236}">
                <a16:creationId xmlns:a16="http://schemas.microsoft.com/office/drawing/2014/main" id="{0564929A-549C-4733-948B-EA097F0A0799}"/>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7704" y="3459009"/>
            <a:ext cx="1285982" cy="1285982"/>
          </a:xfrm>
          <a:prstGeom prst="rect">
            <a:avLst/>
          </a:prstGeom>
        </p:spPr>
      </p:pic>
      <p:pic>
        <p:nvPicPr>
          <p:cNvPr id="8" name="Graphic 7" descr="Flower without stem">
            <a:extLst>
              <a:ext uri="{FF2B5EF4-FFF2-40B4-BE49-F238E27FC236}">
                <a16:creationId xmlns:a16="http://schemas.microsoft.com/office/drawing/2014/main" id="{6D617474-FBB5-44C7-8DB7-B68E7870DA60}"/>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413856" y="1347627"/>
            <a:ext cx="1285982" cy="1285982"/>
          </a:xfrm>
          <a:prstGeom prst="rect">
            <a:avLst/>
          </a:prstGeom>
        </p:spPr>
      </p:pic>
      <p:pic>
        <p:nvPicPr>
          <p:cNvPr id="11" name="Graphic 10" descr="Flower without stem">
            <a:extLst>
              <a:ext uri="{FF2B5EF4-FFF2-40B4-BE49-F238E27FC236}">
                <a16:creationId xmlns:a16="http://schemas.microsoft.com/office/drawing/2014/main" id="{C278E2A2-A459-4DEC-AE29-C9015915C09E}"/>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049838" y="4071991"/>
            <a:ext cx="1285982" cy="1285982"/>
          </a:xfrm>
          <a:prstGeom prst="rect">
            <a:avLst/>
          </a:prstGeom>
        </p:spPr>
      </p:pic>
      <p:pic>
        <p:nvPicPr>
          <p:cNvPr id="12" name="Graphic 11" descr="Flower without stem">
            <a:extLst>
              <a:ext uri="{FF2B5EF4-FFF2-40B4-BE49-F238E27FC236}">
                <a16:creationId xmlns:a16="http://schemas.microsoft.com/office/drawing/2014/main" id="{271F624D-ADE6-4F00-A6B0-878016387076}"/>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420099" y="2085949"/>
            <a:ext cx="1285982" cy="1285982"/>
          </a:xfrm>
          <a:prstGeom prst="rect">
            <a:avLst/>
          </a:prstGeom>
        </p:spPr>
      </p:pic>
      <p:pic>
        <p:nvPicPr>
          <p:cNvPr id="18" name="Graphic 17" descr="Flower without stem">
            <a:extLst>
              <a:ext uri="{FF2B5EF4-FFF2-40B4-BE49-F238E27FC236}">
                <a16:creationId xmlns:a16="http://schemas.microsoft.com/office/drawing/2014/main" id="{8BCC36A3-A38E-4399-9941-BD69BA0E853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393637" y="2433108"/>
            <a:ext cx="1285982" cy="1285982"/>
          </a:xfrm>
          <a:prstGeom prst="rect">
            <a:avLst/>
          </a:prstGeom>
        </p:spPr>
      </p:pic>
      <p:pic>
        <p:nvPicPr>
          <p:cNvPr id="20" name="Graphic 19" descr="Flower without stem">
            <a:extLst>
              <a:ext uri="{FF2B5EF4-FFF2-40B4-BE49-F238E27FC236}">
                <a16:creationId xmlns:a16="http://schemas.microsoft.com/office/drawing/2014/main" id="{EE26FDCE-501E-4028-8163-B11F8CAE23A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93293" y="2535610"/>
            <a:ext cx="1285982" cy="1285982"/>
          </a:xfrm>
          <a:prstGeom prst="rect">
            <a:avLst/>
          </a:prstGeom>
        </p:spPr>
      </p:pic>
      <p:pic>
        <p:nvPicPr>
          <p:cNvPr id="23" name="Graphic 22" descr="Flower without stem">
            <a:extLst>
              <a:ext uri="{FF2B5EF4-FFF2-40B4-BE49-F238E27FC236}">
                <a16:creationId xmlns:a16="http://schemas.microsoft.com/office/drawing/2014/main" id="{0778B1AB-69B7-4D3A-A46A-7D77CC2A6B8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81993" y="1746241"/>
            <a:ext cx="1285982" cy="1285982"/>
          </a:xfrm>
          <a:prstGeom prst="rect">
            <a:avLst/>
          </a:prstGeom>
        </p:spPr>
      </p:pic>
      <p:pic>
        <p:nvPicPr>
          <p:cNvPr id="27" name="Graphic 26" descr="Flower without stem">
            <a:extLst>
              <a:ext uri="{FF2B5EF4-FFF2-40B4-BE49-F238E27FC236}">
                <a16:creationId xmlns:a16="http://schemas.microsoft.com/office/drawing/2014/main" id="{93B3904F-6283-45B7-83CF-D616ABA1525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834431" y="3192990"/>
            <a:ext cx="1285982" cy="1285982"/>
          </a:xfrm>
          <a:prstGeom prst="rect">
            <a:avLst/>
          </a:prstGeom>
        </p:spPr>
      </p:pic>
      <p:pic>
        <p:nvPicPr>
          <p:cNvPr id="31" name="Graphic 30" descr="Flower without stem">
            <a:extLst>
              <a:ext uri="{FF2B5EF4-FFF2-40B4-BE49-F238E27FC236}">
                <a16:creationId xmlns:a16="http://schemas.microsoft.com/office/drawing/2014/main" id="{ED35B21F-6CD2-4398-B258-D36BC54A6CF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377131" y="1870359"/>
            <a:ext cx="1285982" cy="1285982"/>
          </a:xfrm>
          <a:prstGeom prst="rect">
            <a:avLst/>
          </a:prstGeom>
        </p:spPr>
      </p:pic>
      <p:pic>
        <p:nvPicPr>
          <p:cNvPr id="32" name="Graphic 31" descr="Flower without stem">
            <a:extLst>
              <a:ext uri="{FF2B5EF4-FFF2-40B4-BE49-F238E27FC236}">
                <a16:creationId xmlns:a16="http://schemas.microsoft.com/office/drawing/2014/main" id="{D4AA3DA2-F330-48C6-82B0-E363D761E46E}"/>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501494" y="2910970"/>
            <a:ext cx="1285982" cy="1285982"/>
          </a:xfrm>
          <a:prstGeom prst="rect">
            <a:avLst/>
          </a:prstGeom>
        </p:spPr>
      </p:pic>
      <p:pic>
        <p:nvPicPr>
          <p:cNvPr id="34" name="Graphic 33" descr="Flower without stem">
            <a:extLst>
              <a:ext uri="{FF2B5EF4-FFF2-40B4-BE49-F238E27FC236}">
                <a16:creationId xmlns:a16="http://schemas.microsoft.com/office/drawing/2014/main" id="{92689591-A9C7-421D-9CE8-B4F557B52A8C}"/>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244136" y="2171126"/>
            <a:ext cx="1285982" cy="1285982"/>
          </a:xfrm>
          <a:prstGeom prst="rect">
            <a:avLst/>
          </a:prstGeom>
        </p:spPr>
      </p:pic>
      <p:pic>
        <p:nvPicPr>
          <p:cNvPr id="38" name="Graphic 37" descr="Flower without stem">
            <a:extLst>
              <a:ext uri="{FF2B5EF4-FFF2-40B4-BE49-F238E27FC236}">
                <a16:creationId xmlns:a16="http://schemas.microsoft.com/office/drawing/2014/main" id="{4F94739F-FC9A-41DB-BEA3-ECA54700447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85202" y="3178601"/>
            <a:ext cx="1285982" cy="1285982"/>
          </a:xfrm>
          <a:prstGeom prst="rect">
            <a:avLst/>
          </a:prstGeom>
        </p:spPr>
      </p:pic>
      <p:cxnSp>
        <p:nvCxnSpPr>
          <p:cNvPr id="40" name="Straight Arrow Connector 39">
            <a:extLst>
              <a:ext uri="{FF2B5EF4-FFF2-40B4-BE49-F238E27FC236}">
                <a16:creationId xmlns:a16="http://schemas.microsoft.com/office/drawing/2014/main" id="{48244C0C-E49E-41F0-B559-8A7A412F1720}"/>
              </a:ext>
            </a:extLst>
          </p:cNvPr>
          <p:cNvCxnSpPr>
            <a:cxnSpLocks/>
          </p:cNvCxnSpPr>
          <p:nvPr/>
        </p:nvCxnSpPr>
        <p:spPr>
          <a:xfrm>
            <a:off x="4730355" y="4048517"/>
            <a:ext cx="591225" cy="457973"/>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68136047-6CD1-4153-9FC3-115875D52406}"/>
              </a:ext>
            </a:extLst>
          </p:cNvPr>
          <p:cNvCxnSpPr>
            <a:cxnSpLocks/>
          </p:cNvCxnSpPr>
          <p:nvPr/>
        </p:nvCxnSpPr>
        <p:spPr>
          <a:xfrm>
            <a:off x="6062904" y="3596821"/>
            <a:ext cx="29366" cy="595367"/>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14A799FE-817C-4903-8C19-B28673C3B1FA}"/>
              </a:ext>
            </a:extLst>
          </p:cNvPr>
          <p:cNvCxnSpPr>
            <a:cxnSpLocks/>
          </p:cNvCxnSpPr>
          <p:nvPr/>
        </p:nvCxnSpPr>
        <p:spPr>
          <a:xfrm>
            <a:off x="4252217" y="2805739"/>
            <a:ext cx="1412744" cy="1452043"/>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FE789BE5-2367-4517-BEAD-C645322740AE}"/>
              </a:ext>
            </a:extLst>
          </p:cNvPr>
          <p:cNvCxnSpPr>
            <a:cxnSpLocks/>
          </p:cNvCxnSpPr>
          <p:nvPr/>
        </p:nvCxnSpPr>
        <p:spPr>
          <a:xfrm>
            <a:off x="3136045" y="3485967"/>
            <a:ext cx="1902778" cy="135117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6350BCF7-788E-469B-8683-B6FD46B974BA}"/>
              </a:ext>
            </a:extLst>
          </p:cNvPr>
          <p:cNvCxnSpPr>
            <a:cxnSpLocks/>
          </p:cNvCxnSpPr>
          <p:nvPr/>
        </p:nvCxnSpPr>
        <p:spPr>
          <a:xfrm flipH="1">
            <a:off x="6738455" y="3901440"/>
            <a:ext cx="227119" cy="356342"/>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152EA6BB-69EF-45E6-90BA-A840C7E29354}"/>
              </a:ext>
            </a:extLst>
          </p:cNvPr>
          <p:cNvCxnSpPr>
            <a:cxnSpLocks/>
          </p:cNvCxnSpPr>
          <p:nvPr/>
        </p:nvCxnSpPr>
        <p:spPr>
          <a:xfrm flipH="1">
            <a:off x="6467335" y="2422260"/>
            <a:ext cx="498239" cy="1739292"/>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BCF99E90-DCE0-4B5B-8148-AB10488C1E8E}"/>
              </a:ext>
            </a:extLst>
          </p:cNvPr>
          <p:cNvCxnSpPr>
            <a:cxnSpLocks/>
          </p:cNvCxnSpPr>
          <p:nvPr/>
        </p:nvCxnSpPr>
        <p:spPr>
          <a:xfrm flipH="1">
            <a:off x="7207247" y="3228043"/>
            <a:ext cx="679654" cy="1165871"/>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3BAD3B63-CD17-4D3D-8E99-E10D173338F5}"/>
              </a:ext>
            </a:extLst>
          </p:cNvPr>
          <p:cNvCxnSpPr>
            <a:cxnSpLocks/>
          </p:cNvCxnSpPr>
          <p:nvPr/>
        </p:nvCxnSpPr>
        <p:spPr>
          <a:xfrm flipH="1">
            <a:off x="7514231" y="3061090"/>
            <a:ext cx="1318641" cy="1516581"/>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0AEF10ED-E7A0-4AD7-A8DC-486AFFF3343A}"/>
              </a:ext>
            </a:extLst>
          </p:cNvPr>
          <p:cNvCxnSpPr>
            <a:cxnSpLocks/>
          </p:cNvCxnSpPr>
          <p:nvPr/>
        </p:nvCxnSpPr>
        <p:spPr>
          <a:xfrm>
            <a:off x="2190413" y="4107634"/>
            <a:ext cx="2594681" cy="877276"/>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2A49A69F-DD94-4270-8086-6196E4973263}"/>
              </a:ext>
            </a:extLst>
          </p:cNvPr>
          <p:cNvCxnSpPr>
            <a:cxnSpLocks/>
          </p:cNvCxnSpPr>
          <p:nvPr/>
        </p:nvCxnSpPr>
        <p:spPr>
          <a:xfrm>
            <a:off x="1022648" y="4328287"/>
            <a:ext cx="3587001" cy="88178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6DB2120C-DFD6-4A3B-9208-BA56F4F91623}"/>
              </a:ext>
            </a:extLst>
          </p:cNvPr>
          <p:cNvCxnSpPr>
            <a:cxnSpLocks/>
          </p:cNvCxnSpPr>
          <p:nvPr/>
        </p:nvCxnSpPr>
        <p:spPr>
          <a:xfrm>
            <a:off x="5240765" y="2864336"/>
            <a:ext cx="628106" cy="1297216"/>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88972F4B-3F33-40C5-BBC9-5EF2E61E2F41}"/>
              </a:ext>
            </a:extLst>
          </p:cNvPr>
          <p:cNvCxnSpPr>
            <a:cxnSpLocks/>
          </p:cNvCxnSpPr>
          <p:nvPr/>
        </p:nvCxnSpPr>
        <p:spPr>
          <a:xfrm flipH="1">
            <a:off x="7814523" y="4184668"/>
            <a:ext cx="1391250" cy="65246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7FB1E305-6B15-4A08-8BF6-EF3593DA1167}"/>
              </a:ext>
            </a:extLst>
          </p:cNvPr>
          <p:cNvCxnSpPr>
            <a:cxnSpLocks/>
          </p:cNvCxnSpPr>
          <p:nvPr/>
        </p:nvCxnSpPr>
        <p:spPr>
          <a:xfrm flipH="1">
            <a:off x="7886901" y="4994452"/>
            <a:ext cx="2401005" cy="190506"/>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C8D2D28-3900-45BD-8D0B-C5DA6AADF9CF}"/>
              </a:ext>
            </a:extLst>
          </p:cNvPr>
          <p:cNvSpPr txBox="1"/>
          <p:nvPr/>
        </p:nvSpPr>
        <p:spPr>
          <a:xfrm rot="20823514">
            <a:off x="469096" y="316314"/>
            <a:ext cx="3587001" cy="1947565"/>
          </a:xfrm>
          <a:prstGeom prst="ellipse">
            <a:avLst/>
          </a:prstGeom>
          <a:solidFill>
            <a:srgbClr val="00B050"/>
          </a:solidFill>
          <a:ln>
            <a:solidFill>
              <a:schemeClr val="tx1">
                <a:lumMod val="65000"/>
                <a:lumOff val="35000"/>
              </a:schemeClr>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2800" dirty="0"/>
              <a:t>Green flowers represent native plants.</a:t>
            </a:r>
          </a:p>
        </p:txBody>
      </p:sp>
      <p:sp>
        <p:nvSpPr>
          <p:cNvPr id="39" name="TextBox 38">
            <a:extLst>
              <a:ext uri="{FF2B5EF4-FFF2-40B4-BE49-F238E27FC236}">
                <a16:creationId xmlns:a16="http://schemas.microsoft.com/office/drawing/2014/main" id="{F8EE90E5-CF79-4F18-A8B0-3693004E91BC}"/>
              </a:ext>
            </a:extLst>
          </p:cNvPr>
          <p:cNvSpPr txBox="1"/>
          <p:nvPr/>
        </p:nvSpPr>
        <p:spPr>
          <a:xfrm rot="691615">
            <a:off x="8004314" y="232962"/>
            <a:ext cx="3901634" cy="1947565"/>
          </a:xfrm>
          <a:prstGeom prst="ellipse">
            <a:avLst/>
          </a:prstGeom>
          <a:solidFill>
            <a:srgbClr val="FFFF0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800" dirty="0">
                <a:solidFill>
                  <a:schemeClr val="tx1"/>
                </a:solidFill>
              </a:rPr>
              <a:t>Yellow flowers represent noxious weeds.</a:t>
            </a:r>
          </a:p>
        </p:txBody>
      </p:sp>
      <p:pic>
        <p:nvPicPr>
          <p:cNvPr id="33" name="Picture 32">
            <a:extLst>
              <a:ext uri="{FF2B5EF4-FFF2-40B4-BE49-F238E27FC236}">
                <a16:creationId xmlns:a16="http://schemas.microsoft.com/office/drawing/2014/main" id="{6FE2612C-4EEC-4C02-A6F4-059CCB7F6FD5}"/>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3928874" y="3914696"/>
            <a:ext cx="4214820" cy="2809879"/>
          </a:xfrm>
          <a:prstGeom prst="ellipse">
            <a:avLst/>
          </a:prstGeom>
          <a:ln>
            <a:noFill/>
          </a:ln>
          <a:effectLst>
            <a:softEdge rad="112500"/>
          </a:effectLst>
        </p:spPr>
      </p:pic>
    </p:spTree>
    <p:extLst>
      <p:ext uri="{BB962C8B-B14F-4D97-AF65-F5344CB8AC3E}">
        <p14:creationId xmlns:p14="http://schemas.microsoft.com/office/powerpoint/2010/main" val="4223585044"/>
      </p:ext>
    </p:extLst>
  </p:cSld>
  <p:clrMapOvr>
    <a:masterClrMapping/>
  </p:clrMapOvr>
</p:sld>
</file>

<file path=ppt/theme/theme1.xml><?xml version="1.0" encoding="utf-8"?>
<a:theme xmlns:a="http://schemas.openxmlformats.org/drawingml/2006/main" name="Office Theme">
  <a:themeElements>
    <a:clrScheme name="WAIC COLORS">
      <a:dk1>
        <a:sysClr val="windowText" lastClr="000000"/>
      </a:dk1>
      <a:lt1>
        <a:sysClr val="window" lastClr="FFFFFF"/>
      </a:lt1>
      <a:dk2>
        <a:srgbClr val="00595F"/>
      </a:dk2>
      <a:lt2>
        <a:srgbClr val="E7E6E6"/>
      </a:lt2>
      <a:accent1>
        <a:srgbClr val="009293"/>
      </a:accent1>
      <a:accent2>
        <a:srgbClr val="FFC425"/>
      </a:accent2>
      <a:accent3>
        <a:srgbClr val="492F24"/>
      </a:accent3>
      <a:accent4>
        <a:srgbClr val="00C4C4"/>
      </a:accent4>
      <a:accent5>
        <a:srgbClr val="00595F"/>
      </a:accent5>
      <a:accent6>
        <a:srgbClr val="FFE18B"/>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389DF036E7B4B478A5C928716522392" ma:contentTypeVersion="13" ma:contentTypeDescription="Create a new document." ma:contentTypeScope="" ma:versionID="82c6740c95fab6de8fdbca053fdfdcae">
  <xsd:schema xmlns:xsd="http://www.w3.org/2001/XMLSchema" xmlns:xs="http://www.w3.org/2001/XMLSchema" xmlns:p="http://schemas.microsoft.com/office/2006/metadata/properties" xmlns:ns2="dda6f4b5-b738-49fb-94a1-32a3413f3e95" xmlns:ns3="43b191a3-07f0-43f0-80c1-c7dc6fcf8018" targetNamespace="http://schemas.microsoft.com/office/2006/metadata/properties" ma:root="true" ma:fieldsID="2a066fccab5e31ad1e1eeda4f0653f87" ns2:_="" ns3:_="">
    <xsd:import namespace="dda6f4b5-b738-49fb-94a1-32a3413f3e95"/>
    <xsd:import namespace="43b191a3-07f0-43f0-80c1-c7dc6fcf801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AutoKeyPoints" minOccurs="0"/>
                <xsd:element ref="ns2:MediaServiceKeyPoint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a6f4b5-b738-49fb-94a1-32a3413f3e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b191a3-07f0-43f0-80c1-c7dc6fcf801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EBCAE1-6899-4A86-8DA7-AC742DCF2CF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8372DE0-4B17-43BF-A351-61CE84F58B1A}">
  <ds:schemaRefs>
    <ds:schemaRef ds:uri="http://schemas.microsoft.com/sharepoint/v3/contenttype/forms"/>
  </ds:schemaRefs>
</ds:datastoreItem>
</file>

<file path=customXml/itemProps3.xml><?xml version="1.0" encoding="utf-8"?>
<ds:datastoreItem xmlns:ds="http://schemas.openxmlformats.org/officeDocument/2006/customXml" ds:itemID="{8B146610-1AEE-4297-B52B-DD40F8378D4F}"/>
</file>

<file path=docProps/app.xml><?xml version="1.0" encoding="utf-8"?>
<Properties xmlns="http://schemas.openxmlformats.org/officeDocument/2006/extended-properties" xmlns:vt="http://schemas.openxmlformats.org/officeDocument/2006/docPropsVTypes">
  <TotalTime>60</TotalTime>
  <Words>1277</Words>
  <Application>Microsoft Office PowerPoint</Application>
  <PresentationFormat>Widescreen</PresentationFormat>
  <Paragraphs>180</Paragraphs>
  <Slides>27</Slides>
  <Notes>27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Office Theme</vt:lpstr>
      <vt:lpstr>PowerPoint Presentation</vt:lpstr>
      <vt:lpstr>PowerPoint Presentation</vt:lpstr>
      <vt:lpstr>PowerPoint Presentation</vt:lpstr>
      <vt:lpstr>PowerPoint Presentation</vt:lpstr>
      <vt:lpstr>The Relationship Between Humans, Wildlife,  &amp; PLANTS</vt:lpstr>
      <vt:lpstr>You are wildlife grazing on plants.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can we be good stewards of  Wyoming plants and wildlife?</vt:lpstr>
      <vt:lpstr>Wyoming Stewards</vt:lpstr>
      <vt:lpstr>Human, Wildlife &amp; Plants</vt:lpstr>
      <vt:lpstr>Group Work</vt:lpstr>
      <vt:lpstr>Scenario #1</vt:lpstr>
      <vt:lpstr>Scenario #2</vt:lpstr>
      <vt:lpstr>Scenario #3</vt:lpstr>
      <vt:lpstr>Scenario #4</vt:lpstr>
      <vt:lpstr>Scenario #5</vt:lpstr>
      <vt:lpstr>Scenario #6</vt:lpstr>
      <vt:lpstr>Scenario Chart</vt:lpstr>
      <vt:lpstr>Were they good stewards?</vt:lpstr>
      <vt:lpstr>How can we fix the problem?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Russell</dc:creator>
  <cp:lastModifiedBy>Stephanie Russell</cp:lastModifiedBy>
  <cp:revision>21</cp:revision>
  <dcterms:created xsi:type="dcterms:W3CDTF">2021-01-13T16:06:03Z</dcterms:created>
  <dcterms:modified xsi:type="dcterms:W3CDTF">2021-07-21T22:25:21Z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0x010100F389DF036E7B4B478A5C928716522392</vt:lpwstr>
  </property>
</Properties>
</file>