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8" r:id="rId5"/>
    <p:sldId id="259" r:id="rId6"/>
    <p:sldId id="260" r:id="rId7"/>
    <p:sldId id="261" r:id="rId8"/>
    <p:sldId id="273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6" r:id="rId17"/>
    <p:sldId id="277" r:id="rId18"/>
    <p:sldId id="278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DC1DA-E652-48FB-9985-B2633AD8F104}" v="1" dt="2021-07-21T22:25:47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610" autoAdjust="0"/>
  </p:normalViewPr>
  <p:slideViewPr>
    <p:cSldViewPr snapToGrid="0">
      <p:cViewPr varScale="1">
        <p:scale>
          <a:sx n="98" d="100"/>
          <a:sy n="98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Mobley" userId="S::kmobley_acsd1.org#ext#@wyaitc.onmicrosoft.com::2bc411c9-e0b0-42ef-ad9e-fadd51b693a5" providerId="AD" clId="Web-{F3198F71-E034-8E5A-3F53-24B40305E731}"/>
    <pc:docChg chg="modSld">
      <pc:chgData name="Kay Mobley" userId="S::kmobley_acsd1.org#ext#@wyaitc.onmicrosoft.com::2bc411c9-e0b0-42ef-ad9e-fadd51b693a5" providerId="AD" clId="Web-{F3198F71-E034-8E5A-3F53-24B40305E731}" dt="2021-01-29T03:45:53.132" v="1" actId="20577"/>
      <pc:docMkLst>
        <pc:docMk/>
      </pc:docMkLst>
      <pc:sldChg chg="modSp">
        <pc:chgData name="Kay Mobley" userId="S::kmobley_acsd1.org#ext#@wyaitc.onmicrosoft.com::2bc411c9-e0b0-42ef-ad9e-fadd51b693a5" providerId="AD" clId="Web-{F3198F71-E034-8E5A-3F53-24B40305E731}" dt="2021-01-29T03:45:53.132" v="1" actId="20577"/>
        <pc:sldMkLst>
          <pc:docMk/>
          <pc:sldMk cId="2012941787" sldId="261"/>
        </pc:sldMkLst>
        <pc:spChg chg="mod">
          <ac:chgData name="Kay Mobley" userId="S::kmobley_acsd1.org#ext#@wyaitc.onmicrosoft.com::2bc411c9-e0b0-42ef-ad9e-fadd51b693a5" providerId="AD" clId="Web-{F3198F71-E034-8E5A-3F53-24B40305E731}" dt="2021-01-29T03:45:53.132" v="1" actId="20577"/>
          <ac:spMkLst>
            <pc:docMk/>
            <pc:sldMk cId="2012941787" sldId="261"/>
            <ac:spMk id="4" creationId="{1DEAEDDA-E07C-4163-86C0-C5080B8B79EC}"/>
          </ac:spMkLst>
        </pc:spChg>
      </pc:sldChg>
    </pc:docChg>
  </pc:docChgLst>
  <pc:docChgLst>
    <pc:chgData name="Dea Kobbe" userId="bdbb0326-6c46-4953-8f19-58851fc23d7b" providerId="ADAL" clId="{1308B0C5-9CC9-48EB-8CF7-737B047A7A94}"/>
    <pc:docChg chg="modSld">
      <pc:chgData name="Dea Kobbe" userId="bdbb0326-6c46-4953-8f19-58851fc23d7b" providerId="ADAL" clId="{1308B0C5-9CC9-48EB-8CF7-737B047A7A94}" dt="2020-12-13T18:20:54.714" v="522" actId="20577"/>
      <pc:docMkLst>
        <pc:docMk/>
      </pc:docMkLst>
      <pc:sldChg chg="modNotesTx">
        <pc:chgData name="Dea Kobbe" userId="bdbb0326-6c46-4953-8f19-58851fc23d7b" providerId="ADAL" clId="{1308B0C5-9CC9-48EB-8CF7-737B047A7A94}" dt="2020-12-13T18:16:59.318" v="65" actId="20577"/>
        <pc:sldMkLst>
          <pc:docMk/>
          <pc:sldMk cId="4138397982" sldId="267"/>
        </pc:sldMkLst>
      </pc:sldChg>
      <pc:sldChg chg="modNotesTx">
        <pc:chgData name="Dea Kobbe" userId="bdbb0326-6c46-4953-8f19-58851fc23d7b" providerId="ADAL" clId="{1308B0C5-9CC9-48EB-8CF7-737B047A7A94}" dt="2020-12-13T18:17:20.452" v="116" actId="20577"/>
        <pc:sldMkLst>
          <pc:docMk/>
          <pc:sldMk cId="1694896330" sldId="268"/>
        </pc:sldMkLst>
      </pc:sldChg>
      <pc:sldChg chg="modNotesTx">
        <pc:chgData name="Dea Kobbe" userId="bdbb0326-6c46-4953-8f19-58851fc23d7b" providerId="ADAL" clId="{1308B0C5-9CC9-48EB-8CF7-737B047A7A94}" dt="2020-12-13T18:17:37.892" v="173" actId="20577"/>
        <pc:sldMkLst>
          <pc:docMk/>
          <pc:sldMk cId="3070027137" sldId="269"/>
        </pc:sldMkLst>
      </pc:sldChg>
      <pc:sldChg chg="modNotesTx">
        <pc:chgData name="Dea Kobbe" userId="bdbb0326-6c46-4953-8f19-58851fc23d7b" providerId="ADAL" clId="{1308B0C5-9CC9-48EB-8CF7-737B047A7A94}" dt="2020-12-13T18:17:55.105" v="230" actId="20577"/>
        <pc:sldMkLst>
          <pc:docMk/>
          <pc:sldMk cId="3259073031" sldId="270"/>
        </pc:sldMkLst>
      </pc:sldChg>
      <pc:sldChg chg="modNotesTx">
        <pc:chgData name="Dea Kobbe" userId="bdbb0326-6c46-4953-8f19-58851fc23d7b" providerId="ADAL" clId="{1308B0C5-9CC9-48EB-8CF7-737B047A7A94}" dt="2020-12-13T18:18:34.192" v="305" actId="20577"/>
        <pc:sldMkLst>
          <pc:docMk/>
          <pc:sldMk cId="4287590986" sldId="272"/>
        </pc:sldMkLst>
      </pc:sldChg>
      <pc:sldChg chg="modNotesTx">
        <pc:chgData name="Dea Kobbe" userId="bdbb0326-6c46-4953-8f19-58851fc23d7b" providerId="ADAL" clId="{1308B0C5-9CC9-48EB-8CF7-737B047A7A94}" dt="2020-12-13T18:19:19.506" v="367" actId="20577"/>
        <pc:sldMkLst>
          <pc:docMk/>
          <pc:sldMk cId="2272122832" sldId="276"/>
        </pc:sldMkLst>
      </pc:sldChg>
      <pc:sldChg chg="modNotesTx">
        <pc:chgData name="Dea Kobbe" userId="bdbb0326-6c46-4953-8f19-58851fc23d7b" providerId="ADAL" clId="{1308B0C5-9CC9-48EB-8CF7-737B047A7A94}" dt="2020-12-13T18:19:58.806" v="408" actId="20577"/>
        <pc:sldMkLst>
          <pc:docMk/>
          <pc:sldMk cId="244765712" sldId="277"/>
        </pc:sldMkLst>
      </pc:sldChg>
      <pc:sldChg chg="modNotesTx">
        <pc:chgData name="Dea Kobbe" userId="bdbb0326-6c46-4953-8f19-58851fc23d7b" providerId="ADAL" clId="{1308B0C5-9CC9-48EB-8CF7-737B047A7A94}" dt="2020-12-13T18:20:54.714" v="522" actId="20577"/>
        <pc:sldMkLst>
          <pc:docMk/>
          <pc:sldMk cId="2929875882" sldId="278"/>
        </pc:sldMkLst>
      </pc:sldChg>
    </pc:docChg>
  </pc:docChgLst>
  <pc:docChgLst>
    <pc:chgData name="Stephanie Russell" userId="f71637d8-1f63-4a52-8dcf-c8b5f3a85ec9" providerId="ADAL" clId="{E4ADAC59-E5DA-4B47-A802-E2A956DEF483}"/>
    <pc:docChg chg="modSld">
      <pc:chgData name="Stephanie Russell" userId="f71637d8-1f63-4a52-8dcf-c8b5f3a85ec9" providerId="ADAL" clId="{E4ADAC59-E5DA-4B47-A802-E2A956DEF483}" dt="2021-02-01T21:50:06.454" v="2" actId="1076"/>
      <pc:docMkLst>
        <pc:docMk/>
      </pc:docMkLst>
      <pc:sldChg chg="modSp mod modNotesTx">
        <pc:chgData name="Stephanie Russell" userId="f71637d8-1f63-4a52-8dcf-c8b5f3a85ec9" providerId="ADAL" clId="{E4ADAC59-E5DA-4B47-A802-E2A956DEF483}" dt="2021-02-01T21:50:06.454" v="2" actId="1076"/>
        <pc:sldMkLst>
          <pc:docMk/>
          <pc:sldMk cId="832255523" sldId="258"/>
        </pc:sldMkLst>
        <pc:spChg chg="mod">
          <ac:chgData name="Stephanie Russell" userId="f71637d8-1f63-4a52-8dcf-c8b5f3a85ec9" providerId="ADAL" clId="{E4ADAC59-E5DA-4B47-A802-E2A956DEF483}" dt="2021-02-01T21:49:49.703" v="0" actId="20577"/>
          <ac:spMkLst>
            <pc:docMk/>
            <pc:sldMk cId="832255523" sldId="258"/>
            <ac:spMk id="3" creationId="{61688B93-C7BD-4E6E-9256-C09F7D96D809}"/>
          </ac:spMkLst>
        </pc:spChg>
        <pc:picChg chg="mod">
          <ac:chgData name="Stephanie Russell" userId="f71637d8-1f63-4a52-8dcf-c8b5f3a85ec9" providerId="ADAL" clId="{E4ADAC59-E5DA-4B47-A802-E2A956DEF483}" dt="2021-02-01T21:50:06.454" v="2" actId="1076"/>
          <ac:picMkLst>
            <pc:docMk/>
            <pc:sldMk cId="832255523" sldId="258"/>
            <ac:picMk id="2" creationId="{1AA8C323-82FB-4A23-8B38-77A38ABEDA6D}"/>
          </ac:picMkLst>
        </pc:picChg>
      </pc:sldChg>
    </pc:docChg>
  </pc:docChgLst>
  <pc:docChgLst>
    <pc:chgData name="Stephanie Russell" userId="f71637d8-1f63-4a52-8dcf-c8b5f3a85ec9" providerId="ADAL" clId="{A7C35C67-9B62-46D1-A617-EF446A04318E}"/>
    <pc:docChg chg="undo custSel mod delSld modSld delMainMaster">
      <pc:chgData name="Stephanie Russell" userId="f71637d8-1f63-4a52-8dcf-c8b5f3a85ec9" providerId="ADAL" clId="{A7C35C67-9B62-46D1-A617-EF446A04318E}" dt="2021-01-25T22:40:02.491" v="127" actId="1076"/>
      <pc:docMkLst>
        <pc:docMk/>
      </pc:docMkLst>
      <pc:sldChg chg="setBg">
        <pc:chgData name="Stephanie Russell" userId="f71637d8-1f63-4a52-8dcf-c8b5f3a85ec9" providerId="ADAL" clId="{A7C35C67-9B62-46D1-A617-EF446A04318E}" dt="2021-01-25T21:44:40.354" v="0"/>
        <pc:sldMkLst>
          <pc:docMk/>
          <pc:sldMk cId="832255523" sldId="258"/>
        </pc:sldMkLst>
      </pc:sldChg>
      <pc:sldChg chg="setBg">
        <pc:chgData name="Stephanie Russell" userId="f71637d8-1f63-4a52-8dcf-c8b5f3a85ec9" providerId="ADAL" clId="{A7C35C67-9B62-46D1-A617-EF446A04318E}" dt="2021-01-25T21:44:46.580" v="1"/>
        <pc:sldMkLst>
          <pc:docMk/>
          <pc:sldMk cId="3698192087" sldId="259"/>
        </pc:sldMkLst>
      </pc:sldChg>
      <pc:sldChg chg="setBg">
        <pc:chgData name="Stephanie Russell" userId="f71637d8-1f63-4a52-8dcf-c8b5f3a85ec9" providerId="ADAL" clId="{A7C35C67-9B62-46D1-A617-EF446A04318E}" dt="2021-01-25T21:44:52.912" v="2"/>
        <pc:sldMkLst>
          <pc:docMk/>
          <pc:sldMk cId="1411483202" sldId="260"/>
        </pc:sldMkLst>
      </pc:sldChg>
      <pc:sldChg chg="modSp setBg">
        <pc:chgData name="Stephanie Russell" userId="f71637d8-1f63-4a52-8dcf-c8b5f3a85ec9" providerId="ADAL" clId="{A7C35C67-9B62-46D1-A617-EF446A04318E}" dt="2021-01-25T21:45:35.061" v="4" actId="14826"/>
        <pc:sldMkLst>
          <pc:docMk/>
          <pc:sldMk cId="2012941787" sldId="261"/>
        </pc:sldMkLst>
        <pc:picChg chg="mod">
          <ac:chgData name="Stephanie Russell" userId="f71637d8-1f63-4a52-8dcf-c8b5f3a85ec9" providerId="ADAL" clId="{A7C35C67-9B62-46D1-A617-EF446A04318E}" dt="2021-01-25T21:45:35.061" v="4" actId="14826"/>
          <ac:picMkLst>
            <pc:docMk/>
            <pc:sldMk cId="2012941787" sldId="261"/>
            <ac:picMk id="2" creationId="{1AA8C323-82FB-4A23-8B38-77A38ABEDA6D}"/>
          </ac:picMkLst>
        </pc:picChg>
      </pc:sldChg>
      <pc:sldChg chg="setBg">
        <pc:chgData name="Stephanie Russell" userId="f71637d8-1f63-4a52-8dcf-c8b5f3a85ec9" providerId="ADAL" clId="{A7C35C67-9B62-46D1-A617-EF446A04318E}" dt="2021-01-25T21:48:40.647" v="24"/>
        <pc:sldMkLst>
          <pc:docMk/>
          <pc:sldMk cId="2210155177" sldId="264"/>
        </pc:sldMkLst>
      </pc:sldChg>
      <pc:sldChg chg="del">
        <pc:chgData name="Stephanie Russell" userId="f71637d8-1f63-4a52-8dcf-c8b5f3a85ec9" providerId="ADAL" clId="{A7C35C67-9B62-46D1-A617-EF446A04318E}" dt="2021-01-25T21:48:30.708" v="23" actId="47"/>
        <pc:sldMkLst>
          <pc:docMk/>
          <pc:sldMk cId="2874502932" sldId="265"/>
        </pc:sldMkLst>
      </pc:sldChg>
      <pc:sldChg chg="addSp delSp modSp mod">
        <pc:chgData name="Stephanie Russell" userId="f71637d8-1f63-4a52-8dcf-c8b5f3a85ec9" providerId="ADAL" clId="{A7C35C67-9B62-46D1-A617-EF446A04318E}" dt="2021-01-25T22:35:46.614" v="62" actId="1076"/>
        <pc:sldMkLst>
          <pc:docMk/>
          <pc:sldMk cId="3640504597" sldId="266"/>
        </pc:sldMkLst>
        <pc:spChg chg="add del mod">
          <ac:chgData name="Stephanie Russell" userId="f71637d8-1f63-4a52-8dcf-c8b5f3a85ec9" providerId="ADAL" clId="{A7C35C67-9B62-46D1-A617-EF446A04318E}" dt="2021-01-25T22:08:02.672" v="26" actId="478"/>
          <ac:spMkLst>
            <pc:docMk/>
            <pc:sldMk cId="3640504597" sldId="266"/>
            <ac:spMk id="4" creationId="{9255E4C2-4386-4DF7-B861-0917BF05AACA}"/>
          </ac:spMkLst>
        </pc:spChg>
        <pc:picChg chg="del">
          <ac:chgData name="Stephanie Russell" userId="f71637d8-1f63-4a52-8dcf-c8b5f3a85ec9" providerId="ADAL" clId="{A7C35C67-9B62-46D1-A617-EF446A04318E}" dt="2021-01-25T22:07:56.377" v="25" actId="478"/>
          <ac:picMkLst>
            <pc:docMk/>
            <pc:sldMk cId="3640504597" sldId="266"/>
            <ac:picMk id="5" creationId="{8E803349-3FD7-488C-9CCD-EA93602652AC}"/>
          </ac:picMkLst>
        </pc:picChg>
        <pc:picChg chg="del">
          <ac:chgData name="Stephanie Russell" userId="f71637d8-1f63-4a52-8dcf-c8b5f3a85ec9" providerId="ADAL" clId="{A7C35C67-9B62-46D1-A617-EF446A04318E}" dt="2021-01-25T22:19:51.156" v="40" actId="478"/>
          <ac:picMkLst>
            <pc:docMk/>
            <pc:sldMk cId="3640504597" sldId="266"/>
            <ac:picMk id="7" creationId="{AFD69EF8-E929-453A-9DE4-CB1E06E0D248}"/>
          </ac:picMkLst>
        </pc:picChg>
        <pc:picChg chg="add mod">
          <ac:chgData name="Stephanie Russell" userId="f71637d8-1f63-4a52-8dcf-c8b5f3a85ec9" providerId="ADAL" clId="{A7C35C67-9B62-46D1-A617-EF446A04318E}" dt="2021-01-25T22:35:46.614" v="62" actId="1076"/>
          <ac:picMkLst>
            <pc:docMk/>
            <pc:sldMk cId="3640504597" sldId="266"/>
            <ac:picMk id="8" creationId="{AFF89CA5-F876-4283-A59F-0BE8D56F87E2}"/>
          </ac:picMkLst>
        </pc:picChg>
        <pc:picChg chg="del">
          <ac:chgData name="Stephanie Russell" userId="f71637d8-1f63-4a52-8dcf-c8b5f3a85ec9" providerId="ADAL" clId="{A7C35C67-9B62-46D1-A617-EF446A04318E}" dt="2021-01-25T22:35:08.592" v="54" actId="478"/>
          <ac:picMkLst>
            <pc:docMk/>
            <pc:sldMk cId="3640504597" sldId="266"/>
            <ac:picMk id="9" creationId="{A8901D0A-59F8-46CA-A68D-A2A148548D14}"/>
          </ac:picMkLst>
        </pc:picChg>
        <pc:picChg chg="add del mod">
          <ac:chgData name="Stephanie Russell" userId="f71637d8-1f63-4a52-8dcf-c8b5f3a85ec9" providerId="ADAL" clId="{A7C35C67-9B62-46D1-A617-EF446A04318E}" dt="2021-01-25T22:08:18.734" v="34" actId="478"/>
          <ac:picMkLst>
            <pc:docMk/>
            <pc:sldMk cId="3640504597" sldId="266"/>
            <ac:picMk id="12" creationId="{6706764B-DAA1-4E98-9305-AF89159D01AE}"/>
          </ac:picMkLst>
        </pc:picChg>
        <pc:picChg chg="add del mod">
          <ac:chgData name="Stephanie Russell" userId="f71637d8-1f63-4a52-8dcf-c8b5f3a85ec9" providerId="ADAL" clId="{A7C35C67-9B62-46D1-A617-EF446A04318E}" dt="2021-01-25T22:20:38.572" v="47" actId="478"/>
          <ac:picMkLst>
            <pc:docMk/>
            <pc:sldMk cId="3640504597" sldId="266"/>
            <ac:picMk id="14" creationId="{C2B60FB9-5D20-49E4-9677-FF61079A8D46}"/>
          </ac:picMkLst>
        </pc:picChg>
        <pc:picChg chg="add mod">
          <ac:chgData name="Stephanie Russell" userId="f71637d8-1f63-4a52-8dcf-c8b5f3a85ec9" providerId="ADAL" clId="{A7C35C67-9B62-46D1-A617-EF446A04318E}" dt="2021-01-25T22:21:19.899" v="53" actId="14100"/>
          <ac:picMkLst>
            <pc:docMk/>
            <pc:sldMk cId="3640504597" sldId="266"/>
            <ac:picMk id="16" creationId="{F81FF0A0-5F5C-4908-B701-ADA1011D2401}"/>
          </ac:picMkLst>
        </pc:picChg>
        <pc:picChg chg="add mod">
          <ac:chgData name="Stephanie Russell" userId="f71637d8-1f63-4a52-8dcf-c8b5f3a85ec9" providerId="ADAL" clId="{A7C35C67-9B62-46D1-A617-EF446A04318E}" dt="2021-01-25T22:35:35.994" v="61" actId="1076"/>
          <ac:picMkLst>
            <pc:docMk/>
            <pc:sldMk cId="3640504597" sldId="266"/>
            <ac:picMk id="18" creationId="{AA7DF9B8-3981-4CAA-BD34-4733DF42A225}"/>
          </ac:picMkLst>
        </pc:picChg>
      </pc:sldChg>
      <pc:sldChg chg="modSp mod">
        <pc:chgData name="Stephanie Russell" userId="f71637d8-1f63-4a52-8dcf-c8b5f3a85ec9" providerId="ADAL" clId="{A7C35C67-9B62-46D1-A617-EF446A04318E}" dt="2021-01-25T21:46:18.056" v="7" actId="732"/>
        <pc:sldMkLst>
          <pc:docMk/>
          <pc:sldMk cId="4138397982" sldId="267"/>
        </pc:sldMkLst>
        <pc:picChg chg="mod modCrop">
          <ac:chgData name="Stephanie Russell" userId="f71637d8-1f63-4a52-8dcf-c8b5f3a85ec9" providerId="ADAL" clId="{A7C35C67-9B62-46D1-A617-EF446A04318E}" dt="2021-01-25T21:46:18.056" v="7" actId="732"/>
          <ac:picMkLst>
            <pc:docMk/>
            <pc:sldMk cId="4138397982" sldId="267"/>
            <ac:picMk id="5" creationId="{A4D73864-98C8-41C9-9042-275C82AE4CBD}"/>
          </ac:picMkLst>
        </pc:picChg>
      </pc:sldChg>
      <pc:sldChg chg="addSp delSp modSp mod">
        <pc:chgData name="Stephanie Russell" userId="f71637d8-1f63-4a52-8dcf-c8b5f3a85ec9" providerId="ADAL" clId="{A7C35C67-9B62-46D1-A617-EF446A04318E}" dt="2021-01-25T22:36:32.595" v="69" actId="1076"/>
        <pc:sldMkLst>
          <pc:docMk/>
          <pc:sldMk cId="1694896330" sldId="268"/>
        </pc:sldMkLst>
        <pc:picChg chg="add mod">
          <ac:chgData name="Stephanie Russell" userId="f71637d8-1f63-4a52-8dcf-c8b5f3a85ec9" providerId="ADAL" clId="{A7C35C67-9B62-46D1-A617-EF446A04318E}" dt="2021-01-25T22:36:32.595" v="69" actId="1076"/>
          <ac:picMkLst>
            <pc:docMk/>
            <pc:sldMk cId="1694896330" sldId="268"/>
            <ac:picMk id="4" creationId="{CA0FF89F-A547-4723-A1C1-7574D4BB33C9}"/>
          </ac:picMkLst>
        </pc:picChg>
        <pc:picChg chg="del">
          <ac:chgData name="Stephanie Russell" userId="f71637d8-1f63-4a52-8dcf-c8b5f3a85ec9" providerId="ADAL" clId="{A7C35C67-9B62-46D1-A617-EF446A04318E}" dt="2021-01-25T22:35:53.455" v="63" actId="478"/>
          <ac:picMkLst>
            <pc:docMk/>
            <pc:sldMk cId="1694896330" sldId="268"/>
            <ac:picMk id="16" creationId="{90F5E69B-74D3-4ACC-8615-A025BE057D6D}"/>
          </ac:picMkLst>
        </pc:picChg>
      </pc:sldChg>
      <pc:sldChg chg="addSp delSp modSp mod">
        <pc:chgData name="Stephanie Russell" userId="f71637d8-1f63-4a52-8dcf-c8b5f3a85ec9" providerId="ADAL" clId="{A7C35C67-9B62-46D1-A617-EF446A04318E}" dt="2021-01-25T22:36:48.968" v="76" actId="1076"/>
        <pc:sldMkLst>
          <pc:docMk/>
          <pc:sldMk cId="3070027137" sldId="269"/>
        </pc:sldMkLst>
        <pc:picChg chg="add mod">
          <ac:chgData name="Stephanie Russell" userId="f71637d8-1f63-4a52-8dcf-c8b5f3a85ec9" providerId="ADAL" clId="{A7C35C67-9B62-46D1-A617-EF446A04318E}" dt="2021-01-25T22:36:48.968" v="76" actId="1076"/>
          <ac:picMkLst>
            <pc:docMk/>
            <pc:sldMk cId="3070027137" sldId="269"/>
            <ac:picMk id="4" creationId="{D8206CC0-5B04-42A4-825B-2C8BDC90E796}"/>
          </ac:picMkLst>
        </pc:picChg>
        <pc:picChg chg="del">
          <ac:chgData name="Stephanie Russell" userId="f71637d8-1f63-4a52-8dcf-c8b5f3a85ec9" providerId="ADAL" clId="{A7C35C67-9B62-46D1-A617-EF446A04318E}" dt="2021-01-25T22:36:37.206" v="70" actId="478"/>
          <ac:picMkLst>
            <pc:docMk/>
            <pc:sldMk cId="3070027137" sldId="269"/>
            <ac:picMk id="16" creationId="{304CC41E-FDC9-48D3-B420-2E949F96D6D7}"/>
          </ac:picMkLst>
        </pc:picChg>
      </pc:sldChg>
      <pc:sldChg chg="addSp delSp modSp mod">
        <pc:chgData name="Stephanie Russell" userId="f71637d8-1f63-4a52-8dcf-c8b5f3a85ec9" providerId="ADAL" clId="{A7C35C67-9B62-46D1-A617-EF446A04318E}" dt="2021-01-25T22:37:09.038" v="83" actId="1076"/>
        <pc:sldMkLst>
          <pc:docMk/>
          <pc:sldMk cId="3259073031" sldId="270"/>
        </pc:sldMkLst>
        <pc:picChg chg="add mod">
          <ac:chgData name="Stephanie Russell" userId="f71637d8-1f63-4a52-8dcf-c8b5f3a85ec9" providerId="ADAL" clId="{A7C35C67-9B62-46D1-A617-EF446A04318E}" dt="2021-01-25T22:37:09.038" v="83" actId="1076"/>
          <ac:picMkLst>
            <pc:docMk/>
            <pc:sldMk cId="3259073031" sldId="270"/>
            <ac:picMk id="4" creationId="{575B551F-A56F-4536-829E-6C8E681492C9}"/>
          </ac:picMkLst>
        </pc:picChg>
        <pc:picChg chg="mod">
          <ac:chgData name="Stephanie Russell" userId="f71637d8-1f63-4a52-8dcf-c8b5f3a85ec9" providerId="ADAL" clId="{A7C35C67-9B62-46D1-A617-EF446A04318E}" dt="2021-01-25T21:47:02.955" v="11" actId="1076"/>
          <ac:picMkLst>
            <pc:docMk/>
            <pc:sldMk cId="3259073031" sldId="270"/>
            <ac:picMk id="6" creationId="{511F6568-6DEF-424A-AFE2-ACCE0E70A5C2}"/>
          </ac:picMkLst>
        </pc:picChg>
        <pc:picChg chg="mod">
          <ac:chgData name="Stephanie Russell" userId="f71637d8-1f63-4a52-8dcf-c8b5f3a85ec9" providerId="ADAL" clId="{A7C35C67-9B62-46D1-A617-EF446A04318E}" dt="2021-01-25T21:46:48.527" v="8" actId="1076"/>
          <ac:picMkLst>
            <pc:docMk/>
            <pc:sldMk cId="3259073031" sldId="270"/>
            <ac:picMk id="8" creationId="{3E6F8AF9-31C3-4273-9F80-E51BDEB3EF4B}"/>
          </ac:picMkLst>
        </pc:picChg>
        <pc:picChg chg="mod">
          <ac:chgData name="Stephanie Russell" userId="f71637d8-1f63-4a52-8dcf-c8b5f3a85ec9" providerId="ADAL" clId="{A7C35C67-9B62-46D1-A617-EF446A04318E}" dt="2021-01-25T21:46:52.308" v="9" actId="1076"/>
          <ac:picMkLst>
            <pc:docMk/>
            <pc:sldMk cId="3259073031" sldId="270"/>
            <ac:picMk id="10" creationId="{C825F1F6-4B42-4020-AFDA-A42CEECE4C3A}"/>
          </ac:picMkLst>
        </pc:picChg>
        <pc:picChg chg="del">
          <ac:chgData name="Stephanie Russell" userId="f71637d8-1f63-4a52-8dcf-c8b5f3a85ec9" providerId="ADAL" clId="{A7C35C67-9B62-46D1-A617-EF446A04318E}" dt="2021-01-25T22:36:53.163" v="77" actId="478"/>
          <ac:picMkLst>
            <pc:docMk/>
            <pc:sldMk cId="3259073031" sldId="270"/>
            <ac:picMk id="16" creationId="{289D52E0-EF8B-4C44-A016-F7482C3EBBC6}"/>
          </ac:picMkLst>
        </pc:picChg>
      </pc:sldChg>
      <pc:sldChg chg="delSp mod">
        <pc:chgData name="Stephanie Russell" userId="f71637d8-1f63-4a52-8dcf-c8b5f3a85ec9" providerId="ADAL" clId="{A7C35C67-9B62-46D1-A617-EF446A04318E}" dt="2021-01-25T22:37:27.311" v="86" actId="478"/>
        <pc:sldMkLst>
          <pc:docMk/>
          <pc:sldMk cId="4287590986" sldId="272"/>
        </pc:sldMkLst>
        <pc:picChg chg="del">
          <ac:chgData name="Stephanie Russell" userId="f71637d8-1f63-4a52-8dcf-c8b5f3a85ec9" providerId="ADAL" clId="{A7C35C67-9B62-46D1-A617-EF446A04318E}" dt="2021-01-25T22:37:27.311" v="86" actId="478"/>
          <ac:picMkLst>
            <pc:docMk/>
            <pc:sldMk cId="4287590986" sldId="272"/>
            <ac:picMk id="11" creationId="{7CC6D53F-F8A5-4982-8683-752FFFF896EC}"/>
          </ac:picMkLst>
        </pc:picChg>
        <pc:picChg chg="del">
          <ac:chgData name="Stephanie Russell" userId="f71637d8-1f63-4a52-8dcf-c8b5f3a85ec9" providerId="ADAL" clId="{A7C35C67-9B62-46D1-A617-EF446A04318E}" dt="2021-01-25T22:37:22.917" v="84" actId="478"/>
          <ac:picMkLst>
            <pc:docMk/>
            <pc:sldMk cId="4287590986" sldId="272"/>
            <ac:picMk id="12" creationId="{C099BA9A-248B-40BD-983F-93E29069954E}"/>
          </ac:picMkLst>
        </pc:picChg>
        <pc:picChg chg="del">
          <ac:chgData name="Stephanie Russell" userId="f71637d8-1f63-4a52-8dcf-c8b5f3a85ec9" providerId="ADAL" clId="{A7C35C67-9B62-46D1-A617-EF446A04318E}" dt="2021-01-25T22:37:25.289" v="85" actId="478"/>
          <ac:picMkLst>
            <pc:docMk/>
            <pc:sldMk cId="4287590986" sldId="272"/>
            <ac:picMk id="14" creationId="{79C35A4E-70B2-4438-B606-7A32ED1AEA3E}"/>
          </ac:picMkLst>
        </pc:picChg>
      </pc:sldChg>
      <pc:sldChg chg="addSp delSp modSp mod setBg">
        <pc:chgData name="Stephanie Russell" userId="f71637d8-1f63-4a52-8dcf-c8b5f3a85ec9" providerId="ADAL" clId="{A7C35C67-9B62-46D1-A617-EF446A04318E}" dt="2021-01-25T22:40:02.491" v="127" actId="1076"/>
        <pc:sldMkLst>
          <pc:docMk/>
          <pc:sldMk cId="244765712" sldId="277"/>
        </pc:sldMkLst>
        <pc:spChg chg="mod">
          <ac:chgData name="Stephanie Russell" userId="f71637d8-1f63-4a52-8dcf-c8b5f3a85ec9" providerId="ADAL" clId="{A7C35C67-9B62-46D1-A617-EF446A04318E}" dt="2021-01-25T22:38:48.151" v="108" actId="26606"/>
          <ac:spMkLst>
            <pc:docMk/>
            <pc:sldMk cId="244765712" sldId="277"/>
            <ac:spMk id="2" creationId="{6FFAA039-4A42-4C28-AA6C-C7108832A183}"/>
          </ac:spMkLst>
        </pc:spChg>
        <pc:spChg chg="del">
          <ac:chgData name="Stephanie Russell" userId="f71637d8-1f63-4a52-8dcf-c8b5f3a85ec9" providerId="ADAL" clId="{A7C35C67-9B62-46D1-A617-EF446A04318E}" dt="2021-01-25T21:47:25.209" v="12" actId="478"/>
          <ac:spMkLst>
            <pc:docMk/>
            <pc:sldMk cId="244765712" sldId="277"/>
            <ac:spMk id="16" creationId="{2DF65208-CF47-4C0A-9CFE-42DD418D53A2}"/>
          </ac:spMkLst>
        </pc:spChg>
        <pc:spChg chg="add del mod">
          <ac:chgData name="Stephanie Russell" userId="f71637d8-1f63-4a52-8dcf-c8b5f3a85ec9" providerId="ADAL" clId="{A7C35C67-9B62-46D1-A617-EF446A04318E}" dt="2021-01-25T22:39:06.953" v="110" actId="478"/>
          <ac:spMkLst>
            <pc:docMk/>
            <pc:sldMk cId="244765712" sldId="277"/>
            <ac:spMk id="16" creationId="{5A4481A8-4EAB-49CC-A761-A1251567074F}"/>
          </ac:spMkLst>
        </pc:spChg>
        <pc:spChg chg="del">
          <ac:chgData name="Stephanie Russell" userId="f71637d8-1f63-4a52-8dcf-c8b5f3a85ec9" providerId="ADAL" clId="{A7C35C67-9B62-46D1-A617-EF446A04318E}" dt="2021-01-25T21:48:07.777" v="21" actId="26606"/>
          <ac:spMkLst>
            <pc:docMk/>
            <pc:sldMk cId="244765712" sldId="277"/>
            <ac:spMk id="22" creationId="{D12DDE76-C203-4047-9998-63900085B5E8}"/>
          </ac:spMkLst>
        </pc:spChg>
        <pc:spChg chg="add del">
          <ac:chgData name="Stephanie Russell" userId="f71637d8-1f63-4a52-8dcf-c8b5f3a85ec9" providerId="ADAL" clId="{A7C35C67-9B62-46D1-A617-EF446A04318E}" dt="2021-01-25T22:38:48.151" v="108" actId="26606"/>
          <ac:spMkLst>
            <pc:docMk/>
            <pc:sldMk cId="244765712" sldId="277"/>
            <ac:spMk id="27" creationId="{4351DFE5-F63D-4BE0-BDA9-E3EB88F01AA5}"/>
          </ac:spMkLst>
        </pc:spChg>
        <pc:spChg chg="add">
          <ac:chgData name="Stephanie Russell" userId="f71637d8-1f63-4a52-8dcf-c8b5f3a85ec9" providerId="ADAL" clId="{A7C35C67-9B62-46D1-A617-EF446A04318E}" dt="2021-01-25T22:38:48.151" v="108" actId="26606"/>
          <ac:spMkLst>
            <pc:docMk/>
            <pc:sldMk cId="244765712" sldId="277"/>
            <ac:spMk id="34" creationId="{42285737-90EE-47DC-AC80-8AE156B11969}"/>
          </ac:spMkLst>
        </pc:spChg>
        <pc:grpChg chg="add">
          <ac:chgData name="Stephanie Russell" userId="f71637d8-1f63-4a52-8dcf-c8b5f3a85ec9" providerId="ADAL" clId="{A7C35C67-9B62-46D1-A617-EF446A04318E}" dt="2021-01-25T22:38:48.151" v="108" actId="26606"/>
          <ac:grpSpMkLst>
            <pc:docMk/>
            <pc:sldMk cId="244765712" sldId="277"/>
            <ac:grpSpMk id="36" creationId="{B57BDC17-F1B3-455F-BBF1-680AA1F25C06}"/>
          </ac:grpSpMkLst>
        </pc:grpChg>
        <pc:picChg chg="mod">
          <ac:chgData name="Stephanie Russell" userId="f71637d8-1f63-4a52-8dcf-c8b5f3a85ec9" providerId="ADAL" clId="{A7C35C67-9B62-46D1-A617-EF446A04318E}" dt="2021-01-25T22:38:48.151" v="108" actId="26606"/>
          <ac:picMkLst>
            <pc:docMk/>
            <pc:sldMk cId="244765712" sldId="277"/>
            <ac:picMk id="4" creationId="{30581654-170A-46D6-93EE-12E33BE06109}"/>
          </ac:picMkLst>
        </pc:picChg>
        <pc:picChg chg="add del mod">
          <ac:chgData name="Stephanie Russell" userId="f71637d8-1f63-4a52-8dcf-c8b5f3a85ec9" providerId="ADAL" clId="{A7C35C67-9B62-46D1-A617-EF446A04318E}" dt="2021-01-25T22:38:21.134" v="100" actId="478"/>
          <ac:picMkLst>
            <pc:docMk/>
            <pc:sldMk cId="244765712" sldId="277"/>
            <ac:picMk id="5" creationId="{FC61E597-43DB-41F0-8D0C-6E412F866531}"/>
          </ac:picMkLst>
        </pc:picChg>
        <pc:picChg chg="del mod ord">
          <ac:chgData name="Stephanie Russell" userId="f71637d8-1f63-4a52-8dcf-c8b5f3a85ec9" providerId="ADAL" clId="{A7C35C67-9B62-46D1-A617-EF446A04318E}" dt="2021-01-25T22:38:58.084" v="109" actId="478"/>
          <ac:picMkLst>
            <pc:docMk/>
            <pc:sldMk cId="244765712" sldId="277"/>
            <ac:picMk id="6" creationId="{E31EAECD-AEFC-43ED-A56C-C0D09188722C}"/>
          </ac:picMkLst>
        </pc:picChg>
        <pc:picChg chg="add mod ord">
          <ac:chgData name="Stephanie Russell" userId="f71637d8-1f63-4a52-8dcf-c8b5f3a85ec9" providerId="ADAL" clId="{A7C35C67-9B62-46D1-A617-EF446A04318E}" dt="2021-01-25T22:40:02.491" v="127" actId="1076"/>
          <ac:picMkLst>
            <pc:docMk/>
            <pc:sldMk cId="244765712" sldId="277"/>
            <ac:picMk id="7" creationId="{9B6FB578-527E-4E0D-AD45-9E7B0CF2FB46}"/>
          </ac:picMkLst>
        </pc:picChg>
        <pc:picChg chg="mod ord">
          <ac:chgData name="Stephanie Russell" userId="f71637d8-1f63-4a52-8dcf-c8b5f3a85ec9" providerId="ADAL" clId="{A7C35C67-9B62-46D1-A617-EF446A04318E}" dt="2021-01-25T22:38:48.151" v="108" actId="26606"/>
          <ac:picMkLst>
            <pc:docMk/>
            <pc:sldMk cId="244765712" sldId="277"/>
            <ac:picMk id="8" creationId="{21F261AE-5784-44B8-9DCF-1C0EDF5FC8F8}"/>
          </ac:picMkLst>
        </pc:picChg>
        <pc:picChg chg="add del mod">
          <ac:chgData name="Stephanie Russell" userId="f71637d8-1f63-4a52-8dcf-c8b5f3a85ec9" providerId="ADAL" clId="{A7C35C67-9B62-46D1-A617-EF446A04318E}" dt="2021-01-25T22:38:14.909" v="98"/>
          <ac:picMkLst>
            <pc:docMk/>
            <pc:sldMk cId="244765712" sldId="277"/>
            <ac:picMk id="9" creationId="{26CE50A2-425C-4093-BF66-8659B90DA176}"/>
          </ac:picMkLst>
        </pc:picChg>
        <pc:picChg chg="mod">
          <ac:chgData name="Stephanie Russell" userId="f71637d8-1f63-4a52-8dcf-c8b5f3a85ec9" providerId="ADAL" clId="{A7C35C67-9B62-46D1-A617-EF446A04318E}" dt="2021-01-25T22:39:58.653" v="124" actId="1076"/>
          <ac:picMkLst>
            <pc:docMk/>
            <pc:sldMk cId="244765712" sldId="277"/>
            <ac:picMk id="10" creationId="{08DD2715-0BF1-489F-9212-B6445B5D0227}"/>
          </ac:picMkLst>
        </pc:picChg>
        <pc:picChg chg="mod ord">
          <ac:chgData name="Stephanie Russell" userId="f71637d8-1f63-4a52-8dcf-c8b5f3a85ec9" providerId="ADAL" clId="{A7C35C67-9B62-46D1-A617-EF446A04318E}" dt="2021-01-25T22:38:48.151" v="108" actId="26606"/>
          <ac:picMkLst>
            <pc:docMk/>
            <pc:sldMk cId="244765712" sldId="277"/>
            <ac:picMk id="12" creationId="{DAD2E477-7625-4E6C-B422-33D74B38384F}"/>
          </ac:picMkLst>
        </pc:picChg>
        <pc:picChg chg="add mod ord">
          <ac:chgData name="Stephanie Russell" userId="f71637d8-1f63-4a52-8dcf-c8b5f3a85ec9" providerId="ADAL" clId="{A7C35C67-9B62-46D1-A617-EF446A04318E}" dt="2021-01-25T22:38:48.151" v="108" actId="26606"/>
          <ac:picMkLst>
            <pc:docMk/>
            <pc:sldMk cId="244765712" sldId="277"/>
            <ac:picMk id="13" creationId="{E7FFA893-71D1-4290-B219-1CD7D20BFFD8}"/>
          </ac:picMkLst>
        </pc:picChg>
        <pc:picChg chg="del mod">
          <ac:chgData name="Stephanie Russell" userId="f71637d8-1f63-4a52-8dcf-c8b5f3a85ec9" providerId="ADAL" clId="{A7C35C67-9B62-46D1-A617-EF446A04318E}" dt="2021-01-25T22:39:19.672" v="116" actId="478"/>
          <ac:picMkLst>
            <pc:docMk/>
            <pc:sldMk cId="244765712" sldId="277"/>
            <ac:picMk id="14" creationId="{B21CB285-3A30-461E-B495-2A84C163A5B1}"/>
          </ac:picMkLst>
        </pc:picChg>
        <pc:picChg chg="del">
          <ac:chgData name="Stephanie Russell" userId="f71637d8-1f63-4a52-8dcf-c8b5f3a85ec9" providerId="ADAL" clId="{A7C35C67-9B62-46D1-A617-EF446A04318E}" dt="2021-01-25T21:47:25.209" v="12" actId="478"/>
          <ac:picMkLst>
            <pc:docMk/>
            <pc:sldMk cId="244765712" sldId="277"/>
            <ac:picMk id="15" creationId="{28E4053D-43B2-4224-B99A-059463FEA832}"/>
          </ac:picMkLst>
        </pc:picChg>
        <pc:picChg chg="mod ord">
          <ac:chgData name="Stephanie Russell" userId="f71637d8-1f63-4a52-8dcf-c8b5f3a85ec9" providerId="ADAL" clId="{A7C35C67-9B62-46D1-A617-EF446A04318E}" dt="2021-01-25T22:38:48.151" v="108" actId="26606"/>
          <ac:picMkLst>
            <pc:docMk/>
            <pc:sldMk cId="244765712" sldId="277"/>
            <ac:picMk id="17" creationId="{01736A9F-B227-4592-9678-AD84FABAED19}"/>
          </ac:picMkLst>
        </pc:picChg>
        <pc:picChg chg="add mod">
          <ac:chgData name="Stephanie Russell" userId="f71637d8-1f63-4a52-8dcf-c8b5f3a85ec9" providerId="ADAL" clId="{A7C35C67-9B62-46D1-A617-EF446A04318E}" dt="2021-01-25T22:40:00.064" v="125" actId="1076"/>
          <ac:picMkLst>
            <pc:docMk/>
            <pc:sldMk cId="244765712" sldId="277"/>
            <ac:picMk id="19" creationId="{20AB4159-6479-4F4E-B34E-43D1ECE8DBF8}"/>
          </ac:picMkLst>
        </pc:picChg>
        <pc:picChg chg="add mod">
          <ac:chgData name="Stephanie Russell" userId="f71637d8-1f63-4a52-8dcf-c8b5f3a85ec9" providerId="ADAL" clId="{A7C35C67-9B62-46D1-A617-EF446A04318E}" dt="2021-01-25T22:39:56.131" v="123" actId="1076"/>
          <ac:picMkLst>
            <pc:docMk/>
            <pc:sldMk cId="244765712" sldId="277"/>
            <ac:picMk id="21" creationId="{B28D13E8-79D5-4875-94F5-0CEECAE80C16}"/>
          </ac:picMkLst>
        </pc:picChg>
        <pc:picChg chg="add del">
          <ac:chgData name="Stephanie Russell" userId="f71637d8-1f63-4a52-8dcf-c8b5f3a85ec9" providerId="ADAL" clId="{A7C35C67-9B62-46D1-A617-EF446A04318E}" dt="2021-01-25T22:38:48.151" v="108" actId="26606"/>
          <ac:picMkLst>
            <pc:docMk/>
            <pc:sldMk cId="244765712" sldId="277"/>
            <ac:picMk id="29" creationId="{02DD2BC0-6F29-4B4F-8D61-2DCF6D2E8E73}"/>
          </ac:picMkLst>
        </pc:picChg>
      </pc:sldChg>
      <pc:sldMasterChg chg="del delSldLayout">
        <pc:chgData name="Stephanie Russell" userId="f71637d8-1f63-4a52-8dcf-c8b5f3a85ec9" providerId="ADAL" clId="{A7C35C67-9B62-46D1-A617-EF446A04318E}" dt="2021-01-25T21:48:30.708" v="23" actId="47"/>
        <pc:sldMasterMkLst>
          <pc:docMk/>
          <pc:sldMasterMk cId="4126259905" sldId="2147483804"/>
        </pc:sldMasterMkLst>
        <pc:sldLayoutChg chg="del">
          <pc:chgData name="Stephanie Russell" userId="f71637d8-1f63-4a52-8dcf-c8b5f3a85ec9" providerId="ADAL" clId="{A7C35C67-9B62-46D1-A617-EF446A04318E}" dt="2021-01-25T21:48:30.708" v="23" actId="47"/>
          <pc:sldLayoutMkLst>
            <pc:docMk/>
            <pc:sldMasterMk cId="4126259905" sldId="2147483804"/>
            <pc:sldLayoutMk cId="1804712720" sldId="2147483805"/>
          </pc:sldLayoutMkLst>
        </pc:sldLayoutChg>
        <pc:sldLayoutChg chg="del">
          <pc:chgData name="Stephanie Russell" userId="f71637d8-1f63-4a52-8dcf-c8b5f3a85ec9" providerId="ADAL" clId="{A7C35C67-9B62-46D1-A617-EF446A04318E}" dt="2021-01-25T21:48:30.708" v="23" actId="47"/>
          <pc:sldLayoutMkLst>
            <pc:docMk/>
            <pc:sldMasterMk cId="4126259905" sldId="2147483804"/>
            <pc:sldLayoutMk cId="1334644165" sldId="2147483811"/>
          </pc:sldLayoutMkLst>
        </pc:sldLayoutChg>
        <pc:sldLayoutChg chg="del">
          <pc:chgData name="Stephanie Russell" userId="f71637d8-1f63-4a52-8dcf-c8b5f3a85ec9" providerId="ADAL" clId="{A7C35C67-9B62-46D1-A617-EF446A04318E}" dt="2021-01-25T21:48:30.708" v="23" actId="47"/>
          <pc:sldLayoutMkLst>
            <pc:docMk/>
            <pc:sldMasterMk cId="4126259905" sldId="2147483804"/>
            <pc:sldLayoutMk cId="2871226804" sldId="2147483812"/>
          </pc:sldLayoutMkLst>
        </pc:sldLayoutChg>
      </pc:sldMasterChg>
    </pc:docChg>
  </pc:docChgLst>
  <pc:docChgLst>
    <pc:chgData name="Kay Mobley" userId="S::kmobley_acsd1.org#ext#@wyaitc.onmicrosoft.com::2bc411c9-e0b0-42ef-ad9e-fadd51b693a5" providerId="AD" clId="Web-{FB23A211-602A-B55C-AC5A-3A1338DCF992}"/>
    <pc:docChg chg="modSld">
      <pc:chgData name="Kay Mobley" userId="S::kmobley_acsd1.org#ext#@wyaitc.onmicrosoft.com::2bc411c9-e0b0-42ef-ad9e-fadd51b693a5" providerId="AD" clId="Web-{FB23A211-602A-B55C-AC5A-3A1338DCF992}" dt="2021-01-27T02:22:19.058" v="4" actId="20577"/>
      <pc:docMkLst>
        <pc:docMk/>
      </pc:docMkLst>
      <pc:sldChg chg="modSp">
        <pc:chgData name="Kay Mobley" userId="S::kmobley_acsd1.org#ext#@wyaitc.onmicrosoft.com::2bc411c9-e0b0-42ef-ad9e-fadd51b693a5" providerId="AD" clId="Web-{FB23A211-602A-B55C-AC5A-3A1338DCF992}" dt="2021-01-27T02:19:33.823" v="2" actId="20577"/>
        <pc:sldMkLst>
          <pc:docMk/>
          <pc:sldMk cId="2012941787" sldId="261"/>
        </pc:sldMkLst>
        <pc:spChg chg="mod">
          <ac:chgData name="Kay Mobley" userId="S::kmobley_acsd1.org#ext#@wyaitc.onmicrosoft.com::2bc411c9-e0b0-42ef-ad9e-fadd51b693a5" providerId="AD" clId="Web-{FB23A211-602A-B55C-AC5A-3A1338DCF992}" dt="2021-01-27T02:19:33.823" v="2" actId="20577"/>
          <ac:spMkLst>
            <pc:docMk/>
            <pc:sldMk cId="2012941787" sldId="261"/>
            <ac:spMk id="4" creationId="{1DEAEDDA-E07C-4163-86C0-C5080B8B79EC}"/>
          </ac:spMkLst>
        </pc:spChg>
      </pc:sldChg>
      <pc:sldChg chg="modSp">
        <pc:chgData name="Kay Mobley" userId="S::kmobley_acsd1.org#ext#@wyaitc.onmicrosoft.com::2bc411c9-e0b0-42ef-ad9e-fadd51b693a5" providerId="AD" clId="Web-{FB23A211-602A-B55C-AC5A-3A1338DCF992}" dt="2021-01-27T02:22:19.058" v="4" actId="20577"/>
        <pc:sldMkLst>
          <pc:docMk/>
          <pc:sldMk cId="2929875882" sldId="278"/>
        </pc:sldMkLst>
        <pc:spChg chg="mod">
          <ac:chgData name="Kay Mobley" userId="S::kmobley_acsd1.org#ext#@wyaitc.onmicrosoft.com::2bc411c9-e0b0-42ef-ad9e-fadd51b693a5" providerId="AD" clId="Web-{FB23A211-602A-B55C-AC5A-3A1338DCF992}" dt="2021-01-27T02:22:19.058" v="4" actId="20577"/>
          <ac:spMkLst>
            <pc:docMk/>
            <pc:sldMk cId="2929875882" sldId="278"/>
            <ac:spMk id="3" creationId="{227D73C8-8F5E-43C3-A7D9-7A15BDC08894}"/>
          </ac:spMkLst>
        </pc:spChg>
      </pc:sldChg>
    </pc:docChg>
  </pc:docChgLst>
  <pc:docChgLst>
    <pc:chgData name="Janet Wragge" userId="9c17e57b-05dc-4c19-abae-85023c845f31" providerId="ADAL" clId="{116DD4B3-C96F-40B6-B019-6F2E99327C6C}"/>
    <pc:docChg chg="custSel modSld">
      <pc:chgData name="Janet Wragge" userId="9c17e57b-05dc-4c19-abae-85023c845f31" providerId="ADAL" clId="{116DD4B3-C96F-40B6-B019-6F2E99327C6C}" dt="2020-12-14T21:46:42.092" v="190" actId="20577"/>
      <pc:docMkLst>
        <pc:docMk/>
      </pc:docMkLst>
      <pc:sldChg chg="modNotesTx">
        <pc:chgData name="Janet Wragge" userId="9c17e57b-05dc-4c19-abae-85023c845f31" providerId="ADAL" clId="{116DD4B3-C96F-40B6-B019-6F2E99327C6C}" dt="2020-12-14T21:46:42.092" v="190" actId="20577"/>
        <pc:sldMkLst>
          <pc:docMk/>
          <pc:sldMk cId="169489633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9733-2550-4CA4-AE69-2CCB8BF89CE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27B5-B47F-453B-9B7C-C34C4361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the lesson is a link to the Wyoming Agriculture in the Classroom website where the lesson can be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#4</a:t>
            </a:r>
          </a:p>
          <a:p>
            <a:r>
              <a:rPr lang="en-US" dirty="0"/>
              <a:t>Students will create brochures after the complete the previous steps.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5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2/Procedure #1 &amp; #2</a:t>
            </a:r>
          </a:p>
          <a:p>
            <a:r>
              <a:rPr lang="en-US" dirty="0"/>
              <a:t>Students will be sharing their brochures with the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2/Procedure #2</a:t>
            </a:r>
          </a:p>
          <a:p>
            <a:r>
              <a:rPr lang="en-US" dirty="0"/>
              <a:t>What is our role in the stewardship?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  <a:p>
            <a:r>
              <a:rPr lang="en-US" dirty="0"/>
              <a:t>Students will be demonstrating their understanding of the content and lesson through a summary sentence.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the students an opportunity to explain their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focus of today’s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7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new vocabulary words for this lesson.  You may need to adjust this list according to the needs of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back on the previous lesson and review the key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#1 &amp; #2:  Please see ‘Teacher Note’ in the lesson for additional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#3</a:t>
            </a:r>
          </a:p>
          <a:p>
            <a:r>
              <a:rPr lang="en-US" dirty="0"/>
              <a:t>Students will read assigned text and complete the organizer.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#3</a:t>
            </a:r>
          </a:p>
          <a:p>
            <a:r>
              <a:rPr lang="en-US" dirty="0"/>
              <a:t>Students will be assigned their text for reading. You may need to adjust the reading to meet the needs of your students, </a:t>
            </a:r>
            <a:r>
              <a:rPr lang="en-US"/>
              <a:t>such as with </a:t>
            </a:r>
            <a:r>
              <a:rPr lang="en-US" dirty="0"/>
              <a:t>a partner or small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#3</a:t>
            </a:r>
          </a:p>
          <a:p>
            <a:r>
              <a:rPr lang="en-US" dirty="0"/>
              <a:t>Students will be assigned their text for reading.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1/Procedure #3</a:t>
            </a:r>
          </a:p>
          <a:p>
            <a:r>
              <a:rPr lang="en-US" dirty="0"/>
              <a:t>Students will be assigned their text for reading.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5EBC-D9DA-444D-9BB5-9F0CAA8B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E452C-1B0D-43CE-9533-E6B325A18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5F9B-02E6-4B68-8880-6B58D0DF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3AD0-33D3-4FCC-A0F4-5581AB87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9353-D403-4667-B046-6CBE8929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DE1D-7646-4B03-A15D-0AE7D5DE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B04A4-412A-4A7F-9E66-04D737466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7FBF-7F9B-4F57-A830-5D3B92EE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06F9-9E05-4C39-9328-7A55524D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6EE0-B855-4FC9-9FB5-886E0A7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846C6-687B-4636-934D-C6BFC56BC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BAD0A-2D0E-4946-8B62-A8C5118FC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BE08-6CC2-487A-A459-C1F1AAC9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1667-0294-49DA-8619-D2A4F3DC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6DAD-7F5B-4637-B7F7-3E36EDAA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38C7-477D-4D13-8BF3-79323B0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3107-CE05-491E-A8CB-064C36EE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BE93B-1FC9-4CBF-8A6F-B67E2C88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76B4-252B-4AB7-ABDF-1CCE72DC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DC96-AE45-455F-B11D-E49C8584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43B0-DA1F-4A64-B4A9-E2A98392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0768-DC5D-4A53-B399-A7EFB40C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F6C9-1670-4ABC-A33E-D0655D95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E7A4-779D-48F1-A898-6BC9AE35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DD3D-E1F9-407F-8CD6-FABD0DE8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31AD-E5A0-479B-B401-7A352AD7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9187-22A2-46E0-8FB9-8B33604E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FC8BF-79F7-4086-9AAF-16FC7321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94F8-3836-49F8-B0CE-2C6E3EF5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F24F3-A115-4783-8BDC-24B53EB8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F61D-55C2-4147-9DEF-EB175A17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46CF-7F18-45D0-98F3-4806AF91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DAAD-5F9B-4459-8301-1209AE55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9B734-A69A-40D3-9BDA-CB9D3EBA5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A8498-F20C-4EB4-B8A3-C7BE103D2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833EF-530F-474B-A1CB-6AE598CD9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AE0CD-297B-4119-A361-0BF9E204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4E829-00AE-47BC-9515-CC18C79C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50B55-77DB-4244-90DE-396F1EA3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5388-E7F4-4CC5-A515-70EAB240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23C7E-BDB5-41FD-916F-11ADD1C0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DC23D-3385-41C2-824F-3D6F36F8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A5AB9-7439-4CE7-97D7-D426BAD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9A7AD-F0CD-40FC-B278-20E008E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6BBD3-50E4-4591-8FD7-C23CB72F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B724-32DA-4FC9-A2B4-18A65622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C9D8-21CE-4202-97F1-E221C572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21A4-BA27-4DC6-87AD-4987DEE2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6C10-D81D-4BAA-82D4-E2913B988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B24C-DCE0-40C0-858A-D482F717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F1AA-47C9-4334-8433-7AA6456F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DBA89-EE1F-47D8-B9B2-CE0B5B72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9A2-631B-4787-9239-772F3FDB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C63DC-FE60-4B0B-89F5-8D178572C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156BC-A42B-4885-99A5-302592313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78085-1F31-4146-8E2D-B5F719A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A36FC-F053-4C03-B8CF-1167B6EC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D35B8-0A23-40AB-A82F-82551F76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A11D5-FB5E-42C1-A1EB-817E95FD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04FB0-6310-4907-A823-EC4AC21C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2A71-97A6-47E8-96C3-D256AE4C7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DA45-4889-4C43-B72B-8C09873D8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2C3F-1A85-401F-A855-5C1A723BD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hyperlink" Target="https://wyaitc.org/lesson/lesson-five-careers-in-stewardshi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yaitc.org/wp-content/uploads/2019/10/3ORTL5-Worksheets-and-Resources.pdf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yaitc.org/wp-content/uploads/2019/10/3ORTL5-Worksheets-and-Resources.pdf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yaitc.org/wp-content/uploads/2019/10/3ORTL5-Worksheets-and-Resource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yaitc.org/wp-content/uploads/2019/10/3ORTL5-Worksheets-and-Resources.pdf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yaitc.org/wp-content/uploads/2019/10/3ORTL5-Worksheets-and-Resources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6" r="-9201" b="-1010"/>
          <a:stretch/>
        </p:blipFill>
        <p:spPr bwMode="auto">
          <a:xfrm>
            <a:off x="0" y="-194482"/>
            <a:ext cx="7602280" cy="705248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5961824" y="3170359"/>
            <a:ext cx="5869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Outdoor Recreation &amp; Tourism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Lesson 5: Careers in Stewardship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B961C1-3912-42B9-A3D4-48E8A90163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095" y="253218"/>
            <a:ext cx="2791265" cy="27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34203-7A7C-4F98-9159-844C689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Park Ranger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11F6568-6DEF-424A-AFE2-ACCE0E70A5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834" y="881520"/>
            <a:ext cx="3997637" cy="3008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5F1F6-4B42-4020-AFDA-A42CEECE4C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03132" y="840027"/>
            <a:ext cx="3997637" cy="30481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6F8AF9-31C3-4273-9F80-E51BDEB3EF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9989" y="870010"/>
            <a:ext cx="3997637" cy="298823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6C59C1-5F3C-4ECC-ABBA-0EE05CC606AB}"/>
              </a:ext>
            </a:extLst>
          </p:cNvPr>
          <p:cNvSpPr txBox="1"/>
          <p:nvPr/>
        </p:nvSpPr>
        <p:spPr>
          <a:xfrm>
            <a:off x="5075433" y="5877414"/>
            <a:ext cx="27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6"/>
              </a:rPr>
              <a:t>Link to 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75B551F-A56F-4536-829E-6C8E681492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963" y="3109320"/>
            <a:ext cx="1387078" cy="25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5A0B9-B14D-4156-A6C9-34F1412D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95" y="4272983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Create a brochure about a career!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CA6A5-FEDB-468C-948D-7D10E3263D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3688" y="352931"/>
            <a:ext cx="4998720" cy="3749040"/>
          </a:xfrm>
          <a:prstGeom prst="rect">
            <a:avLst/>
          </a:prstGeom>
        </p:spPr>
      </p:pic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A51E1CDF-BC96-4119-A1B7-8FF4F0657A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56" y="357013"/>
            <a:ext cx="4982114" cy="37490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B7B7-FAF6-48E2-95C7-A5AB78E5B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6874" y="4620801"/>
            <a:ext cx="6609921" cy="15267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Explain why the career is important.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Use the information from your Graphic Organizer.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Fill in the Brochure Template.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Decorate your Brochure!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596CD-C223-4A9D-A128-E98353C24DDB}"/>
              </a:ext>
            </a:extLst>
          </p:cNvPr>
          <p:cNvSpPr txBox="1"/>
          <p:nvPr/>
        </p:nvSpPr>
        <p:spPr>
          <a:xfrm>
            <a:off x="1684962" y="5799724"/>
            <a:ext cx="209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Link to Template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9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DDD4-5CAE-431E-96F9-90F7C6D1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45" y="961026"/>
            <a:ext cx="2986355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191174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6724-8338-4F02-A79C-5175293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70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Share your Brochure!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5CC33-DEB2-4FB7-A682-23942842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274" y="116646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Present To Your Group</a:t>
            </a:r>
          </a:p>
        </p:txBody>
      </p:sp>
      <p:pic>
        <p:nvPicPr>
          <p:cNvPr id="8" name="Content Placeholder 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4CEC99AE-2EC0-4E03-B118-6E6DC8C242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9" y="2119766"/>
            <a:ext cx="3940476" cy="35252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79B2D-24D8-4148-AD99-D780714A7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08183"/>
            <a:ext cx="5930757" cy="8239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Your Group Presents to the Class</a:t>
            </a:r>
          </a:p>
        </p:txBody>
      </p:sp>
      <p:pic>
        <p:nvPicPr>
          <p:cNvPr id="10" name="Content Placeholder 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5AEADD3-7348-4126-96E1-14F91395DC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62" y="3020343"/>
            <a:ext cx="5147914" cy="3405626"/>
          </a:xfrm>
        </p:spPr>
      </p:pic>
    </p:spTree>
    <p:extLst>
      <p:ext uri="{BB962C8B-B14F-4D97-AF65-F5344CB8AC3E}">
        <p14:creationId xmlns:p14="http://schemas.microsoft.com/office/powerpoint/2010/main" val="227212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581654-170A-46D6-93EE-12E33BE061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85800"/>
            <a:ext cx="1503363" cy="1452563"/>
          </a:xfrm>
          <a:prstGeom prst="rect">
            <a:avLst/>
          </a:prstGeom>
        </p:spPr>
      </p:pic>
      <p:pic>
        <p:nvPicPr>
          <p:cNvPr id="7" name="Picture 6" descr="A picture containing text, tent, vector graphics, outdoor object&#10;&#10;Description automatically generated">
            <a:extLst>
              <a:ext uri="{FF2B5EF4-FFF2-40B4-BE49-F238E27FC236}">
                <a16:creationId xmlns:a16="http://schemas.microsoft.com/office/drawing/2014/main" id="{9B6FB578-527E-4E0D-AD45-9E7B0CF2F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971" y="2421591"/>
            <a:ext cx="1503363" cy="866775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1F261AE-5784-44B8-9DCF-1C0EDF5FC8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63" y="685800"/>
            <a:ext cx="1431925" cy="2543175"/>
          </a:xfrm>
          <a:prstGeom prst="rect">
            <a:avLst/>
          </a:prstGeom>
        </p:spPr>
      </p:pic>
      <p:pic>
        <p:nvPicPr>
          <p:cNvPr id="12" name="Picture 11" descr="A picture containing vector graphics, sushi, toy, dish&#10;&#10;Description automatically generated">
            <a:extLst>
              <a:ext uri="{FF2B5EF4-FFF2-40B4-BE49-F238E27FC236}">
                <a16:creationId xmlns:a16="http://schemas.microsoft.com/office/drawing/2014/main" id="{DAD2E477-7625-4E6C-B422-33D74B3838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13" y="685800"/>
            <a:ext cx="1609725" cy="203200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E7FFA893-71D1-4290-B219-1CD7D20BFF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13" y="2779713"/>
            <a:ext cx="1609725" cy="3011488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01736A9F-B227-4592-9678-AD84FABAED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750" y="685800"/>
            <a:ext cx="1624013" cy="2890838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8DD2715-0BF1-489F-9212-B6445B5D02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50" y="3576638"/>
            <a:ext cx="1624013" cy="215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AA039-4A42-4C28-AA6C-C710883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Takes Everyone!</a:t>
            </a: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0AB4159-6479-4F4E-B34E-43D1ECE8DBF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965" y="3571595"/>
            <a:ext cx="1414270" cy="26954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8D13E8-79D5-4875-94F5-0CEECAE80C1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929" y="3576638"/>
            <a:ext cx="1453653" cy="26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64AE-DC4F-42D5-9A4A-EAC49D51F8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What Did We Learn?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3C8-8F5E-43C3-A7D9-7A15BDC08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72209" cy="4351338"/>
          </a:xfrm>
          <a:custGeom>
            <a:avLst/>
            <a:gdLst>
              <a:gd name="connsiteX0" fmla="*/ 0 w 6672209"/>
              <a:gd name="connsiteY0" fmla="*/ 0 h 4351338"/>
              <a:gd name="connsiteX1" fmla="*/ 467055 w 6672209"/>
              <a:gd name="connsiteY1" fmla="*/ 0 h 4351338"/>
              <a:gd name="connsiteX2" fmla="*/ 1200998 w 6672209"/>
              <a:gd name="connsiteY2" fmla="*/ 0 h 4351338"/>
              <a:gd name="connsiteX3" fmla="*/ 2001663 w 6672209"/>
              <a:gd name="connsiteY3" fmla="*/ 0 h 4351338"/>
              <a:gd name="connsiteX4" fmla="*/ 2668884 w 6672209"/>
              <a:gd name="connsiteY4" fmla="*/ 0 h 4351338"/>
              <a:gd name="connsiteX5" fmla="*/ 3135938 w 6672209"/>
              <a:gd name="connsiteY5" fmla="*/ 0 h 4351338"/>
              <a:gd name="connsiteX6" fmla="*/ 3869881 w 6672209"/>
              <a:gd name="connsiteY6" fmla="*/ 0 h 4351338"/>
              <a:gd name="connsiteX7" fmla="*/ 4603824 w 6672209"/>
              <a:gd name="connsiteY7" fmla="*/ 0 h 4351338"/>
              <a:gd name="connsiteX8" fmla="*/ 5070879 w 6672209"/>
              <a:gd name="connsiteY8" fmla="*/ 0 h 4351338"/>
              <a:gd name="connsiteX9" fmla="*/ 5804822 w 6672209"/>
              <a:gd name="connsiteY9" fmla="*/ 0 h 4351338"/>
              <a:gd name="connsiteX10" fmla="*/ 6672209 w 6672209"/>
              <a:gd name="connsiteY10" fmla="*/ 0 h 4351338"/>
              <a:gd name="connsiteX11" fmla="*/ 6672209 w 6672209"/>
              <a:gd name="connsiteY11" fmla="*/ 578106 h 4351338"/>
              <a:gd name="connsiteX12" fmla="*/ 6672209 w 6672209"/>
              <a:gd name="connsiteY12" fmla="*/ 1243239 h 4351338"/>
              <a:gd name="connsiteX13" fmla="*/ 6672209 w 6672209"/>
              <a:gd name="connsiteY13" fmla="*/ 1908373 h 4351338"/>
              <a:gd name="connsiteX14" fmla="*/ 6672209 w 6672209"/>
              <a:gd name="connsiteY14" fmla="*/ 2442965 h 4351338"/>
              <a:gd name="connsiteX15" fmla="*/ 6672209 w 6672209"/>
              <a:gd name="connsiteY15" fmla="*/ 2977558 h 4351338"/>
              <a:gd name="connsiteX16" fmla="*/ 6672209 w 6672209"/>
              <a:gd name="connsiteY16" fmla="*/ 3686205 h 4351338"/>
              <a:gd name="connsiteX17" fmla="*/ 6672209 w 6672209"/>
              <a:gd name="connsiteY17" fmla="*/ 4351338 h 4351338"/>
              <a:gd name="connsiteX18" fmla="*/ 6138432 w 6672209"/>
              <a:gd name="connsiteY18" fmla="*/ 4351338 h 4351338"/>
              <a:gd name="connsiteX19" fmla="*/ 5604656 w 6672209"/>
              <a:gd name="connsiteY19" fmla="*/ 4351338 h 4351338"/>
              <a:gd name="connsiteX20" fmla="*/ 4870713 w 6672209"/>
              <a:gd name="connsiteY20" fmla="*/ 4351338 h 4351338"/>
              <a:gd name="connsiteX21" fmla="*/ 4203492 w 6672209"/>
              <a:gd name="connsiteY21" fmla="*/ 4351338 h 4351338"/>
              <a:gd name="connsiteX22" fmla="*/ 3736437 w 6672209"/>
              <a:gd name="connsiteY22" fmla="*/ 4351338 h 4351338"/>
              <a:gd name="connsiteX23" fmla="*/ 3269382 w 6672209"/>
              <a:gd name="connsiteY23" fmla="*/ 4351338 h 4351338"/>
              <a:gd name="connsiteX24" fmla="*/ 2468717 w 6672209"/>
              <a:gd name="connsiteY24" fmla="*/ 4351338 h 4351338"/>
              <a:gd name="connsiteX25" fmla="*/ 1868219 w 6672209"/>
              <a:gd name="connsiteY25" fmla="*/ 4351338 h 4351338"/>
              <a:gd name="connsiteX26" fmla="*/ 1401164 w 6672209"/>
              <a:gd name="connsiteY26" fmla="*/ 4351338 h 4351338"/>
              <a:gd name="connsiteX27" fmla="*/ 934109 w 6672209"/>
              <a:gd name="connsiteY27" fmla="*/ 4351338 h 4351338"/>
              <a:gd name="connsiteX28" fmla="*/ 0 w 6672209"/>
              <a:gd name="connsiteY28" fmla="*/ 4351338 h 4351338"/>
              <a:gd name="connsiteX29" fmla="*/ 0 w 6672209"/>
              <a:gd name="connsiteY29" fmla="*/ 3860258 h 4351338"/>
              <a:gd name="connsiteX30" fmla="*/ 0 w 6672209"/>
              <a:gd name="connsiteY30" fmla="*/ 3195125 h 4351338"/>
              <a:gd name="connsiteX31" fmla="*/ 0 w 6672209"/>
              <a:gd name="connsiteY31" fmla="*/ 2660532 h 4351338"/>
              <a:gd name="connsiteX32" fmla="*/ 0 w 6672209"/>
              <a:gd name="connsiteY32" fmla="*/ 2169453 h 4351338"/>
              <a:gd name="connsiteX33" fmla="*/ 0 w 6672209"/>
              <a:gd name="connsiteY33" fmla="*/ 1460806 h 4351338"/>
              <a:gd name="connsiteX34" fmla="*/ 0 w 6672209"/>
              <a:gd name="connsiteY34" fmla="*/ 969727 h 4351338"/>
              <a:gd name="connsiteX35" fmla="*/ 0 w 6672209"/>
              <a:gd name="connsiteY35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72209" h="4351338" fill="none" extrusionOk="0">
                <a:moveTo>
                  <a:pt x="0" y="0"/>
                </a:moveTo>
                <a:cubicBezTo>
                  <a:pt x="211823" y="6690"/>
                  <a:pt x="273608" y="-13186"/>
                  <a:pt x="467055" y="0"/>
                </a:cubicBezTo>
                <a:cubicBezTo>
                  <a:pt x="660502" y="13186"/>
                  <a:pt x="918171" y="-36668"/>
                  <a:pt x="1200998" y="0"/>
                </a:cubicBezTo>
                <a:cubicBezTo>
                  <a:pt x="1483825" y="36668"/>
                  <a:pt x="1778860" y="14304"/>
                  <a:pt x="2001663" y="0"/>
                </a:cubicBezTo>
                <a:cubicBezTo>
                  <a:pt x="2224466" y="-14304"/>
                  <a:pt x="2428630" y="-6800"/>
                  <a:pt x="2668884" y="0"/>
                </a:cubicBezTo>
                <a:cubicBezTo>
                  <a:pt x="2909138" y="6800"/>
                  <a:pt x="2940898" y="3410"/>
                  <a:pt x="3135938" y="0"/>
                </a:cubicBezTo>
                <a:cubicBezTo>
                  <a:pt x="3330978" y="-3410"/>
                  <a:pt x="3718132" y="26114"/>
                  <a:pt x="3869881" y="0"/>
                </a:cubicBezTo>
                <a:cubicBezTo>
                  <a:pt x="4021630" y="-26114"/>
                  <a:pt x="4273987" y="-35535"/>
                  <a:pt x="4603824" y="0"/>
                </a:cubicBezTo>
                <a:cubicBezTo>
                  <a:pt x="4933661" y="35535"/>
                  <a:pt x="4858314" y="11412"/>
                  <a:pt x="5070879" y="0"/>
                </a:cubicBezTo>
                <a:cubicBezTo>
                  <a:pt x="5283445" y="-11412"/>
                  <a:pt x="5487159" y="30795"/>
                  <a:pt x="5804822" y="0"/>
                </a:cubicBezTo>
                <a:cubicBezTo>
                  <a:pt x="6122485" y="-30795"/>
                  <a:pt x="6352320" y="27919"/>
                  <a:pt x="6672209" y="0"/>
                </a:cubicBezTo>
                <a:cubicBezTo>
                  <a:pt x="6699540" y="178717"/>
                  <a:pt x="6652046" y="301432"/>
                  <a:pt x="6672209" y="578106"/>
                </a:cubicBezTo>
                <a:cubicBezTo>
                  <a:pt x="6692372" y="854780"/>
                  <a:pt x="6645423" y="923433"/>
                  <a:pt x="6672209" y="1243239"/>
                </a:cubicBezTo>
                <a:cubicBezTo>
                  <a:pt x="6698995" y="1563045"/>
                  <a:pt x="6649491" y="1674663"/>
                  <a:pt x="6672209" y="1908373"/>
                </a:cubicBezTo>
                <a:cubicBezTo>
                  <a:pt x="6694927" y="2142083"/>
                  <a:pt x="6654451" y="2238629"/>
                  <a:pt x="6672209" y="2442965"/>
                </a:cubicBezTo>
                <a:cubicBezTo>
                  <a:pt x="6689967" y="2647301"/>
                  <a:pt x="6693195" y="2749965"/>
                  <a:pt x="6672209" y="2977558"/>
                </a:cubicBezTo>
                <a:cubicBezTo>
                  <a:pt x="6651223" y="3205151"/>
                  <a:pt x="6660522" y="3539828"/>
                  <a:pt x="6672209" y="3686205"/>
                </a:cubicBezTo>
                <a:cubicBezTo>
                  <a:pt x="6683896" y="3832582"/>
                  <a:pt x="6699606" y="4020712"/>
                  <a:pt x="6672209" y="4351338"/>
                </a:cubicBezTo>
                <a:cubicBezTo>
                  <a:pt x="6517277" y="4333399"/>
                  <a:pt x="6386504" y="4357387"/>
                  <a:pt x="6138432" y="4351338"/>
                </a:cubicBezTo>
                <a:cubicBezTo>
                  <a:pt x="5890360" y="4345289"/>
                  <a:pt x="5827895" y="4374406"/>
                  <a:pt x="5604656" y="4351338"/>
                </a:cubicBezTo>
                <a:cubicBezTo>
                  <a:pt x="5381417" y="4328270"/>
                  <a:pt x="5157704" y="4317378"/>
                  <a:pt x="4870713" y="4351338"/>
                </a:cubicBezTo>
                <a:cubicBezTo>
                  <a:pt x="4583722" y="4385298"/>
                  <a:pt x="4342200" y="4340209"/>
                  <a:pt x="4203492" y="4351338"/>
                </a:cubicBezTo>
                <a:cubicBezTo>
                  <a:pt x="4064784" y="4362467"/>
                  <a:pt x="3935853" y="4353187"/>
                  <a:pt x="3736437" y="4351338"/>
                </a:cubicBezTo>
                <a:cubicBezTo>
                  <a:pt x="3537021" y="4349489"/>
                  <a:pt x="3429683" y="4360270"/>
                  <a:pt x="3269382" y="4351338"/>
                </a:cubicBezTo>
                <a:cubicBezTo>
                  <a:pt x="3109081" y="4342406"/>
                  <a:pt x="2742000" y="4326382"/>
                  <a:pt x="2468717" y="4351338"/>
                </a:cubicBezTo>
                <a:cubicBezTo>
                  <a:pt x="2195435" y="4376294"/>
                  <a:pt x="1992443" y="4357118"/>
                  <a:pt x="1868219" y="4351338"/>
                </a:cubicBezTo>
                <a:cubicBezTo>
                  <a:pt x="1743995" y="4345558"/>
                  <a:pt x="1553751" y="4366170"/>
                  <a:pt x="1401164" y="4351338"/>
                </a:cubicBezTo>
                <a:cubicBezTo>
                  <a:pt x="1248578" y="4336506"/>
                  <a:pt x="1161046" y="4347736"/>
                  <a:pt x="934109" y="4351338"/>
                </a:cubicBezTo>
                <a:cubicBezTo>
                  <a:pt x="707172" y="4354940"/>
                  <a:pt x="320982" y="4374339"/>
                  <a:pt x="0" y="4351338"/>
                </a:cubicBezTo>
                <a:cubicBezTo>
                  <a:pt x="20519" y="4140077"/>
                  <a:pt x="15478" y="4039152"/>
                  <a:pt x="0" y="3860258"/>
                </a:cubicBezTo>
                <a:cubicBezTo>
                  <a:pt x="-15478" y="3681364"/>
                  <a:pt x="15927" y="3515998"/>
                  <a:pt x="0" y="3195125"/>
                </a:cubicBezTo>
                <a:cubicBezTo>
                  <a:pt x="-15927" y="2874252"/>
                  <a:pt x="8577" y="2843616"/>
                  <a:pt x="0" y="2660532"/>
                </a:cubicBezTo>
                <a:cubicBezTo>
                  <a:pt x="-8577" y="2477448"/>
                  <a:pt x="-6795" y="2366331"/>
                  <a:pt x="0" y="2169453"/>
                </a:cubicBezTo>
                <a:cubicBezTo>
                  <a:pt x="6795" y="1972575"/>
                  <a:pt x="16425" y="1630986"/>
                  <a:pt x="0" y="1460806"/>
                </a:cubicBezTo>
                <a:cubicBezTo>
                  <a:pt x="-16425" y="1290626"/>
                  <a:pt x="-8597" y="1097651"/>
                  <a:pt x="0" y="969727"/>
                </a:cubicBezTo>
                <a:cubicBezTo>
                  <a:pt x="8597" y="841803"/>
                  <a:pt x="-9037" y="199285"/>
                  <a:pt x="0" y="0"/>
                </a:cubicBezTo>
                <a:close/>
              </a:path>
              <a:path w="6672209" h="4351338" stroke="0" extrusionOk="0">
                <a:moveTo>
                  <a:pt x="0" y="0"/>
                </a:moveTo>
                <a:cubicBezTo>
                  <a:pt x="358483" y="-21113"/>
                  <a:pt x="523140" y="15151"/>
                  <a:pt x="800665" y="0"/>
                </a:cubicBezTo>
                <a:cubicBezTo>
                  <a:pt x="1078191" y="-15151"/>
                  <a:pt x="1128833" y="-3399"/>
                  <a:pt x="1401164" y="0"/>
                </a:cubicBezTo>
                <a:cubicBezTo>
                  <a:pt x="1673495" y="3399"/>
                  <a:pt x="1740694" y="-23906"/>
                  <a:pt x="1934941" y="0"/>
                </a:cubicBezTo>
                <a:cubicBezTo>
                  <a:pt x="2129188" y="23906"/>
                  <a:pt x="2264929" y="21079"/>
                  <a:pt x="2401995" y="0"/>
                </a:cubicBezTo>
                <a:cubicBezTo>
                  <a:pt x="2539061" y="-21079"/>
                  <a:pt x="2752076" y="-31855"/>
                  <a:pt x="3069216" y="0"/>
                </a:cubicBezTo>
                <a:cubicBezTo>
                  <a:pt x="3386356" y="31855"/>
                  <a:pt x="3392239" y="-26066"/>
                  <a:pt x="3602993" y="0"/>
                </a:cubicBezTo>
                <a:cubicBezTo>
                  <a:pt x="3813747" y="26066"/>
                  <a:pt x="4067090" y="17455"/>
                  <a:pt x="4336936" y="0"/>
                </a:cubicBezTo>
                <a:cubicBezTo>
                  <a:pt x="4606782" y="-17455"/>
                  <a:pt x="4755130" y="3162"/>
                  <a:pt x="5137601" y="0"/>
                </a:cubicBezTo>
                <a:cubicBezTo>
                  <a:pt x="5520073" y="-3162"/>
                  <a:pt x="5602623" y="-5934"/>
                  <a:pt x="5804822" y="0"/>
                </a:cubicBezTo>
                <a:cubicBezTo>
                  <a:pt x="6007021" y="5934"/>
                  <a:pt x="6241454" y="1019"/>
                  <a:pt x="6672209" y="0"/>
                </a:cubicBezTo>
                <a:cubicBezTo>
                  <a:pt x="6653096" y="204277"/>
                  <a:pt x="6690960" y="312597"/>
                  <a:pt x="6672209" y="578106"/>
                </a:cubicBezTo>
                <a:cubicBezTo>
                  <a:pt x="6653458" y="843615"/>
                  <a:pt x="6676395" y="848292"/>
                  <a:pt x="6672209" y="1069186"/>
                </a:cubicBezTo>
                <a:cubicBezTo>
                  <a:pt x="6668023" y="1290080"/>
                  <a:pt x="6694007" y="1377338"/>
                  <a:pt x="6672209" y="1560265"/>
                </a:cubicBezTo>
                <a:cubicBezTo>
                  <a:pt x="6650411" y="1743192"/>
                  <a:pt x="6678047" y="2020724"/>
                  <a:pt x="6672209" y="2268912"/>
                </a:cubicBezTo>
                <a:cubicBezTo>
                  <a:pt x="6666371" y="2517100"/>
                  <a:pt x="6693377" y="2649679"/>
                  <a:pt x="6672209" y="2759992"/>
                </a:cubicBezTo>
                <a:cubicBezTo>
                  <a:pt x="6651041" y="2870305"/>
                  <a:pt x="6699853" y="3312007"/>
                  <a:pt x="6672209" y="3468638"/>
                </a:cubicBezTo>
                <a:cubicBezTo>
                  <a:pt x="6644565" y="3625269"/>
                  <a:pt x="6675424" y="4005800"/>
                  <a:pt x="6672209" y="4351338"/>
                </a:cubicBezTo>
                <a:cubicBezTo>
                  <a:pt x="6372941" y="4375085"/>
                  <a:pt x="6301761" y="4333227"/>
                  <a:pt x="6071710" y="4351338"/>
                </a:cubicBezTo>
                <a:cubicBezTo>
                  <a:pt x="5841659" y="4369449"/>
                  <a:pt x="5728283" y="4374129"/>
                  <a:pt x="5537933" y="4351338"/>
                </a:cubicBezTo>
                <a:cubicBezTo>
                  <a:pt x="5347583" y="4328547"/>
                  <a:pt x="5002446" y="4370205"/>
                  <a:pt x="4737268" y="4351338"/>
                </a:cubicBezTo>
                <a:cubicBezTo>
                  <a:pt x="4472090" y="4332471"/>
                  <a:pt x="4424535" y="4372114"/>
                  <a:pt x="4270214" y="4351338"/>
                </a:cubicBezTo>
                <a:cubicBezTo>
                  <a:pt x="4115893" y="4330562"/>
                  <a:pt x="3702926" y="4336881"/>
                  <a:pt x="3536271" y="4351338"/>
                </a:cubicBezTo>
                <a:cubicBezTo>
                  <a:pt x="3369616" y="4365795"/>
                  <a:pt x="3058702" y="4380686"/>
                  <a:pt x="2802328" y="4351338"/>
                </a:cubicBezTo>
                <a:cubicBezTo>
                  <a:pt x="2545954" y="4321990"/>
                  <a:pt x="2361841" y="4321417"/>
                  <a:pt x="2068385" y="4351338"/>
                </a:cubicBezTo>
                <a:cubicBezTo>
                  <a:pt x="1774929" y="4381259"/>
                  <a:pt x="1587226" y="4358339"/>
                  <a:pt x="1267720" y="4351338"/>
                </a:cubicBezTo>
                <a:cubicBezTo>
                  <a:pt x="948215" y="4344337"/>
                  <a:pt x="1033736" y="4351594"/>
                  <a:pt x="800665" y="4351338"/>
                </a:cubicBezTo>
                <a:cubicBezTo>
                  <a:pt x="567594" y="4351082"/>
                  <a:pt x="381241" y="4362252"/>
                  <a:pt x="0" y="4351338"/>
                </a:cubicBezTo>
                <a:cubicBezTo>
                  <a:pt x="2368" y="4160875"/>
                  <a:pt x="11485" y="4021293"/>
                  <a:pt x="0" y="3816745"/>
                </a:cubicBezTo>
                <a:cubicBezTo>
                  <a:pt x="-11485" y="3612197"/>
                  <a:pt x="-11732" y="3437378"/>
                  <a:pt x="0" y="3282152"/>
                </a:cubicBezTo>
                <a:cubicBezTo>
                  <a:pt x="11732" y="3126926"/>
                  <a:pt x="-14900" y="2831394"/>
                  <a:pt x="0" y="2704046"/>
                </a:cubicBezTo>
                <a:cubicBezTo>
                  <a:pt x="14900" y="2576698"/>
                  <a:pt x="3088" y="2269705"/>
                  <a:pt x="0" y="2082426"/>
                </a:cubicBezTo>
                <a:cubicBezTo>
                  <a:pt x="-3088" y="1895147"/>
                  <a:pt x="-19382" y="1813861"/>
                  <a:pt x="0" y="1547833"/>
                </a:cubicBezTo>
                <a:cubicBezTo>
                  <a:pt x="19382" y="1281805"/>
                  <a:pt x="14070" y="1204377"/>
                  <a:pt x="0" y="1056754"/>
                </a:cubicBezTo>
                <a:cubicBezTo>
                  <a:pt x="-14070" y="909131"/>
                  <a:pt x="8290" y="333289"/>
                  <a:pt x="0" y="0"/>
                </a:cubicBez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40768669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Write a summary of what you learned about each career.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2 sentences for each career.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Include the name of the occupation.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is this job important to Wyoming?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are people in this career good stewards?</a:t>
            </a:r>
          </a:p>
          <a:p>
            <a:endParaRPr lang="en-US" dirty="0"/>
          </a:p>
        </p:txBody>
      </p:sp>
      <p:pic>
        <p:nvPicPr>
          <p:cNvPr id="8" name="Content Placeholder 7" descr="A picture containing text, toy, different, doll&#10;&#10;Description automatically generated">
            <a:extLst>
              <a:ext uri="{FF2B5EF4-FFF2-40B4-BE49-F238E27FC236}">
                <a16:creationId xmlns:a16="http://schemas.microsoft.com/office/drawing/2014/main" id="{D249F420-D1CD-427A-BF37-07F031704A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537" y="1825625"/>
            <a:ext cx="3576263" cy="4383405"/>
          </a:xfrm>
          <a:custGeom>
            <a:avLst/>
            <a:gdLst>
              <a:gd name="connsiteX0" fmla="*/ 0 w 3576263"/>
              <a:gd name="connsiteY0" fmla="*/ 0 h 4383405"/>
              <a:gd name="connsiteX1" fmla="*/ 596044 w 3576263"/>
              <a:gd name="connsiteY1" fmla="*/ 0 h 4383405"/>
              <a:gd name="connsiteX2" fmla="*/ 1156325 w 3576263"/>
              <a:gd name="connsiteY2" fmla="*/ 0 h 4383405"/>
              <a:gd name="connsiteX3" fmla="*/ 1680844 w 3576263"/>
              <a:gd name="connsiteY3" fmla="*/ 0 h 4383405"/>
              <a:gd name="connsiteX4" fmla="*/ 2169600 w 3576263"/>
              <a:gd name="connsiteY4" fmla="*/ 0 h 4383405"/>
              <a:gd name="connsiteX5" fmla="*/ 2801406 w 3576263"/>
              <a:gd name="connsiteY5" fmla="*/ 0 h 4383405"/>
              <a:gd name="connsiteX6" fmla="*/ 3576263 w 3576263"/>
              <a:gd name="connsiteY6" fmla="*/ 0 h 4383405"/>
              <a:gd name="connsiteX7" fmla="*/ 3576263 w 3576263"/>
              <a:gd name="connsiteY7" fmla="*/ 626201 h 4383405"/>
              <a:gd name="connsiteX8" fmla="*/ 3576263 w 3576263"/>
              <a:gd name="connsiteY8" fmla="*/ 1340070 h 4383405"/>
              <a:gd name="connsiteX9" fmla="*/ 3576263 w 3576263"/>
              <a:gd name="connsiteY9" fmla="*/ 1966270 h 4383405"/>
              <a:gd name="connsiteX10" fmla="*/ 3576263 w 3576263"/>
              <a:gd name="connsiteY10" fmla="*/ 2636305 h 4383405"/>
              <a:gd name="connsiteX11" fmla="*/ 3576263 w 3576263"/>
              <a:gd name="connsiteY11" fmla="*/ 3174838 h 4383405"/>
              <a:gd name="connsiteX12" fmla="*/ 3576263 w 3576263"/>
              <a:gd name="connsiteY12" fmla="*/ 3669536 h 4383405"/>
              <a:gd name="connsiteX13" fmla="*/ 3576263 w 3576263"/>
              <a:gd name="connsiteY13" fmla="*/ 4383405 h 4383405"/>
              <a:gd name="connsiteX14" fmla="*/ 2908694 w 3576263"/>
              <a:gd name="connsiteY14" fmla="*/ 4383405 h 4383405"/>
              <a:gd name="connsiteX15" fmla="*/ 2384175 w 3576263"/>
              <a:gd name="connsiteY15" fmla="*/ 4383405 h 4383405"/>
              <a:gd name="connsiteX16" fmla="*/ 1895419 w 3576263"/>
              <a:gd name="connsiteY16" fmla="*/ 4383405 h 4383405"/>
              <a:gd name="connsiteX17" fmla="*/ 1406663 w 3576263"/>
              <a:gd name="connsiteY17" fmla="*/ 4383405 h 4383405"/>
              <a:gd name="connsiteX18" fmla="*/ 810620 w 3576263"/>
              <a:gd name="connsiteY18" fmla="*/ 4383405 h 4383405"/>
              <a:gd name="connsiteX19" fmla="*/ 0 w 3576263"/>
              <a:gd name="connsiteY19" fmla="*/ 4383405 h 4383405"/>
              <a:gd name="connsiteX20" fmla="*/ 0 w 3576263"/>
              <a:gd name="connsiteY20" fmla="*/ 3844872 h 4383405"/>
              <a:gd name="connsiteX21" fmla="*/ 0 w 3576263"/>
              <a:gd name="connsiteY21" fmla="*/ 3218672 h 4383405"/>
              <a:gd name="connsiteX22" fmla="*/ 0 w 3576263"/>
              <a:gd name="connsiteY22" fmla="*/ 2504803 h 4383405"/>
              <a:gd name="connsiteX23" fmla="*/ 0 w 3576263"/>
              <a:gd name="connsiteY23" fmla="*/ 1922436 h 4383405"/>
              <a:gd name="connsiteX24" fmla="*/ 0 w 3576263"/>
              <a:gd name="connsiteY24" fmla="*/ 1252401 h 4383405"/>
              <a:gd name="connsiteX25" fmla="*/ 0 w 3576263"/>
              <a:gd name="connsiteY25" fmla="*/ 670035 h 4383405"/>
              <a:gd name="connsiteX26" fmla="*/ 0 w 3576263"/>
              <a:gd name="connsiteY26" fmla="*/ 0 h 438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76263" h="4383405" fill="none" extrusionOk="0">
                <a:moveTo>
                  <a:pt x="0" y="0"/>
                </a:moveTo>
                <a:cubicBezTo>
                  <a:pt x="240510" y="-16542"/>
                  <a:pt x="298165" y="-22311"/>
                  <a:pt x="596044" y="0"/>
                </a:cubicBezTo>
                <a:cubicBezTo>
                  <a:pt x="893923" y="22311"/>
                  <a:pt x="991453" y="-27833"/>
                  <a:pt x="1156325" y="0"/>
                </a:cubicBezTo>
                <a:cubicBezTo>
                  <a:pt x="1321197" y="27833"/>
                  <a:pt x="1564928" y="10148"/>
                  <a:pt x="1680844" y="0"/>
                </a:cubicBezTo>
                <a:cubicBezTo>
                  <a:pt x="1796760" y="-10148"/>
                  <a:pt x="2065224" y="-3180"/>
                  <a:pt x="2169600" y="0"/>
                </a:cubicBezTo>
                <a:cubicBezTo>
                  <a:pt x="2273976" y="3180"/>
                  <a:pt x="2645785" y="9944"/>
                  <a:pt x="2801406" y="0"/>
                </a:cubicBezTo>
                <a:cubicBezTo>
                  <a:pt x="2957027" y="-9944"/>
                  <a:pt x="3265380" y="29734"/>
                  <a:pt x="3576263" y="0"/>
                </a:cubicBezTo>
                <a:cubicBezTo>
                  <a:pt x="3586796" y="211444"/>
                  <a:pt x="3555785" y="470951"/>
                  <a:pt x="3576263" y="626201"/>
                </a:cubicBezTo>
                <a:cubicBezTo>
                  <a:pt x="3596741" y="781451"/>
                  <a:pt x="3540887" y="1029971"/>
                  <a:pt x="3576263" y="1340070"/>
                </a:cubicBezTo>
                <a:cubicBezTo>
                  <a:pt x="3611639" y="1650169"/>
                  <a:pt x="3591694" y="1769268"/>
                  <a:pt x="3576263" y="1966270"/>
                </a:cubicBezTo>
                <a:cubicBezTo>
                  <a:pt x="3560832" y="2163272"/>
                  <a:pt x="3589892" y="2443695"/>
                  <a:pt x="3576263" y="2636305"/>
                </a:cubicBezTo>
                <a:cubicBezTo>
                  <a:pt x="3562634" y="2828916"/>
                  <a:pt x="3575308" y="3011687"/>
                  <a:pt x="3576263" y="3174838"/>
                </a:cubicBezTo>
                <a:cubicBezTo>
                  <a:pt x="3577218" y="3337989"/>
                  <a:pt x="3554951" y="3568374"/>
                  <a:pt x="3576263" y="3669536"/>
                </a:cubicBezTo>
                <a:cubicBezTo>
                  <a:pt x="3597575" y="3770698"/>
                  <a:pt x="3583705" y="4134839"/>
                  <a:pt x="3576263" y="4383405"/>
                </a:cubicBezTo>
                <a:cubicBezTo>
                  <a:pt x="3281139" y="4410152"/>
                  <a:pt x="3164816" y="4386285"/>
                  <a:pt x="2908694" y="4383405"/>
                </a:cubicBezTo>
                <a:cubicBezTo>
                  <a:pt x="2652572" y="4380525"/>
                  <a:pt x="2538533" y="4375800"/>
                  <a:pt x="2384175" y="4383405"/>
                </a:cubicBezTo>
                <a:cubicBezTo>
                  <a:pt x="2229817" y="4391010"/>
                  <a:pt x="2011195" y="4392176"/>
                  <a:pt x="1895419" y="4383405"/>
                </a:cubicBezTo>
                <a:cubicBezTo>
                  <a:pt x="1779643" y="4374634"/>
                  <a:pt x="1517336" y="4364707"/>
                  <a:pt x="1406663" y="4383405"/>
                </a:cubicBezTo>
                <a:cubicBezTo>
                  <a:pt x="1295990" y="4402103"/>
                  <a:pt x="1010308" y="4400393"/>
                  <a:pt x="810620" y="4383405"/>
                </a:cubicBezTo>
                <a:cubicBezTo>
                  <a:pt x="610932" y="4366417"/>
                  <a:pt x="280291" y="4359140"/>
                  <a:pt x="0" y="4383405"/>
                </a:cubicBezTo>
                <a:cubicBezTo>
                  <a:pt x="-2713" y="4246381"/>
                  <a:pt x="-13866" y="4021559"/>
                  <a:pt x="0" y="3844872"/>
                </a:cubicBezTo>
                <a:cubicBezTo>
                  <a:pt x="13866" y="3668185"/>
                  <a:pt x="26545" y="3423874"/>
                  <a:pt x="0" y="3218672"/>
                </a:cubicBezTo>
                <a:cubicBezTo>
                  <a:pt x="-26545" y="3013470"/>
                  <a:pt x="21541" y="2831969"/>
                  <a:pt x="0" y="2504803"/>
                </a:cubicBezTo>
                <a:cubicBezTo>
                  <a:pt x="-21541" y="2177637"/>
                  <a:pt x="23263" y="2042780"/>
                  <a:pt x="0" y="1922436"/>
                </a:cubicBezTo>
                <a:cubicBezTo>
                  <a:pt x="-23263" y="1802092"/>
                  <a:pt x="7633" y="1578921"/>
                  <a:pt x="0" y="1252401"/>
                </a:cubicBezTo>
                <a:cubicBezTo>
                  <a:pt x="-7633" y="925881"/>
                  <a:pt x="-28574" y="792211"/>
                  <a:pt x="0" y="670035"/>
                </a:cubicBezTo>
                <a:cubicBezTo>
                  <a:pt x="28574" y="547859"/>
                  <a:pt x="13706" y="282633"/>
                  <a:pt x="0" y="0"/>
                </a:cubicBezTo>
                <a:close/>
              </a:path>
              <a:path w="3576263" h="4383405" stroke="0" extrusionOk="0">
                <a:moveTo>
                  <a:pt x="0" y="0"/>
                </a:moveTo>
                <a:cubicBezTo>
                  <a:pt x="211019" y="-5059"/>
                  <a:pt x="345468" y="5004"/>
                  <a:pt x="488756" y="0"/>
                </a:cubicBezTo>
                <a:cubicBezTo>
                  <a:pt x="632044" y="-5004"/>
                  <a:pt x="761814" y="22776"/>
                  <a:pt x="977512" y="0"/>
                </a:cubicBezTo>
                <a:cubicBezTo>
                  <a:pt x="1193210" y="-22776"/>
                  <a:pt x="1380221" y="-10187"/>
                  <a:pt x="1502030" y="0"/>
                </a:cubicBezTo>
                <a:cubicBezTo>
                  <a:pt x="1623839" y="10187"/>
                  <a:pt x="1749163" y="3333"/>
                  <a:pt x="1990786" y="0"/>
                </a:cubicBezTo>
                <a:cubicBezTo>
                  <a:pt x="2232409" y="-3333"/>
                  <a:pt x="2408187" y="-7965"/>
                  <a:pt x="2515305" y="0"/>
                </a:cubicBezTo>
                <a:cubicBezTo>
                  <a:pt x="2622423" y="7965"/>
                  <a:pt x="2809502" y="-6380"/>
                  <a:pt x="3004061" y="0"/>
                </a:cubicBezTo>
                <a:cubicBezTo>
                  <a:pt x="3198620" y="6380"/>
                  <a:pt x="3443900" y="22806"/>
                  <a:pt x="3576263" y="0"/>
                </a:cubicBezTo>
                <a:cubicBezTo>
                  <a:pt x="3550201" y="188760"/>
                  <a:pt x="3573466" y="312168"/>
                  <a:pt x="3576263" y="582367"/>
                </a:cubicBezTo>
                <a:cubicBezTo>
                  <a:pt x="3579060" y="852566"/>
                  <a:pt x="3599671" y="1020068"/>
                  <a:pt x="3576263" y="1296235"/>
                </a:cubicBezTo>
                <a:cubicBezTo>
                  <a:pt x="3552855" y="1572402"/>
                  <a:pt x="3543895" y="1791816"/>
                  <a:pt x="3576263" y="1966270"/>
                </a:cubicBezTo>
                <a:cubicBezTo>
                  <a:pt x="3608631" y="2140724"/>
                  <a:pt x="3554479" y="2336057"/>
                  <a:pt x="3576263" y="2592471"/>
                </a:cubicBezTo>
                <a:cubicBezTo>
                  <a:pt x="3598047" y="2848885"/>
                  <a:pt x="3581857" y="2916506"/>
                  <a:pt x="3576263" y="3174838"/>
                </a:cubicBezTo>
                <a:cubicBezTo>
                  <a:pt x="3570669" y="3433170"/>
                  <a:pt x="3556712" y="3537903"/>
                  <a:pt x="3576263" y="3669536"/>
                </a:cubicBezTo>
                <a:cubicBezTo>
                  <a:pt x="3595814" y="3801169"/>
                  <a:pt x="3573838" y="4176324"/>
                  <a:pt x="3576263" y="4383405"/>
                </a:cubicBezTo>
                <a:cubicBezTo>
                  <a:pt x="3392791" y="4388214"/>
                  <a:pt x="3252451" y="4364326"/>
                  <a:pt x="3015982" y="4383405"/>
                </a:cubicBezTo>
                <a:cubicBezTo>
                  <a:pt x="2779513" y="4402484"/>
                  <a:pt x="2549750" y="4384267"/>
                  <a:pt x="2384175" y="4383405"/>
                </a:cubicBezTo>
                <a:cubicBezTo>
                  <a:pt x="2218600" y="4382543"/>
                  <a:pt x="2053926" y="4373754"/>
                  <a:pt x="1895419" y="4383405"/>
                </a:cubicBezTo>
                <a:cubicBezTo>
                  <a:pt x="1736912" y="4393056"/>
                  <a:pt x="1431530" y="4397340"/>
                  <a:pt x="1263613" y="4383405"/>
                </a:cubicBezTo>
                <a:cubicBezTo>
                  <a:pt x="1095696" y="4369470"/>
                  <a:pt x="841205" y="4373997"/>
                  <a:pt x="631806" y="4383405"/>
                </a:cubicBezTo>
                <a:cubicBezTo>
                  <a:pt x="422407" y="4392813"/>
                  <a:pt x="158239" y="4352386"/>
                  <a:pt x="0" y="4383405"/>
                </a:cubicBezTo>
                <a:cubicBezTo>
                  <a:pt x="14808" y="4176566"/>
                  <a:pt x="-1302" y="4015822"/>
                  <a:pt x="0" y="3888706"/>
                </a:cubicBezTo>
                <a:cubicBezTo>
                  <a:pt x="1302" y="3761590"/>
                  <a:pt x="-11259" y="3548930"/>
                  <a:pt x="0" y="3218672"/>
                </a:cubicBezTo>
                <a:cubicBezTo>
                  <a:pt x="11259" y="2888414"/>
                  <a:pt x="-8028" y="2804810"/>
                  <a:pt x="0" y="2636305"/>
                </a:cubicBezTo>
                <a:cubicBezTo>
                  <a:pt x="8028" y="2467800"/>
                  <a:pt x="-13042" y="2360116"/>
                  <a:pt x="0" y="2141606"/>
                </a:cubicBezTo>
                <a:cubicBezTo>
                  <a:pt x="13042" y="1923096"/>
                  <a:pt x="12470" y="1786853"/>
                  <a:pt x="0" y="1559240"/>
                </a:cubicBezTo>
                <a:cubicBezTo>
                  <a:pt x="-12470" y="1331627"/>
                  <a:pt x="-8689" y="988657"/>
                  <a:pt x="0" y="845371"/>
                </a:cubicBezTo>
                <a:cubicBezTo>
                  <a:pt x="8689" y="702085"/>
                  <a:pt x="-31332" y="251130"/>
                  <a:pt x="0" y="0"/>
                </a:cubicBez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05832719"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2987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1FAF58-0FD5-4BFA-9A9A-227C0AF1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2350"/>
            <a:ext cx="8814019" cy="587601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E941DF-750C-44C4-AD42-7ABC893D4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01" y="3551922"/>
            <a:ext cx="2501708" cy="25017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18E441-3C0B-44EE-9520-D0DE2E823999}"/>
              </a:ext>
            </a:extLst>
          </p:cNvPr>
          <p:cNvSpPr txBox="1">
            <a:spLocks/>
          </p:cNvSpPr>
          <p:nvPr/>
        </p:nvSpPr>
        <p:spPr>
          <a:xfrm>
            <a:off x="8814019" y="430433"/>
            <a:ext cx="3030911" cy="2501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</p:spTree>
    <p:extLst>
      <p:ext uri="{BB962C8B-B14F-4D97-AF65-F5344CB8AC3E}">
        <p14:creationId xmlns:p14="http://schemas.microsoft.com/office/powerpoint/2010/main" val="221015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239820" cy="687046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5113108" y="330550"/>
            <a:ext cx="545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Today’s Challenge: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FC33C-6A25-4CC3-BDD3-B269A18D2E30}"/>
              </a:ext>
            </a:extLst>
          </p:cNvPr>
          <p:cNvSpPr txBox="1"/>
          <p:nvPr/>
        </p:nvSpPr>
        <p:spPr>
          <a:xfrm>
            <a:off x="5661062" y="1808908"/>
            <a:ext cx="6000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Students will:</a:t>
            </a:r>
          </a:p>
          <a:p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one of three occupations: Weed &amp; Pest (Ecologist), Game &amp; Fish (Game Warden), and Parks &amp; Recreation (Park Ranger) involved in land use and maintenance.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how being a good steward impacts the culture of Wyoming.</a:t>
            </a:r>
          </a:p>
        </p:txBody>
      </p:sp>
    </p:spTree>
    <p:extLst>
      <p:ext uri="{BB962C8B-B14F-4D97-AF65-F5344CB8AC3E}">
        <p14:creationId xmlns:p14="http://schemas.microsoft.com/office/powerpoint/2010/main" val="36981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7607"/>
            <a:ext cx="6863137" cy="6626895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6431622" y="424860"/>
            <a:ext cx="397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2F08D-3351-4B1B-BA69-2B38D7C93919}"/>
              </a:ext>
            </a:extLst>
          </p:cNvPr>
          <p:cNvSpPr txBox="1"/>
          <p:nvPr/>
        </p:nvSpPr>
        <p:spPr>
          <a:xfrm>
            <a:off x="6863137" y="1664413"/>
            <a:ext cx="48083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Ecologist – a person who studies how animals and plants interact in an environment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Game Warden – a person who cares for wildlife and makes sure that hunting and fishing laws are obeyed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Park Ranger – a person in charge of managing/caring for a park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8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98765"/>
            <a:ext cx="7028417" cy="468561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4880226" y="156101"/>
            <a:ext cx="723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from our last lesson: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AEDDA-E07C-4163-86C0-C5080B8B79EC}"/>
              </a:ext>
            </a:extLst>
          </p:cNvPr>
          <p:cNvSpPr txBox="1"/>
          <p:nvPr/>
        </p:nvSpPr>
        <p:spPr>
          <a:xfrm>
            <a:off x="6699644" y="1089061"/>
            <a:ext cx="5177282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Think Back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relationship between humans, plants, and animals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Invasive species (noxious weeds)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to be a good steward of plants and wildlife</a:t>
            </a:r>
            <a:endParaRPr lang="en-US" sz="28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DDD4-5CAE-431E-96F9-90F7C6D1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45" y="961026"/>
            <a:ext cx="2986355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40091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B4D4-63C3-44C5-9C17-EFDBAEAD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Stewardship Jobs in Wyoming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89730-6F8A-4F75-A04A-E62036120E34}"/>
              </a:ext>
            </a:extLst>
          </p:cNvPr>
          <p:cNvSpPr txBox="1"/>
          <p:nvPr/>
        </p:nvSpPr>
        <p:spPr>
          <a:xfrm>
            <a:off x="1" y="6387642"/>
            <a:ext cx="1219199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Ecologist		                  Game Warden		         Park Ranger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FF89CA5-F876-4283-A59F-0BE8D56F87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2" y="1731981"/>
            <a:ext cx="2474551" cy="4571311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1FF0A0-5F5C-4908-B701-ADA1011D2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98" y="1731981"/>
            <a:ext cx="2335513" cy="4451259"/>
          </a:xfrm>
          <a:prstGeom prst="rect">
            <a:avLst/>
          </a:prstGeom>
        </p:spPr>
      </p:pic>
      <p:pic>
        <p:nvPicPr>
          <p:cNvPr id="18" name="Picture 17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A7DF9B8-3981-4CAA-BD34-4733DF42A2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731" y="1485833"/>
            <a:ext cx="2554909" cy="4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4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36D43-6A26-4947-9819-5FB9C767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With your partner: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Read the assigned text.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Answer the questions on the graphic organizer.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4D73864-98C8-41C9-9042-275C82AE4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73" y="1064524"/>
            <a:ext cx="6878472" cy="4686345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E081A-C18F-4F10-B3D3-46AFB03DC826}"/>
              </a:ext>
            </a:extLst>
          </p:cNvPr>
          <p:cNvSpPr txBox="1"/>
          <p:nvPr/>
        </p:nvSpPr>
        <p:spPr>
          <a:xfrm>
            <a:off x="9044144" y="5335371"/>
            <a:ext cx="261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Link to Graphic Organizer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39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B5844-5AAB-4B50-B2F4-C8C42FE1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Ecologist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03893173-9F63-4362-8EEF-B2B907D109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26" y="822427"/>
            <a:ext cx="3997637" cy="2968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E049E-3C22-4005-8F41-83B0A14028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69460" y="807434"/>
            <a:ext cx="3997637" cy="29982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9020CA-4CBC-4968-90E4-D43E36A30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1737" y="822426"/>
            <a:ext cx="3997637" cy="29682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2ACA7C-FC91-4A70-B231-5D962505BD49}"/>
              </a:ext>
            </a:extLst>
          </p:cNvPr>
          <p:cNvSpPr txBox="1"/>
          <p:nvPr/>
        </p:nvSpPr>
        <p:spPr>
          <a:xfrm>
            <a:off x="5075433" y="5877414"/>
            <a:ext cx="27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6"/>
              </a:rPr>
              <a:t>Link to 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0FF89F-A547-4723-A1C1-7574D4BB33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11" y="2151543"/>
            <a:ext cx="982163" cy="18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21305-D3DF-41F7-92E6-8992493E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Game Warden</a:t>
            </a:r>
          </a:p>
        </p:txBody>
      </p:sp>
      <p:pic>
        <p:nvPicPr>
          <p:cNvPr id="8" name="Content Placeholder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A1957C-FCC1-40FA-82DE-EA529B473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26" y="802439"/>
            <a:ext cx="3997637" cy="300822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20E7F9-537E-4523-A049-6E14F3360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50343" y="871524"/>
            <a:ext cx="3997637" cy="302820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1E91936-F762-4D25-A37E-9891D2A51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36728" y="806081"/>
            <a:ext cx="3997637" cy="297823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D93ECC-D345-4C3F-9D3E-EA61E5327326}"/>
              </a:ext>
            </a:extLst>
          </p:cNvPr>
          <p:cNvSpPr txBox="1"/>
          <p:nvPr/>
        </p:nvSpPr>
        <p:spPr>
          <a:xfrm>
            <a:off x="5075433" y="5877414"/>
            <a:ext cx="27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6"/>
              </a:rPr>
              <a:t>Link to 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8206CC0-5B04-42A4-825B-2C8BDC90E7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647134"/>
            <a:ext cx="1216635" cy="23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2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E7E6E6"/>
      </a:lt2>
      <a:accent1>
        <a:srgbClr val="009293"/>
      </a:accent1>
      <a:accent2>
        <a:srgbClr val="FFC425"/>
      </a:accent2>
      <a:accent3>
        <a:srgbClr val="492F24"/>
      </a:accent3>
      <a:accent4>
        <a:srgbClr val="00C4C4"/>
      </a:accent4>
      <a:accent5>
        <a:srgbClr val="00595F"/>
      </a:accent5>
      <a:accent6>
        <a:srgbClr val="FFE18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BCAE1-6899-4A86-8DA7-AC742DCF2C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054B14-CBBF-4EC4-AB8B-23E862153E7D}"/>
</file>

<file path=customXml/itemProps3.xml><?xml version="1.0" encoding="utf-8"?>
<ds:datastoreItem xmlns:ds="http://schemas.openxmlformats.org/officeDocument/2006/customXml" ds:itemID="{18372DE0-4B17-43BF-A351-61CE84F58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582</Words>
  <Application>Microsoft Office PowerPoint</Application>
  <PresentationFormat>Widescreen</PresentationFormat>
  <Paragraphs>93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Day 1</vt:lpstr>
      <vt:lpstr>Stewardship Jobs in Wyoming</vt:lpstr>
      <vt:lpstr>With your partner:  Read the assigned text.  Answer the questions on the graphic organizer.</vt:lpstr>
      <vt:lpstr>Ecologist</vt:lpstr>
      <vt:lpstr>Game Warden</vt:lpstr>
      <vt:lpstr>Park Ranger</vt:lpstr>
      <vt:lpstr>Create a brochure about a career!</vt:lpstr>
      <vt:lpstr>Day 2</vt:lpstr>
      <vt:lpstr>Share your Brochure!</vt:lpstr>
      <vt:lpstr>It Takes Everyone!</vt:lpstr>
      <vt:lpstr>What Did We Learn?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Russell</dc:creator>
  <cp:lastModifiedBy>Stephanie Russell</cp:lastModifiedBy>
  <cp:revision>7</cp:revision>
  <dcterms:created xsi:type="dcterms:W3CDTF">2021-01-25T22:38:48Z</dcterms:created>
  <dcterms:modified xsi:type="dcterms:W3CDTF">2021-07-21T22:25:57Z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