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56" r:id="rId5"/>
    <p:sldId id="257" r:id="rId6"/>
    <p:sldId id="261" r:id="rId7"/>
    <p:sldId id="263" r:id="rId8"/>
    <p:sldId id="283" r:id="rId9"/>
    <p:sldId id="285" r:id="rId10"/>
    <p:sldId id="284" r:id="rId11"/>
    <p:sldId id="286" r:id="rId12"/>
    <p:sldId id="287" r:id="rId13"/>
    <p:sldId id="288" r:id="rId14"/>
    <p:sldId id="289" r:id="rId15"/>
    <p:sldId id="290" r:id="rId16"/>
    <p:sldId id="291" r:id="rId17"/>
    <p:sldId id="292" r:id="rId18"/>
    <p:sldId id="293" r:id="rId19"/>
    <p:sldId id="26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 Mobley" initials="KM" lastIdx="3" clrIdx="0">
    <p:extLst>
      <p:ext uri="{19B8F6BF-5375-455C-9EA6-DF929625EA0E}">
        <p15:presenceInfo xmlns:p15="http://schemas.microsoft.com/office/powerpoint/2012/main" userId="S::kmobley_acsd1.org#ext#@wyaitc.onmicrosoft.com::2bc411c9-e0b0-42ef-ad9e-fadd51b693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7CFAD-33F3-4214-B477-44CEDC888914}" v="1" dt="2021-07-21T22:27:59.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02" autoAdjust="0"/>
  </p:normalViewPr>
  <p:slideViewPr>
    <p:cSldViewPr snapToGrid="0">
      <p:cViewPr varScale="1">
        <p:scale>
          <a:sx n="91" d="100"/>
          <a:sy n="91" d="100"/>
        </p:scale>
        <p:origin x="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Russell" userId="f71637d8-1f63-4a52-8dcf-c8b5f3a85ec9" providerId="ADAL" clId="{048EE9C8-DD0C-42AB-93EA-06FAB8665E1E}"/>
    <pc:docChg chg="undo custSel delSld modSld">
      <pc:chgData name="Stephanie Russell" userId="f71637d8-1f63-4a52-8dcf-c8b5f3a85ec9" providerId="ADAL" clId="{048EE9C8-DD0C-42AB-93EA-06FAB8665E1E}" dt="2020-11-23T21:40:23.155" v="14" actId="2696"/>
      <pc:docMkLst>
        <pc:docMk/>
      </pc:docMkLst>
      <pc:sldChg chg="del">
        <pc:chgData name="Stephanie Russell" userId="f71637d8-1f63-4a52-8dcf-c8b5f3a85ec9" providerId="ADAL" clId="{048EE9C8-DD0C-42AB-93EA-06FAB8665E1E}" dt="2020-11-23T21:40:23.155" v="14" actId="2696"/>
        <pc:sldMkLst>
          <pc:docMk/>
          <pc:sldMk cId="2874502932" sldId="282"/>
        </pc:sldMkLst>
      </pc:sldChg>
      <pc:sldChg chg="addSp delSp modSp">
        <pc:chgData name="Stephanie Russell" userId="f71637d8-1f63-4a52-8dcf-c8b5f3a85ec9" providerId="ADAL" clId="{048EE9C8-DD0C-42AB-93EA-06FAB8665E1E}" dt="2020-11-17T22:34:49.226" v="8" actId="1076"/>
        <pc:sldMkLst>
          <pc:docMk/>
          <pc:sldMk cId="2025702673" sldId="283"/>
        </pc:sldMkLst>
        <pc:graphicFrameChg chg="add del">
          <ac:chgData name="Stephanie Russell" userId="f71637d8-1f63-4a52-8dcf-c8b5f3a85ec9" providerId="ADAL" clId="{048EE9C8-DD0C-42AB-93EA-06FAB8665E1E}" dt="2020-11-17T22:34:42.210" v="7" actId="478"/>
          <ac:graphicFrameMkLst>
            <pc:docMk/>
            <pc:sldMk cId="2025702673" sldId="283"/>
            <ac:graphicFrameMk id="7" creationId="{84F1FED9-30AE-49A8-812A-98C5E7CA6D9C}"/>
          </ac:graphicFrameMkLst>
        </pc:graphicFrameChg>
        <pc:graphicFrameChg chg="add del mod">
          <ac:chgData name="Stephanie Russell" userId="f71637d8-1f63-4a52-8dcf-c8b5f3a85ec9" providerId="ADAL" clId="{048EE9C8-DD0C-42AB-93EA-06FAB8665E1E}" dt="2020-11-17T22:34:49.226" v="8" actId="1076"/>
          <ac:graphicFrameMkLst>
            <pc:docMk/>
            <pc:sldMk cId="2025702673" sldId="283"/>
            <ac:graphicFrameMk id="10" creationId="{8A28DA08-1E34-4B39-BE4E-DEF36006C3C6}"/>
          </ac:graphicFrameMkLst>
        </pc:graphicFrameChg>
      </pc:sldChg>
      <pc:sldChg chg="delCm modCm">
        <pc:chgData name="Stephanie Russell" userId="f71637d8-1f63-4a52-8dcf-c8b5f3a85ec9" providerId="ADAL" clId="{048EE9C8-DD0C-42AB-93EA-06FAB8665E1E}" dt="2020-11-17T21:18:46.289" v="1" actId="1592"/>
        <pc:sldMkLst>
          <pc:docMk/>
          <pc:sldMk cId="3031817300" sldId="288"/>
        </pc:sldMkLst>
      </pc:sldChg>
      <pc:sldChg chg="delCm modCm">
        <pc:chgData name="Stephanie Russell" userId="f71637d8-1f63-4a52-8dcf-c8b5f3a85ec9" providerId="ADAL" clId="{048EE9C8-DD0C-42AB-93EA-06FAB8665E1E}" dt="2020-11-18T16:13:11.053" v="13" actId="1592"/>
        <pc:sldMkLst>
          <pc:docMk/>
          <pc:sldMk cId="1074832902" sldId="290"/>
        </pc:sldMkLst>
      </pc:sldChg>
      <pc:sldChg chg="modSp delCm modCm">
        <pc:chgData name="Stephanie Russell" userId="f71637d8-1f63-4a52-8dcf-c8b5f3a85ec9" providerId="ADAL" clId="{048EE9C8-DD0C-42AB-93EA-06FAB8665E1E}" dt="2020-11-17T22:36:32.838" v="11" actId="1592"/>
        <pc:sldMkLst>
          <pc:docMk/>
          <pc:sldMk cId="2335865867" sldId="291"/>
        </pc:sldMkLst>
        <pc:spChg chg="mod">
          <ac:chgData name="Stephanie Russell" userId="f71637d8-1f63-4a52-8dcf-c8b5f3a85ec9" providerId="ADAL" clId="{048EE9C8-DD0C-42AB-93EA-06FAB8665E1E}" dt="2020-11-17T22:36:26.125" v="9" actId="207"/>
          <ac:spMkLst>
            <pc:docMk/>
            <pc:sldMk cId="2335865867" sldId="291"/>
            <ac:spMk id="3" creationId="{DA3455E2-7750-4D8A-8AAD-E1BC054E3735}"/>
          </ac:spMkLst>
        </pc:spChg>
      </pc:sldChg>
    </pc:docChg>
  </pc:docChgLst>
  <pc:docChgLst>
    <pc:chgData name="Kay Mobley" userId="S::kmobley_acsd1.org#ext#@wyaitc.onmicrosoft.com::2bc411c9-e0b0-42ef-ad9e-fadd51b693a5" providerId="AD" clId="Web-{F07BFD19-B11B-0CA9-4A2C-B76E98E3E129}"/>
    <pc:docChg chg="modSld">
      <pc:chgData name="Kay Mobley" userId="S::kmobley_acsd1.org#ext#@wyaitc.onmicrosoft.com::2bc411c9-e0b0-42ef-ad9e-fadd51b693a5" providerId="AD" clId="Web-{F07BFD19-B11B-0CA9-4A2C-B76E98E3E129}" dt="2020-11-17T03:21:47.426" v="5" actId="20577"/>
      <pc:docMkLst>
        <pc:docMk/>
      </pc:docMkLst>
      <pc:sldChg chg="modSp">
        <pc:chgData name="Kay Mobley" userId="S::kmobley_acsd1.org#ext#@wyaitc.onmicrosoft.com::2bc411c9-e0b0-42ef-ad9e-fadd51b693a5" providerId="AD" clId="Web-{F07BFD19-B11B-0CA9-4A2C-B76E98E3E129}" dt="2020-11-17T03:21:47.426" v="4" actId="20577"/>
        <pc:sldMkLst>
          <pc:docMk/>
          <pc:sldMk cId="628440327" sldId="257"/>
        </pc:sldMkLst>
        <pc:spChg chg="mod">
          <ac:chgData name="Kay Mobley" userId="S::kmobley_acsd1.org#ext#@wyaitc.onmicrosoft.com::2bc411c9-e0b0-42ef-ad9e-fadd51b693a5" providerId="AD" clId="Web-{F07BFD19-B11B-0CA9-4A2C-B76E98E3E129}" dt="2020-11-17T03:21:47.426" v="4" actId="20577"/>
          <ac:spMkLst>
            <pc:docMk/>
            <pc:sldMk cId="628440327" sldId="257"/>
            <ac:spMk id="3" creationId="{33EADCCD-3EDF-481A-B479-55CAAFC6EB43}"/>
          </ac:spMkLst>
        </pc:spChg>
      </pc:sldChg>
    </pc:docChg>
  </pc:docChgLst>
  <pc:docChgLst>
    <pc:chgData name="Dea Kobbe" userId="bdbb0326-6c46-4953-8f19-58851fc23d7b" providerId="ADAL" clId="{783171D4-8E99-4DB1-B7CF-551762A8D097}"/>
    <pc:docChg chg="custSel modSld">
      <pc:chgData name="Dea Kobbe" userId="bdbb0326-6c46-4953-8f19-58851fc23d7b" providerId="ADAL" clId="{783171D4-8E99-4DB1-B7CF-551762A8D097}" dt="2020-11-03T22:56:19.228" v="275" actId="20577"/>
      <pc:docMkLst>
        <pc:docMk/>
      </pc:docMkLst>
      <pc:sldChg chg="modNotesTx">
        <pc:chgData name="Dea Kobbe" userId="bdbb0326-6c46-4953-8f19-58851fc23d7b" providerId="ADAL" clId="{783171D4-8E99-4DB1-B7CF-551762A8D097}" dt="2020-11-03T22:51:49.035" v="8" actId="20577"/>
        <pc:sldMkLst>
          <pc:docMk/>
          <pc:sldMk cId="2555633346" sldId="284"/>
        </pc:sldMkLst>
      </pc:sldChg>
      <pc:sldChg chg="modNotesTx">
        <pc:chgData name="Dea Kobbe" userId="bdbb0326-6c46-4953-8f19-58851fc23d7b" providerId="ADAL" clId="{783171D4-8E99-4DB1-B7CF-551762A8D097}" dt="2020-11-03T22:50:17.663" v="7" actId="20577"/>
        <pc:sldMkLst>
          <pc:docMk/>
          <pc:sldMk cId="2378131142" sldId="285"/>
        </pc:sldMkLst>
      </pc:sldChg>
      <pc:sldChg chg="modNotesTx">
        <pc:chgData name="Dea Kobbe" userId="bdbb0326-6c46-4953-8f19-58851fc23d7b" providerId="ADAL" clId="{783171D4-8E99-4DB1-B7CF-551762A8D097}" dt="2020-11-03T22:53:15.106" v="161" actId="20577"/>
        <pc:sldMkLst>
          <pc:docMk/>
          <pc:sldMk cId="3031817300" sldId="288"/>
        </pc:sldMkLst>
      </pc:sldChg>
      <pc:sldChg chg="modNotesTx">
        <pc:chgData name="Dea Kobbe" userId="bdbb0326-6c46-4953-8f19-58851fc23d7b" providerId="ADAL" clId="{783171D4-8E99-4DB1-B7CF-551762A8D097}" dt="2020-11-03T22:54:28.444" v="189" actId="20577"/>
        <pc:sldMkLst>
          <pc:docMk/>
          <pc:sldMk cId="1282531351" sldId="289"/>
        </pc:sldMkLst>
      </pc:sldChg>
      <pc:sldChg chg="modNotesTx">
        <pc:chgData name="Dea Kobbe" userId="bdbb0326-6c46-4953-8f19-58851fc23d7b" providerId="ADAL" clId="{783171D4-8E99-4DB1-B7CF-551762A8D097}" dt="2020-11-03T22:56:19.228" v="275" actId="20577"/>
        <pc:sldMkLst>
          <pc:docMk/>
          <pc:sldMk cId="670829592" sldId="292"/>
        </pc:sldMkLst>
      </pc:sldChg>
    </pc:docChg>
  </pc:docChgLst>
  <pc:docChgLst>
    <pc:chgData name="Carolyn Jacobs" userId="56fa0885-c92e-4d3f-9e6d-a3e34eb2e861" providerId="ADAL" clId="{4CB8425B-F05B-4894-AAB2-F58A0E8519A8}"/>
    <pc:docChg chg="modSld">
      <pc:chgData name="Carolyn Jacobs" userId="56fa0885-c92e-4d3f-9e6d-a3e34eb2e861" providerId="ADAL" clId="{4CB8425B-F05B-4894-AAB2-F58A0E8519A8}" dt="2020-10-30T19:10:48.798" v="35"/>
      <pc:docMkLst>
        <pc:docMk/>
      </pc:docMkLst>
      <pc:sldChg chg="modSp setBg">
        <pc:chgData name="Carolyn Jacobs" userId="56fa0885-c92e-4d3f-9e6d-a3e34eb2e861" providerId="ADAL" clId="{4CB8425B-F05B-4894-AAB2-F58A0E8519A8}" dt="2020-10-30T19:10:48.798" v="35"/>
        <pc:sldMkLst>
          <pc:docMk/>
          <pc:sldMk cId="628440327" sldId="257"/>
        </pc:sldMkLst>
        <pc:spChg chg="mod">
          <ac:chgData name="Carolyn Jacobs" userId="56fa0885-c92e-4d3f-9e6d-a3e34eb2e861" providerId="ADAL" clId="{4CB8425B-F05B-4894-AAB2-F58A0E8519A8}" dt="2020-10-30T19:09:42.312" v="17" actId="207"/>
          <ac:spMkLst>
            <pc:docMk/>
            <pc:sldMk cId="628440327" sldId="257"/>
            <ac:spMk id="3" creationId="{33EADCCD-3EDF-481A-B479-55CAAFC6EB43}"/>
          </ac:spMkLst>
        </pc:spChg>
      </pc:sldChg>
    </pc:docChg>
  </pc:docChgLst>
  <pc:docChgLst>
    <pc:chgData name="Stephanie Russell" userId="f71637d8-1f63-4a52-8dcf-c8b5f3a85ec9" providerId="ADAL" clId="{03C47E08-2113-4C87-A002-59D30ACA3349}"/>
    <pc:docChg chg="undo custSel modSld">
      <pc:chgData name="Stephanie Russell" userId="f71637d8-1f63-4a52-8dcf-c8b5f3a85ec9" providerId="ADAL" clId="{03C47E08-2113-4C87-A002-59D30ACA3349}" dt="2020-11-16T21:08:04.432" v="48" actId="732"/>
      <pc:docMkLst>
        <pc:docMk/>
      </pc:docMkLst>
      <pc:sldChg chg="modSp">
        <pc:chgData name="Stephanie Russell" userId="f71637d8-1f63-4a52-8dcf-c8b5f3a85ec9" providerId="ADAL" clId="{03C47E08-2113-4C87-A002-59D30ACA3349}" dt="2020-11-16T20:58:57.986" v="10" actId="1076"/>
        <pc:sldMkLst>
          <pc:docMk/>
          <pc:sldMk cId="628440327" sldId="257"/>
        </pc:sldMkLst>
        <pc:spChg chg="mod">
          <ac:chgData name="Stephanie Russell" userId="f71637d8-1f63-4a52-8dcf-c8b5f3a85ec9" providerId="ADAL" clId="{03C47E08-2113-4C87-A002-59D30ACA3349}" dt="2020-11-16T20:58:46.084" v="2" actId="1076"/>
          <ac:spMkLst>
            <pc:docMk/>
            <pc:sldMk cId="628440327" sldId="257"/>
            <ac:spMk id="2" creationId="{C30BC017-0313-464C-9CD5-246FA2E5C494}"/>
          </ac:spMkLst>
        </pc:spChg>
        <pc:spChg chg="mod">
          <ac:chgData name="Stephanie Russell" userId="f71637d8-1f63-4a52-8dcf-c8b5f3a85ec9" providerId="ADAL" clId="{03C47E08-2113-4C87-A002-59D30ACA3349}" dt="2020-11-16T20:58:57.986" v="10" actId="1076"/>
          <ac:spMkLst>
            <pc:docMk/>
            <pc:sldMk cId="628440327" sldId="257"/>
            <ac:spMk id="3" creationId="{33EADCCD-3EDF-481A-B479-55CAAFC6EB43}"/>
          </ac:spMkLst>
        </pc:spChg>
      </pc:sldChg>
      <pc:sldChg chg="modSp">
        <pc:chgData name="Stephanie Russell" userId="f71637d8-1f63-4a52-8dcf-c8b5f3a85ec9" providerId="ADAL" clId="{03C47E08-2113-4C87-A002-59D30ACA3349}" dt="2020-11-16T20:59:15.330" v="12" actId="1076"/>
        <pc:sldMkLst>
          <pc:docMk/>
          <pc:sldMk cId="345049661" sldId="263"/>
        </pc:sldMkLst>
        <pc:spChg chg="mod">
          <ac:chgData name="Stephanie Russell" userId="f71637d8-1f63-4a52-8dcf-c8b5f3a85ec9" providerId="ADAL" clId="{03C47E08-2113-4C87-A002-59D30ACA3349}" dt="2020-11-16T20:59:15.330" v="12" actId="1076"/>
          <ac:spMkLst>
            <pc:docMk/>
            <pc:sldMk cId="345049661" sldId="263"/>
            <ac:spMk id="9" creationId="{B5360DD6-E1F5-4F17-A0B0-C38E079FB548}"/>
          </ac:spMkLst>
        </pc:spChg>
      </pc:sldChg>
      <pc:sldChg chg="addSp delSp">
        <pc:chgData name="Stephanie Russell" userId="f71637d8-1f63-4a52-8dcf-c8b5f3a85ec9" providerId="ADAL" clId="{03C47E08-2113-4C87-A002-59D30ACA3349}" dt="2020-11-16T21:07:09.526" v="41" actId="478"/>
        <pc:sldMkLst>
          <pc:docMk/>
          <pc:sldMk cId="2025702673" sldId="283"/>
        </pc:sldMkLst>
        <pc:graphicFrameChg chg="add del">
          <ac:chgData name="Stephanie Russell" userId="f71637d8-1f63-4a52-8dcf-c8b5f3a85ec9" providerId="ADAL" clId="{03C47E08-2113-4C87-A002-59D30ACA3349}" dt="2020-11-16T21:07:09.526" v="41" actId="478"/>
          <ac:graphicFrameMkLst>
            <pc:docMk/>
            <pc:sldMk cId="2025702673" sldId="283"/>
            <ac:graphicFrameMk id="10" creationId="{8A28DA08-1E34-4B39-BE4E-DEF36006C3C6}"/>
          </ac:graphicFrameMkLst>
        </pc:graphicFrameChg>
      </pc:sldChg>
      <pc:sldChg chg="modSp">
        <pc:chgData name="Stephanie Russell" userId="f71637d8-1f63-4a52-8dcf-c8b5f3a85ec9" providerId="ADAL" clId="{03C47E08-2113-4C87-A002-59D30ACA3349}" dt="2020-11-16T20:59:50.656" v="15" actId="732"/>
        <pc:sldMkLst>
          <pc:docMk/>
          <pc:sldMk cId="2378131142" sldId="285"/>
        </pc:sldMkLst>
        <pc:spChg chg="mod">
          <ac:chgData name="Stephanie Russell" userId="f71637d8-1f63-4a52-8dcf-c8b5f3a85ec9" providerId="ADAL" clId="{03C47E08-2113-4C87-A002-59D30ACA3349}" dt="2020-11-16T20:59:42.570" v="13" actId="207"/>
          <ac:spMkLst>
            <pc:docMk/>
            <pc:sldMk cId="2378131142" sldId="285"/>
            <ac:spMk id="8" creationId="{399254AF-2269-4C04-B680-8CB10D926FA7}"/>
          </ac:spMkLst>
        </pc:spChg>
        <pc:picChg chg="mod modCrop">
          <ac:chgData name="Stephanie Russell" userId="f71637d8-1f63-4a52-8dcf-c8b5f3a85ec9" providerId="ADAL" clId="{03C47E08-2113-4C87-A002-59D30ACA3349}" dt="2020-11-16T20:59:50.656" v="15" actId="732"/>
          <ac:picMkLst>
            <pc:docMk/>
            <pc:sldMk cId="2378131142" sldId="285"/>
            <ac:picMk id="7" creationId="{0A99FCAF-47D3-4621-9593-AD098D0BA3A2}"/>
          </ac:picMkLst>
        </pc:picChg>
      </pc:sldChg>
      <pc:sldChg chg="delSp modSp">
        <pc:chgData name="Stephanie Russell" userId="f71637d8-1f63-4a52-8dcf-c8b5f3a85ec9" providerId="ADAL" clId="{03C47E08-2113-4C87-A002-59D30ACA3349}" dt="2020-11-16T21:07:42.360" v="45" actId="732"/>
        <pc:sldMkLst>
          <pc:docMk/>
          <pc:sldMk cId="3172794600" sldId="286"/>
        </pc:sldMkLst>
        <pc:graphicFrameChg chg="del">
          <ac:chgData name="Stephanie Russell" userId="f71637d8-1f63-4a52-8dcf-c8b5f3a85ec9" providerId="ADAL" clId="{03C47E08-2113-4C87-A002-59D30ACA3349}" dt="2020-11-16T21:07:28.241" v="42" actId="478"/>
          <ac:graphicFrameMkLst>
            <pc:docMk/>
            <pc:sldMk cId="3172794600" sldId="286"/>
            <ac:graphicFrameMk id="4" creationId="{60669951-6883-4D81-8318-F0B60D7D8E27}"/>
          </ac:graphicFrameMkLst>
        </pc:graphicFrameChg>
        <pc:picChg chg="mod modCrop">
          <ac:chgData name="Stephanie Russell" userId="f71637d8-1f63-4a52-8dcf-c8b5f3a85ec9" providerId="ADAL" clId="{03C47E08-2113-4C87-A002-59D30ACA3349}" dt="2020-11-16T21:07:42.360" v="45" actId="732"/>
          <ac:picMkLst>
            <pc:docMk/>
            <pc:sldMk cId="3172794600" sldId="286"/>
            <ac:picMk id="2" creationId="{5BF340EA-8E61-423E-B100-E95AF7779C5F}"/>
          </ac:picMkLst>
        </pc:picChg>
      </pc:sldChg>
      <pc:sldChg chg="modSp">
        <pc:chgData name="Stephanie Russell" userId="f71637d8-1f63-4a52-8dcf-c8b5f3a85ec9" providerId="ADAL" clId="{03C47E08-2113-4C87-A002-59D30ACA3349}" dt="2020-11-16T21:08:04.432" v="48" actId="732"/>
        <pc:sldMkLst>
          <pc:docMk/>
          <pc:sldMk cId="885556643" sldId="287"/>
        </pc:sldMkLst>
        <pc:picChg chg="mod modCrop">
          <ac:chgData name="Stephanie Russell" userId="f71637d8-1f63-4a52-8dcf-c8b5f3a85ec9" providerId="ADAL" clId="{03C47E08-2113-4C87-A002-59D30ACA3349}" dt="2020-11-16T21:08:04.432" v="48" actId="732"/>
          <ac:picMkLst>
            <pc:docMk/>
            <pc:sldMk cId="885556643" sldId="287"/>
            <ac:picMk id="3" creationId="{621C94ED-3A15-4DF2-9A20-412754E6BE11}"/>
          </ac:picMkLst>
        </pc:picChg>
      </pc:sldChg>
      <pc:sldChg chg="modSp">
        <pc:chgData name="Stephanie Russell" userId="f71637d8-1f63-4a52-8dcf-c8b5f3a85ec9" providerId="ADAL" clId="{03C47E08-2113-4C87-A002-59D30ACA3349}" dt="2020-11-16T21:00:32.112" v="18" actId="14100"/>
        <pc:sldMkLst>
          <pc:docMk/>
          <pc:sldMk cId="1282531351" sldId="289"/>
        </pc:sldMkLst>
        <pc:picChg chg="mod">
          <ac:chgData name="Stephanie Russell" userId="f71637d8-1f63-4a52-8dcf-c8b5f3a85ec9" providerId="ADAL" clId="{03C47E08-2113-4C87-A002-59D30ACA3349}" dt="2020-11-16T21:00:32.112" v="18" actId="14100"/>
          <ac:picMkLst>
            <pc:docMk/>
            <pc:sldMk cId="1282531351" sldId="289"/>
            <ac:picMk id="2" creationId="{6AE0E6D2-66DB-45AB-A5BE-EAC97BF3EEA7}"/>
          </ac:picMkLst>
        </pc:picChg>
      </pc:sldChg>
      <pc:sldChg chg="addSp delSp modSp">
        <pc:chgData name="Stephanie Russell" userId="f71637d8-1f63-4a52-8dcf-c8b5f3a85ec9" providerId="ADAL" clId="{03C47E08-2113-4C87-A002-59D30ACA3349}" dt="2020-11-16T21:06:18.117" v="39" actId="1076"/>
        <pc:sldMkLst>
          <pc:docMk/>
          <pc:sldMk cId="670829592" sldId="292"/>
        </pc:sldMkLst>
        <pc:spChg chg="del">
          <ac:chgData name="Stephanie Russell" userId="f71637d8-1f63-4a52-8dcf-c8b5f3a85ec9" providerId="ADAL" clId="{03C47E08-2113-4C87-A002-59D30ACA3349}" dt="2020-11-16T21:04:28.851" v="19" actId="478"/>
          <ac:spMkLst>
            <pc:docMk/>
            <pc:sldMk cId="670829592" sldId="292"/>
            <ac:spMk id="12" creationId="{733F23C5-4DE7-40CA-891A-A02DB7ECD3D7}"/>
          </ac:spMkLst>
        </pc:spChg>
        <pc:picChg chg="add mod">
          <ac:chgData name="Stephanie Russell" userId="f71637d8-1f63-4a52-8dcf-c8b5f3a85ec9" providerId="ADAL" clId="{03C47E08-2113-4C87-A002-59D30ACA3349}" dt="2020-11-16T21:05:19.367" v="28" actId="14100"/>
          <ac:picMkLst>
            <pc:docMk/>
            <pc:sldMk cId="670829592" sldId="292"/>
            <ac:picMk id="5" creationId="{3AFC57DA-8E3E-4B26-8C44-9E0D784AFCC4}"/>
          </ac:picMkLst>
        </pc:picChg>
        <pc:picChg chg="add mod">
          <ac:chgData name="Stephanie Russell" userId="f71637d8-1f63-4a52-8dcf-c8b5f3a85ec9" providerId="ADAL" clId="{03C47E08-2113-4C87-A002-59D30ACA3349}" dt="2020-11-16T21:06:18.117" v="39" actId="1076"/>
          <ac:picMkLst>
            <pc:docMk/>
            <pc:sldMk cId="670829592" sldId="292"/>
            <ac:picMk id="7" creationId="{042FC2C2-EAE8-4535-871E-D96FD3F123CC}"/>
          </ac:picMkLst>
        </pc:picChg>
        <pc:picChg chg="del">
          <ac:chgData name="Stephanie Russell" userId="f71637d8-1f63-4a52-8dcf-c8b5f3a85ec9" providerId="ADAL" clId="{03C47E08-2113-4C87-A002-59D30ACA3349}" dt="2020-11-16T21:04:28.851" v="19" actId="478"/>
          <ac:picMkLst>
            <pc:docMk/>
            <pc:sldMk cId="670829592" sldId="292"/>
            <ac:picMk id="11" creationId="{3786E642-6C15-487F-9010-561723BC4A91}"/>
          </ac:picMkLst>
        </pc:picChg>
        <pc:picChg chg="del">
          <ac:chgData name="Stephanie Russell" userId="f71637d8-1f63-4a52-8dcf-c8b5f3a85ec9" providerId="ADAL" clId="{03C47E08-2113-4C87-A002-59D30ACA3349}" dt="2020-11-16T21:04:33.060" v="20" actId="478"/>
          <ac:picMkLst>
            <pc:docMk/>
            <pc:sldMk cId="670829592" sldId="292"/>
            <ac:picMk id="13" creationId="{3DBAFB03-9509-455D-94B9-E370A2AFD228}"/>
          </ac:picMkLst>
        </pc:picChg>
      </pc:sldChg>
    </pc:docChg>
  </pc:docChgLst>
  <pc:docChgLst>
    <pc:chgData name="Janet Wragge" userId="9c17e57b-05dc-4c19-abae-85023c845f31" providerId="ADAL" clId="{34C723EE-8BCE-4F37-9E0C-CE25CE46A02C}"/>
    <pc:docChg chg="undo custSel modSld">
      <pc:chgData name="Janet Wragge" userId="9c17e57b-05dc-4c19-abae-85023c845f31" providerId="ADAL" clId="{34C723EE-8BCE-4F37-9E0C-CE25CE46A02C}" dt="2020-10-28T17:46:24.632" v="95" actId="12"/>
      <pc:docMkLst>
        <pc:docMk/>
      </pc:docMkLst>
      <pc:sldChg chg="modSp">
        <pc:chgData name="Janet Wragge" userId="9c17e57b-05dc-4c19-abae-85023c845f31" providerId="ADAL" clId="{34C723EE-8BCE-4F37-9E0C-CE25CE46A02C}" dt="2020-10-27T16:10:19.559" v="0" actId="207"/>
        <pc:sldMkLst>
          <pc:docMk/>
          <pc:sldMk cId="1061128914" sldId="256"/>
        </pc:sldMkLst>
        <pc:spChg chg="mod">
          <ac:chgData name="Janet Wragge" userId="9c17e57b-05dc-4c19-abae-85023c845f31" providerId="ADAL" clId="{34C723EE-8BCE-4F37-9E0C-CE25CE46A02C}" dt="2020-10-27T16:10:19.559" v="0" actId="207"/>
          <ac:spMkLst>
            <pc:docMk/>
            <pc:sldMk cId="1061128914" sldId="256"/>
            <ac:spMk id="3" creationId="{5991144A-7334-4DE7-85DE-F01E4BC27062}"/>
          </ac:spMkLst>
        </pc:spChg>
      </pc:sldChg>
      <pc:sldChg chg="addSp modSp">
        <pc:chgData name="Janet Wragge" userId="9c17e57b-05dc-4c19-abae-85023c845f31" providerId="ADAL" clId="{34C723EE-8BCE-4F37-9E0C-CE25CE46A02C}" dt="2020-10-27T20:15:39.503" v="57" actId="1582"/>
        <pc:sldMkLst>
          <pc:docMk/>
          <pc:sldMk cId="628440327" sldId="257"/>
        </pc:sldMkLst>
        <pc:spChg chg="mod">
          <ac:chgData name="Janet Wragge" userId="9c17e57b-05dc-4c19-abae-85023c845f31" providerId="ADAL" clId="{34C723EE-8BCE-4F37-9E0C-CE25CE46A02C}" dt="2020-10-27T20:13:17.635" v="46" actId="1076"/>
          <ac:spMkLst>
            <pc:docMk/>
            <pc:sldMk cId="628440327" sldId="257"/>
            <ac:spMk id="3" creationId="{33EADCCD-3EDF-481A-B479-55CAAFC6EB43}"/>
          </ac:spMkLst>
        </pc:spChg>
        <pc:spChg chg="add mod">
          <ac:chgData name="Janet Wragge" userId="9c17e57b-05dc-4c19-abae-85023c845f31" providerId="ADAL" clId="{34C723EE-8BCE-4F37-9E0C-CE25CE46A02C}" dt="2020-10-27T20:15:24.518" v="54" actId="1076"/>
          <ac:spMkLst>
            <pc:docMk/>
            <pc:sldMk cId="628440327" sldId="257"/>
            <ac:spMk id="6" creationId="{4FF87F2A-249E-49AE-A69B-3E214D5894F3}"/>
          </ac:spMkLst>
        </pc:spChg>
        <pc:picChg chg="add mod modCrop">
          <ac:chgData name="Janet Wragge" userId="9c17e57b-05dc-4c19-abae-85023c845f31" providerId="ADAL" clId="{34C723EE-8BCE-4F37-9E0C-CE25CE46A02C}" dt="2020-10-27T20:15:39.503" v="57" actId="1582"/>
          <ac:picMkLst>
            <pc:docMk/>
            <pc:sldMk cId="628440327" sldId="257"/>
            <ac:picMk id="5" creationId="{970046EF-3C30-4290-AE6B-DD7781D64507}"/>
          </ac:picMkLst>
        </pc:picChg>
      </pc:sldChg>
      <pc:sldChg chg="modSp">
        <pc:chgData name="Janet Wragge" userId="9c17e57b-05dc-4c19-abae-85023c845f31" providerId="ADAL" clId="{34C723EE-8BCE-4F37-9E0C-CE25CE46A02C}" dt="2020-10-27T16:10:35.163" v="2" actId="1582"/>
        <pc:sldMkLst>
          <pc:docMk/>
          <pc:sldMk cId="345049661" sldId="263"/>
        </pc:sldMkLst>
        <pc:picChg chg="mod">
          <ac:chgData name="Janet Wragge" userId="9c17e57b-05dc-4c19-abae-85023c845f31" providerId="ADAL" clId="{34C723EE-8BCE-4F37-9E0C-CE25CE46A02C}" dt="2020-10-27T16:10:35.163" v="2" actId="1582"/>
          <ac:picMkLst>
            <pc:docMk/>
            <pc:sldMk cId="345049661" sldId="263"/>
            <ac:picMk id="8" creationId="{1F8336A3-91D7-468C-8052-7ACDA8E1681C}"/>
          </ac:picMkLst>
        </pc:picChg>
      </pc:sldChg>
      <pc:sldChg chg="modSp">
        <pc:chgData name="Janet Wragge" userId="9c17e57b-05dc-4c19-abae-85023c845f31" providerId="ADAL" clId="{34C723EE-8BCE-4F37-9E0C-CE25CE46A02C}" dt="2020-10-28T17:46:24.632" v="95" actId="12"/>
        <pc:sldMkLst>
          <pc:docMk/>
          <pc:sldMk cId="2874502932" sldId="282"/>
        </pc:sldMkLst>
        <pc:spChg chg="mod">
          <ac:chgData name="Janet Wragge" userId="9c17e57b-05dc-4c19-abae-85023c845f31" providerId="ADAL" clId="{34C723EE-8BCE-4F37-9E0C-CE25CE46A02C}" dt="2020-10-28T17:46:24.632" v="95" actId="12"/>
          <ac:spMkLst>
            <pc:docMk/>
            <pc:sldMk cId="2874502932" sldId="282"/>
            <ac:spMk id="5" creationId="{2CDB2BAB-2FD3-4949-8965-4C327C3938FD}"/>
          </ac:spMkLst>
        </pc:spChg>
      </pc:sldChg>
      <pc:sldChg chg="modSp">
        <pc:chgData name="Janet Wragge" userId="9c17e57b-05dc-4c19-abae-85023c845f31" providerId="ADAL" clId="{34C723EE-8BCE-4F37-9E0C-CE25CE46A02C}" dt="2020-10-27T16:11:33.174" v="8" actId="207"/>
        <pc:sldMkLst>
          <pc:docMk/>
          <pc:sldMk cId="2025702673" sldId="283"/>
        </pc:sldMkLst>
        <pc:spChg chg="mod">
          <ac:chgData name="Janet Wragge" userId="9c17e57b-05dc-4c19-abae-85023c845f31" providerId="ADAL" clId="{34C723EE-8BCE-4F37-9E0C-CE25CE46A02C}" dt="2020-10-27T16:11:33.174" v="8" actId="207"/>
          <ac:spMkLst>
            <pc:docMk/>
            <pc:sldMk cId="2025702673" sldId="283"/>
            <ac:spMk id="3" creationId="{3D126092-34BB-4A70-A9D2-70428FF4CF0A}"/>
          </ac:spMkLst>
        </pc:spChg>
      </pc:sldChg>
      <pc:sldChg chg="modSp">
        <pc:chgData name="Janet Wragge" userId="9c17e57b-05dc-4c19-abae-85023c845f31" providerId="ADAL" clId="{34C723EE-8BCE-4F37-9E0C-CE25CE46A02C}" dt="2020-10-27T16:11:24.123" v="7" actId="207"/>
        <pc:sldMkLst>
          <pc:docMk/>
          <pc:sldMk cId="2555633346" sldId="284"/>
        </pc:sldMkLst>
        <pc:spChg chg="mod">
          <ac:chgData name="Janet Wragge" userId="9c17e57b-05dc-4c19-abae-85023c845f31" providerId="ADAL" clId="{34C723EE-8BCE-4F37-9E0C-CE25CE46A02C}" dt="2020-10-27T16:11:24.123" v="7" actId="207"/>
          <ac:spMkLst>
            <pc:docMk/>
            <pc:sldMk cId="2555633346" sldId="284"/>
            <ac:spMk id="6" creationId="{873B3460-E6EE-4BD8-846A-AD4A5D7E81CF}"/>
          </ac:spMkLst>
        </pc:spChg>
      </pc:sldChg>
      <pc:sldChg chg="modSp">
        <pc:chgData name="Janet Wragge" userId="9c17e57b-05dc-4c19-abae-85023c845f31" providerId="ADAL" clId="{34C723EE-8BCE-4F37-9E0C-CE25CE46A02C}" dt="2020-10-27T16:11:03.644" v="5" actId="5793"/>
        <pc:sldMkLst>
          <pc:docMk/>
          <pc:sldMk cId="2378131142" sldId="285"/>
        </pc:sldMkLst>
        <pc:spChg chg="mod">
          <ac:chgData name="Janet Wragge" userId="9c17e57b-05dc-4c19-abae-85023c845f31" providerId="ADAL" clId="{34C723EE-8BCE-4F37-9E0C-CE25CE46A02C}" dt="2020-10-27T16:10:59.472" v="4" actId="207"/>
          <ac:spMkLst>
            <pc:docMk/>
            <pc:sldMk cId="2378131142" sldId="285"/>
            <ac:spMk id="2" creationId="{707B9D78-91A5-4193-8CC5-269FE98794E1}"/>
          </ac:spMkLst>
        </pc:spChg>
        <pc:spChg chg="mod">
          <ac:chgData name="Janet Wragge" userId="9c17e57b-05dc-4c19-abae-85023c845f31" providerId="ADAL" clId="{34C723EE-8BCE-4F37-9E0C-CE25CE46A02C}" dt="2020-10-27T16:11:03.644" v="5" actId="5793"/>
          <ac:spMkLst>
            <pc:docMk/>
            <pc:sldMk cId="2378131142" sldId="285"/>
            <ac:spMk id="5" creationId="{49E200AC-17A6-45A2-B7C7-3298D411D3E2}"/>
          </ac:spMkLst>
        </pc:spChg>
      </pc:sldChg>
      <pc:sldChg chg="modSp">
        <pc:chgData name="Janet Wragge" userId="9c17e57b-05dc-4c19-abae-85023c845f31" providerId="ADAL" clId="{34C723EE-8BCE-4F37-9E0C-CE25CE46A02C}" dt="2020-10-27T16:11:45.810" v="9" actId="207"/>
        <pc:sldMkLst>
          <pc:docMk/>
          <pc:sldMk cId="3172794600" sldId="286"/>
        </pc:sldMkLst>
        <pc:spChg chg="mod">
          <ac:chgData name="Janet Wragge" userId="9c17e57b-05dc-4c19-abae-85023c845f31" providerId="ADAL" clId="{34C723EE-8BCE-4F37-9E0C-CE25CE46A02C}" dt="2020-10-27T16:11:45.810" v="9" actId="207"/>
          <ac:spMkLst>
            <pc:docMk/>
            <pc:sldMk cId="3172794600" sldId="286"/>
            <ac:spMk id="3" creationId="{8D6D71FF-D461-4EE2-B45B-21D4310F970B}"/>
          </ac:spMkLst>
        </pc:spChg>
      </pc:sldChg>
      <pc:sldChg chg="addSp modSp">
        <pc:chgData name="Janet Wragge" userId="9c17e57b-05dc-4c19-abae-85023c845f31" providerId="ADAL" clId="{34C723EE-8BCE-4F37-9E0C-CE25CE46A02C}" dt="2020-10-27T20:34:31.646" v="92" actId="1076"/>
        <pc:sldMkLst>
          <pc:docMk/>
          <pc:sldMk cId="885556643" sldId="287"/>
        </pc:sldMkLst>
        <pc:spChg chg="mod">
          <ac:chgData name="Janet Wragge" userId="9c17e57b-05dc-4c19-abae-85023c845f31" providerId="ADAL" clId="{34C723EE-8BCE-4F37-9E0C-CE25CE46A02C}" dt="2020-10-27T20:16:10.184" v="60" actId="27636"/>
          <ac:spMkLst>
            <pc:docMk/>
            <pc:sldMk cId="885556643" sldId="287"/>
            <ac:spMk id="2" creationId="{B10C7576-2275-4329-BF24-84FDD7BBD688}"/>
          </ac:spMkLst>
        </pc:spChg>
        <pc:picChg chg="mod">
          <ac:chgData name="Janet Wragge" userId="9c17e57b-05dc-4c19-abae-85023c845f31" providerId="ADAL" clId="{34C723EE-8BCE-4F37-9E0C-CE25CE46A02C}" dt="2020-10-27T20:34:31.646" v="92" actId="1076"/>
          <ac:picMkLst>
            <pc:docMk/>
            <pc:sldMk cId="885556643" sldId="287"/>
            <ac:picMk id="3" creationId="{621C94ED-3A15-4DF2-9A20-412754E6BE11}"/>
          </ac:picMkLst>
        </pc:picChg>
        <pc:picChg chg="add mod">
          <ac:chgData name="Janet Wragge" userId="9c17e57b-05dc-4c19-abae-85023c845f31" providerId="ADAL" clId="{34C723EE-8BCE-4F37-9E0C-CE25CE46A02C}" dt="2020-10-27T20:19:06.650" v="67" actId="1076"/>
          <ac:picMkLst>
            <pc:docMk/>
            <pc:sldMk cId="885556643" sldId="287"/>
            <ac:picMk id="5" creationId="{E1E1876F-A8E8-418B-9AB3-ED25C7E75DA8}"/>
          </ac:picMkLst>
        </pc:picChg>
      </pc:sldChg>
      <pc:sldChg chg="modSp">
        <pc:chgData name="Janet Wragge" userId="9c17e57b-05dc-4c19-abae-85023c845f31" providerId="ADAL" clId="{34C723EE-8BCE-4F37-9E0C-CE25CE46A02C}" dt="2020-10-27T16:12:05.629" v="12" actId="207"/>
        <pc:sldMkLst>
          <pc:docMk/>
          <pc:sldMk cId="3031817300" sldId="288"/>
        </pc:sldMkLst>
        <pc:spChg chg="mod">
          <ac:chgData name="Janet Wragge" userId="9c17e57b-05dc-4c19-abae-85023c845f31" providerId="ADAL" clId="{34C723EE-8BCE-4F37-9E0C-CE25CE46A02C}" dt="2020-10-27T16:12:05.629" v="12" actId="207"/>
          <ac:spMkLst>
            <pc:docMk/>
            <pc:sldMk cId="3031817300" sldId="288"/>
            <ac:spMk id="3" creationId="{8394E21D-1219-43BA-8785-8779A60356DD}"/>
          </ac:spMkLst>
        </pc:spChg>
      </pc:sldChg>
      <pc:sldChg chg="addSp modSp">
        <pc:chgData name="Janet Wragge" userId="9c17e57b-05dc-4c19-abae-85023c845f31" providerId="ADAL" clId="{34C723EE-8BCE-4F37-9E0C-CE25CE46A02C}" dt="2020-10-27T20:20:16.267" v="75" actId="1076"/>
        <pc:sldMkLst>
          <pc:docMk/>
          <pc:sldMk cId="1282531351" sldId="289"/>
        </pc:sldMkLst>
        <pc:spChg chg="mod">
          <ac:chgData name="Janet Wragge" userId="9c17e57b-05dc-4c19-abae-85023c845f31" providerId="ADAL" clId="{34C723EE-8BCE-4F37-9E0C-CE25CE46A02C}" dt="2020-10-27T20:20:06.123" v="72" actId="14100"/>
          <ac:spMkLst>
            <pc:docMk/>
            <pc:sldMk cId="1282531351" sldId="289"/>
            <ac:spMk id="3" creationId="{E9695120-31D3-468D-B497-D01AAC28BE70}"/>
          </ac:spMkLst>
        </pc:spChg>
        <pc:spChg chg="add mod">
          <ac:chgData name="Janet Wragge" userId="9c17e57b-05dc-4c19-abae-85023c845f31" providerId="ADAL" clId="{34C723EE-8BCE-4F37-9E0C-CE25CE46A02C}" dt="2020-10-27T20:20:16.267" v="75" actId="1076"/>
          <ac:spMkLst>
            <pc:docMk/>
            <pc:sldMk cId="1282531351" sldId="289"/>
            <ac:spMk id="6" creationId="{D098CE97-B838-4D4E-AA6B-0CBCAA01C53A}"/>
          </ac:spMkLst>
        </pc:spChg>
        <pc:picChg chg="mod">
          <ac:chgData name="Janet Wragge" userId="9c17e57b-05dc-4c19-abae-85023c845f31" providerId="ADAL" clId="{34C723EE-8BCE-4F37-9E0C-CE25CE46A02C}" dt="2020-10-27T20:19:21.354" v="68" actId="1076"/>
          <ac:picMkLst>
            <pc:docMk/>
            <pc:sldMk cId="1282531351" sldId="289"/>
            <ac:picMk id="2" creationId="{6AE0E6D2-66DB-45AB-A5BE-EAC97BF3EEA7}"/>
          </ac:picMkLst>
        </pc:picChg>
        <pc:picChg chg="add mod">
          <ac:chgData name="Janet Wragge" userId="9c17e57b-05dc-4c19-abae-85023c845f31" providerId="ADAL" clId="{34C723EE-8BCE-4F37-9E0C-CE25CE46A02C}" dt="2020-10-27T20:20:12.446" v="74" actId="14100"/>
          <ac:picMkLst>
            <pc:docMk/>
            <pc:sldMk cId="1282531351" sldId="289"/>
            <ac:picMk id="5" creationId="{D18BD3BF-2E0E-4C2B-A633-8844E213EE04}"/>
          </ac:picMkLst>
        </pc:picChg>
      </pc:sldChg>
      <pc:sldChg chg="addSp modSp">
        <pc:chgData name="Janet Wragge" userId="9c17e57b-05dc-4c19-abae-85023c845f31" providerId="ADAL" clId="{34C723EE-8BCE-4F37-9E0C-CE25CE46A02C}" dt="2020-10-27T20:21:17.544" v="83" actId="1036"/>
        <pc:sldMkLst>
          <pc:docMk/>
          <pc:sldMk cId="1074832902" sldId="290"/>
        </pc:sldMkLst>
        <pc:spChg chg="mod">
          <ac:chgData name="Janet Wragge" userId="9c17e57b-05dc-4c19-abae-85023c845f31" providerId="ADAL" clId="{34C723EE-8BCE-4F37-9E0C-CE25CE46A02C}" dt="2020-10-27T20:21:17.544" v="83" actId="1036"/>
          <ac:spMkLst>
            <pc:docMk/>
            <pc:sldMk cId="1074832902" sldId="290"/>
            <ac:spMk id="3" creationId="{8A80E26C-7A74-4F32-B8E5-6C993C3FDF9E}"/>
          </ac:spMkLst>
        </pc:spChg>
        <pc:spChg chg="add mod">
          <ac:chgData name="Janet Wragge" userId="9c17e57b-05dc-4c19-abae-85023c845f31" providerId="ADAL" clId="{34C723EE-8BCE-4F37-9E0C-CE25CE46A02C}" dt="2020-10-27T20:21:13.606" v="82" actId="1076"/>
          <ac:spMkLst>
            <pc:docMk/>
            <pc:sldMk cId="1074832902" sldId="290"/>
            <ac:spMk id="6" creationId="{0E30940A-3E91-4262-8FCE-0FE732098AF4}"/>
          </ac:spMkLst>
        </pc:spChg>
        <pc:picChg chg="add mod">
          <ac:chgData name="Janet Wragge" userId="9c17e57b-05dc-4c19-abae-85023c845f31" providerId="ADAL" clId="{34C723EE-8BCE-4F37-9E0C-CE25CE46A02C}" dt="2020-10-27T20:21:05.978" v="81" actId="14100"/>
          <ac:picMkLst>
            <pc:docMk/>
            <pc:sldMk cId="1074832902" sldId="290"/>
            <ac:picMk id="5" creationId="{8E1D2794-0EEE-4F08-A115-26494EBD069A}"/>
          </ac:picMkLst>
        </pc:picChg>
      </pc:sldChg>
      <pc:sldChg chg="modSp">
        <pc:chgData name="Janet Wragge" userId="9c17e57b-05dc-4c19-abae-85023c845f31" providerId="ADAL" clId="{34C723EE-8BCE-4F37-9E0C-CE25CE46A02C}" dt="2020-10-27T16:12:32.220" v="14" actId="207"/>
        <pc:sldMkLst>
          <pc:docMk/>
          <pc:sldMk cId="2335865867" sldId="291"/>
        </pc:sldMkLst>
        <pc:spChg chg="mod">
          <ac:chgData name="Janet Wragge" userId="9c17e57b-05dc-4c19-abae-85023c845f31" providerId="ADAL" clId="{34C723EE-8BCE-4F37-9E0C-CE25CE46A02C}" dt="2020-10-27T16:12:32.220" v="14" actId="207"/>
          <ac:spMkLst>
            <pc:docMk/>
            <pc:sldMk cId="2335865867" sldId="291"/>
            <ac:spMk id="3" creationId="{DA3455E2-7750-4D8A-8AAD-E1BC054E3735}"/>
          </ac:spMkLst>
        </pc:spChg>
      </pc:sldChg>
      <pc:sldChg chg="addSp delSp modSp setBg">
        <pc:chgData name="Janet Wragge" userId="9c17e57b-05dc-4c19-abae-85023c845f31" providerId="ADAL" clId="{34C723EE-8BCE-4F37-9E0C-CE25CE46A02C}" dt="2020-10-27T20:23:00.341" v="90"/>
        <pc:sldMkLst>
          <pc:docMk/>
          <pc:sldMk cId="670829592" sldId="292"/>
        </pc:sldMkLst>
        <pc:picChg chg="add del mod">
          <ac:chgData name="Janet Wragge" userId="9c17e57b-05dc-4c19-abae-85023c845f31" providerId="ADAL" clId="{34C723EE-8BCE-4F37-9E0C-CE25CE46A02C}" dt="2020-10-27T20:22:29.563" v="88" actId="478"/>
          <ac:picMkLst>
            <pc:docMk/>
            <pc:sldMk cId="670829592" sldId="292"/>
            <ac:picMk id="5" creationId="{F73F14B8-50BB-4702-AEDC-9201A864B8FB}"/>
          </ac:picMkLst>
        </pc:picChg>
      </pc:sldChg>
      <pc:sldChg chg="addSp modSp">
        <pc:chgData name="Janet Wragge" userId="9c17e57b-05dc-4c19-abae-85023c845f31" providerId="ADAL" clId="{34C723EE-8BCE-4F37-9E0C-CE25CE46A02C}" dt="2020-10-27T16:14:42.412" v="44" actId="207"/>
        <pc:sldMkLst>
          <pc:docMk/>
          <pc:sldMk cId="648710420" sldId="293"/>
        </pc:sldMkLst>
        <pc:spChg chg="add mod">
          <ac:chgData name="Janet Wragge" userId="9c17e57b-05dc-4c19-abae-85023c845f31" providerId="ADAL" clId="{34C723EE-8BCE-4F37-9E0C-CE25CE46A02C}" dt="2020-10-27T16:14:42.412" v="44" actId="207"/>
          <ac:spMkLst>
            <pc:docMk/>
            <pc:sldMk cId="648710420" sldId="293"/>
            <ac:spMk id="3" creationId="{2F314403-E46B-44A5-8D60-222385DF6308}"/>
          </ac:spMkLst>
        </pc:spChg>
        <pc:picChg chg="mod">
          <ac:chgData name="Janet Wragge" userId="9c17e57b-05dc-4c19-abae-85023c845f31" providerId="ADAL" clId="{34C723EE-8BCE-4F37-9E0C-CE25CE46A02C}" dt="2020-10-27T16:13:01.853" v="18" actId="1582"/>
          <ac:picMkLst>
            <pc:docMk/>
            <pc:sldMk cId="648710420" sldId="293"/>
            <ac:picMk id="2" creationId="{7D28C8ED-091C-4B6E-A680-06526361E8C2}"/>
          </ac:picMkLst>
        </pc:picChg>
      </pc:sldChg>
    </pc:docChg>
  </pc:docChgLst>
  <pc:docChgLst>
    <pc:chgData name="Kay Mobley" userId="S::kmobley_acsd1.org#ext#@wyaitc.onmicrosoft.com::2bc411c9-e0b0-42ef-ad9e-fadd51b693a5" providerId="AD" clId="Web-{347AA7AA-A240-36F6-8E77-B21C5871C90C}"/>
    <pc:docChg chg="modSld">
      <pc:chgData name="Kay Mobley" userId="S::kmobley_acsd1.org#ext#@wyaitc.onmicrosoft.com::2bc411c9-e0b0-42ef-ad9e-fadd51b693a5" providerId="AD" clId="Web-{347AA7AA-A240-36F6-8E77-B21C5871C90C}" dt="2020-11-17T03:15:00.705" v="66"/>
      <pc:docMkLst>
        <pc:docMk/>
      </pc:docMkLst>
      <pc:sldChg chg="modSp">
        <pc:chgData name="Kay Mobley" userId="S::kmobley_acsd1.org#ext#@wyaitc.onmicrosoft.com::2bc411c9-e0b0-42ef-ad9e-fadd51b693a5" providerId="AD" clId="Web-{347AA7AA-A240-36F6-8E77-B21C5871C90C}" dt="2020-11-17T03:10:10.925" v="46" actId="20577"/>
        <pc:sldMkLst>
          <pc:docMk/>
          <pc:sldMk cId="628440327" sldId="257"/>
        </pc:sldMkLst>
        <pc:spChg chg="mod">
          <ac:chgData name="Kay Mobley" userId="S::kmobley_acsd1.org#ext#@wyaitc.onmicrosoft.com::2bc411c9-e0b0-42ef-ad9e-fadd51b693a5" providerId="AD" clId="Web-{347AA7AA-A240-36F6-8E77-B21C5871C90C}" dt="2020-11-17T03:10:10.925" v="46" actId="20577"/>
          <ac:spMkLst>
            <pc:docMk/>
            <pc:sldMk cId="628440327" sldId="257"/>
            <ac:spMk id="3" creationId="{33EADCCD-3EDF-481A-B479-55CAAFC6EB43}"/>
          </ac:spMkLst>
        </pc:spChg>
      </pc:sldChg>
      <pc:sldChg chg="modSp">
        <pc:chgData name="Kay Mobley" userId="S::kmobley_acsd1.org#ext#@wyaitc.onmicrosoft.com::2bc411c9-e0b0-42ef-ad9e-fadd51b693a5" providerId="AD" clId="Web-{347AA7AA-A240-36F6-8E77-B21C5871C90C}" dt="2020-11-17T03:11:32.003" v="62" actId="20577"/>
        <pc:sldMkLst>
          <pc:docMk/>
          <pc:sldMk cId="2023923398" sldId="261"/>
        </pc:sldMkLst>
        <pc:spChg chg="mod">
          <ac:chgData name="Kay Mobley" userId="S::kmobley_acsd1.org#ext#@wyaitc.onmicrosoft.com::2bc411c9-e0b0-42ef-ad9e-fadd51b693a5" providerId="AD" clId="Web-{347AA7AA-A240-36F6-8E77-B21C5871C90C}" dt="2020-11-17T03:11:32.003" v="62" actId="20577"/>
          <ac:spMkLst>
            <pc:docMk/>
            <pc:sldMk cId="2023923398" sldId="261"/>
            <ac:spMk id="8" creationId="{7B67F29A-9AA8-42AB-9479-40339E418876}"/>
          </ac:spMkLst>
        </pc:spChg>
      </pc:sldChg>
      <pc:sldChg chg="addCm">
        <pc:chgData name="Kay Mobley" userId="S::kmobley_acsd1.org#ext#@wyaitc.onmicrosoft.com::2bc411c9-e0b0-42ef-ad9e-fadd51b693a5" providerId="AD" clId="Web-{347AA7AA-A240-36F6-8E77-B21C5871C90C}" dt="2020-11-17T03:13:41.486" v="64"/>
        <pc:sldMkLst>
          <pc:docMk/>
          <pc:sldMk cId="3031817300" sldId="288"/>
        </pc:sldMkLst>
      </pc:sldChg>
      <pc:sldChg chg="addCm">
        <pc:chgData name="Kay Mobley" userId="S::kmobley_acsd1.org#ext#@wyaitc.onmicrosoft.com::2bc411c9-e0b0-42ef-ad9e-fadd51b693a5" providerId="AD" clId="Web-{347AA7AA-A240-36F6-8E77-B21C5871C90C}" dt="2020-11-17T03:14:36.736" v="65"/>
        <pc:sldMkLst>
          <pc:docMk/>
          <pc:sldMk cId="1074832902" sldId="290"/>
        </pc:sldMkLst>
      </pc:sldChg>
      <pc:sldChg chg="addCm">
        <pc:chgData name="Kay Mobley" userId="S::kmobley_acsd1.org#ext#@wyaitc.onmicrosoft.com::2bc411c9-e0b0-42ef-ad9e-fadd51b693a5" providerId="AD" clId="Web-{347AA7AA-A240-36F6-8E77-B21C5871C90C}" dt="2020-11-17T03:15:00.705" v="66"/>
        <pc:sldMkLst>
          <pc:docMk/>
          <pc:sldMk cId="2335865867"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7AA-11EF-4F15-93BC-C6723E3E0D59}"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E9396-F393-4B24-AF69-59B36568AAFD}" type="slidenum">
              <a:rPr lang="en-US" smtClean="0"/>
              <a:t>‹#›</a:t>
            </a:fld>
            <a:endParaRPr lang="en-US"/>
          </a:p>
        </p:txBody>
      </p:sp>
    </p:spTree>
    <p:extLst>
      <p:ext uri="{BB962C8B-B14F-4D97-AF65-F5344CB8AC3E}">
        <p14:creationId xmlns:p14="http://schemas.microsoft.com/office/powerpoint/2010/main" val="354738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of the lesson will be a link to the lesson can be viewed or downloaded.</a:t>
            </a:r>
          </a:p>
        </p:txBody>
      </p:sp>
      <p:sp>
        <p:nvSpPr>
          <p:cNvPr id="4" name="Slide Number Placeholder 3"/>
          <p:cNvSpPr>
            <a:spLocks noGrp="1"/>
          </p:cNvSpPr>
          <p:nvPr>
            <p:ph type="sldNum" sz="quarter" idx="5"/>
          </p:nvPr>
        </p:nvSpPr>
        <p:spPr/>
        <p:txBody>
          <a:bodyPr/>
          <a:lstStyle/>
          <a:p>
            <a:fld id="{053E9396-F393-4B24-AF69-59B36568AAFD}" type="slidenum">
              <a:rPr lang="en-US" smtClean="0"/>
              <a:t>1</a:t>
            </a:fld>
            <a:endParaRPr lang="en-US"/>
          </a:p>
        </p:txBody>
      </p:sp>
    </p:spTree>
    <p:extLst>
      <p:ext uri="{BB962C8B-B14F-4D97-AF65-F5344CB8AC3E}">
        <p14:creationId xmlns:p14="http://schemas.microsoft.com/office/powerpoint/2010/main" val="5885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#8 &amp; #9</a:t>
            </a:r>
          </a:p>
          <a:p>
            <a:r>
              <a:rPr lang="en-US"/>
              <a:t>Help students gather information about Wyoming’s irrigation. </a:t>
            </a:r>
          </a:p>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10</a:t>
            </a:fld>
            <a:endParaRPr lang="en-US"/>
          </a:p>
        </p:txBody>
      </p:sp>
    </p:spTree>
    <p:extLst>
      <p:ext uri="{BB962C8B-B14F-4D97-AF65-F5344CB8AC3E}">
        <p14:creationId xmlns:p14="http://schemas.microsoft.com/office/powerpoint/2010/main" val="87539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#10</a:t>
            </a:r>
          </a:p>
          <a:p>
            <a:r>
              <a:rPr lang="en-US"/>
              <a:t>Some more questions for the students to discuss are found in the lesson. </a:t>
            </a:r>
          </a:p>
        </p:txBody>
      </p:sp>
      <p:sp>
        <p:nvSpPr>
          <p:cNvPr id="4" name="Slide Number Placeholder 3"/>
          <p:cNvSpPr>
            <a:spLocks noGrp="1"/>
          </p:cNvSpPr>
          <p:nvPr>
            <p:ph type="sldNum" sz="quarter" idx="5"/>
          </p:nvPr>
        </p:nvSpPr>
        <p:spPr/>
        <p:txBody>
          <a:bodyPr/>
          <a:lstStyle/>
          <a:p>
            <a:fld id="{053E9396-F393-4B24-AF69-59B36568AAFD}" type="slidenum">
              <a:rPr lang="en-US" smtClean="0"/>
              <a:t>11</a:t>
            </a:fld>
            <a:endParaRPr lang="en-US"/>
          </a:p>
        </p:txBody>
      </p:sp>
    </p:spTree>
    <p:extLst>
      <p:ext uri="{BB962C8B-B14F-4D97-AF65-F5344CB8AC3E}">
        <p14:creationId xmlns:p14="http://schemas.microsoft.com/office/powerpoint/2010/main" val="5767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#11</a:t>
            </a:r>
          </a:p>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12</a:t>
            </a:fld>
            <a:endParaRPr lang="en-US"/>
          </a:p>
        </p:txBody>
      </p:sp>
    </p:spTree>
    <p:extLst>
      <p:ext uri="{BB962C8B-B14F-4D97-AF65-F5344CB8AC3E}">
        <p14:creationId xmlns:p14="http://schemas.microsoft.com/office/powerpoint/2010/main" val="361889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#12</a:t>
            </a:r>
          </a:p>
          <a:p>
            <a:r>
              <a:rPr lang="en-US"/>
              <a:t>More discussion questions in the lessons</a:t>
            </a:r>
          </a:p>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13</a:t>
            </a:fld>
            <a:endParaRPr lang="en-US"/>
          </a:p>
        </p:txBody>
      </p:sp>
    </p:spTree>
    <p:extLst>
      <p:ext uri="{BB962C8B-B14F-4D97-AF65-F5344CB8AC3E}">
        <p14:creationId xmlns:p14="http://schemas.microsoft.com/office/powerpoint/2010/main" val="413158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#14 #15</a:t>
            </a:r>
          </a:p>
          <a:p>
            <a:r>
              <a:rPr lang="en-US"/>
              <a:t>Have students use the inside outside circle activity to discuss the posted question. The directions to the inside/outside circle are in the teacher’s notes. </a:t>
            </a:r>
          </a:p>
        </p:txBody>
      </p:sp>
      <p:sp>
        <p:nvSpPr>
          <p:cNvPr id="4" name="Slide Number Placeholder 3"/>
          <p:cNvSpPr>
            <a:spLocks noGrp="1"/>
          </p:cNvSpPr>
          <p:nvPr>
            <p:ph type="sldNum" sz="quarter" idx="5"/>
          </p:nvPr>
        </p:nvSpPr>
        <p:spPr/>
        <p:txBody>
          <a:bodyPr/>
          <a:lstStyle/>
          <a:p>
            <a:fld id="{053E9396-F393-4B24-AF69-59B36568AAFD}" type="slidenum">
              <a:rPr lang="en-US" smtClean="0"/>
              <a:t>14</a:t>
            </a:fld>
            <a:endParaRPr lang="en-US"/>
          </a:p>
        </p:txBody>
      </p:sp>
    </p:spTree>
    <p:extLst>
      <p:ext uri="{BB962C8B-B14F-4D97-AF65-F5344CB8AC3E}">
        <p14:creationId xmlns:p14="http://schemas.microsoft.com/office/powerpoint/2010/main" val="3967593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#15 and Assessment</a:t>
            </a:r>
          </a:p>
          <a:p>
            <a:r>
              <a:rPr lang="en-US"/>
              <a:t>The maps will be used again in lesson 6. You may want to collect the maps if you passed them out. </a:t>
            </a:r>
          </a:p>
        </p:txBody>
      </p:sp>
      <p:sp>
        <p:nvSpPr>
          <p:cNvPr id="4" name="Slide Number Placeholder 3"/>
          <p:cNvSpPr>
            <a:spLocks noGrp="1"/>
          </p:cNvSpPr>
          <p:nvPr>
            <p:ph type="sldNum" sz="quarter" idx="5"/>
          </p:nvPr>
        </p:nvSpPr>
        <p:spPr/>
        <p:txBody>
          <a:bodyPr/>
          <a:lstStyle/>
          <a:p>
            <a:fld id="{053E9396-F393-4B24-AF69-59B36568AAFD}" type="slidenum">
              <a:rPr lang="en-US" smtClean="0"/>
              <a:t>15</a:t>
            </a:fld>
            <a:endParaRPr lang="en-US"/>
          </a:p>
        </p:txBody>
      </p:sp>
    </p:spTree>
    <p:extLst>
      <p:ext uri="{BB962C8B-B14F-4D97-AF65-F5344CB8AC3E}">
        <p14:creationId xmlns:p14="http://schemas.microsoft.com/office/powerpoint/2010/main" val="276227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Provide the students an opportunity to explain their learning.</a:t>
            </a:r>
          </a:p>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16</a:t>
            </a:fld>
            <a:endParaRPr lang="en-US"/>
          </a:p>
        </p:txBody>
      </p:sp>
    </p:spTree>
    <p:extLst>
      <p:ext uri="{BB962C8B-B14F-4D97-AF65-F5344CB8AC3E}">
        <p14:creationId xmlns:p14="http://schemas.microsoft.com/office/powerpoint/2010/main" val="119259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the focus of today’s lesson.</a:t>
            </a:r>
          </a:p>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2</a:t>
            </a:fld>
            <a:endParaRPr lang="en-US"/>
          </a:p>
        </p:txBody>
      </p:sp>
    </p:spTree>
    <p:extLst>
      <p:ext uri="{BB962C8B-B14F-4D97-AF65-F5344CB8AC3E}">
        <p14:creationId xmlns:p14="http://schemas.microsoft.com/office/powerpoint/2010/main" val="12624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Look back on the previous lesson and review the key ideas.</a:t>
            </a:r>
          </a:p>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3</a:t>
            </a:fld>
            <a:endParaRPr lang="en-US"/>
          </a:p>
        </p:txBody>
      </p:sp>
    </p:spTree>
    <p:extLst>
      <p:ext uri="{BB962C8B-B14F-4D97-AF65-F5344CB8AC3E}">
        <p14:creationId xmlns:p14="http://schemas.microsoft.com/office/powerpoint/2010/main" val="36115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 back on the previous lesson and review the key ideas.</a:t>
            </a:r>
          </a:p>
        </p:txBody>
      </p:sp>
      <p:sp>
        <p:nvSpPr>
          <p:cNvPr id="4" name="Slide Number Placeholder 3"/>
          <p:cNvSpPr>
            <a:spLocks noGrp="1"/>
          </p:cNvSpPr>
          <p:nvPr>
            <p:ph type="sldNum" sz="quarter" idx="5"/>
          </p:nvPr>
        </p:nvSpPr>
        <p:spPr/>
        <p:txBody>
          <a:bodyPr/>
          <a:lstStyle/>
          <a:p>
            <a:fld id="{053E9396-F393-4B24-AF69-59B36568AAFD}" type="slidenum">
              <a:rPr lang="en-US" smtClean="0"/>
              <a:t>4</a:t>
            </a:fld>
            <a:endParaRPr lang="en-US"/>
          </a:p>
        </p:txBody>
      </p:sp>
    </p:spTree>
    <p:extLst>
      <p:ext uri="{BB962C8B-B14F-4D97-AF65-F5344CB8AC3E}">
        <p14:creationId xmlns:p14="http://schemas.microsoft.com/office/powerpoint/2010/main" val="288558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 &amp; #2</a:t>
            </a:r>
          </a:p>
          <a:p>
            <a:endParaRPr lang="en-US"/>
          </a:p>
        </p:txBody>
      </p:sp>
      <p:sp>
        <p:nvSpPr>
          <p:cNvPr id="4" name="Slide Number Placeholder 3"/>
          <p:cNvSpPr>
            <a:spLocks noGrp="1"/>
          </p:cNvSpPr>
          <p:nvPr>
            <p:ph type="sldNum" sz="quarter" idx="5"/>
          </p:nvPr>
        </p:nvSpPr>
        <p:spPr/>
        <p:txBody>
          <a:bodyPr/>
          <a:lstStyle/>
          <a:p>
            <a:fld id="{053E9396-F393-4B24-AF69-59B36568AAFD}" type="slidenum">
              <a:rPr lang="en-US" smtClean="0"/>
              <a:t>5</a:t>
            </a:fld>
            <a:endParaRPr lang="en-US"/>
          </a:p>
        </p:txBody>
      </p:sp>
    </p:spTree>
    <p:extLst>
      <p:ext uri="{BB962C8B-B14F-4D97-AF65-F5344CB8AC3E}">
        <p14:creationId xmlns:p14="http://schemas.microsoft.com/office/powerpoint/2010/main" val="2280808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#2 &amp; #3</a:t>
            </a:r>
          </a:p>
          <a:p>
            <a:r>
              <a:rPr lang="en-US"/>
              <a:t>Discuss with the students that topography is the features such as mountains and rivers in an area of land. Use the map to help students build an understanding of the information about Wyoming’s topography. </a:t>
            </a:r>
          </a:p>
        </p:txBody>
      </p:sp>
      <p:sp>
        <p:nvSpPr>
          <p:cNvPr id="4" name="Slide Number Placeholder 3"/>
          <p:cNvSpPr>
            <a:spLocks noGrp="1"/>
          </p:cNvSpPr>
          <p:nvPr>
            <p:ph type="sldNum" sz="quarter" idx="5"/>
          </p:nvPr>
        </p:nvSpPr>
        <p:spPr/>
        <p:txBody>
          <a:bodyPr/>
          <a:lstStyle/>
          <a:p>
            <a:fld id="{053E9396-F393-4B24-AF69-59B36568AAFD}" type="slidenum">
              <a:rPr lang="en-US" smtClean="0"/>
              <a:t>6</a:t>
            </a:fld>
            <a:endParaRPr lang="en-US"/>
          </a:p>
        </p:txBody>
      </p:sp>
    </p:spTree>
    <p:extLst>
      <p:ext uri="{BB962C8B-B14F-4D97-AF65-F5344CB8AC3E}">
        <p14:creationId xmlns:p14="http://schemas.microsoft.com/office/powerpoint/2010/main" val="695544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#4</a:t>
            </a:r>
          </a:p>
          <a:p>
            <a:r>
              <a:rPr lang="en-US"/>
              <a:t>Provide the students with the definition of crops before discussing the posted question. More questions are included in the lesson. </a:t>
            </a:r>
          </a:p>
        </p:txBody>
      </p:sp>
      <p:sp>
        <p:nvSpPr>
          <p:cNvPr id="4" name="Slide Number Placeholder 3"/>
          <p:cNvSpPr>
            <a:spLocks noGrp="1"/>
          </p:cNvSpPr>
          <p:nvPr>
            <p:ph type="sldNum" sz="quarter" idx="5"/>
          </p:nvPr>
        </p:nvSpPr>
        <p:spPr/>
        <p:txBody>
          <a:bodyPr/>
          <a:lstStyle/>
          <a:p>
            <a:fld id="{053E9396-F393-4B24-AF69-59B36568AAFD}" type="slidenum">
              <a:rPr lang="en-US" smtClean="0"/>
              <a:t>7</a:t>
            </a:fld>
            <a:endParaRPr lang="en-US"/>
          </a:p>
        </p:txBody>
      </p:sp>
    </p:spTree>
    <p:extLst>
      <p:ext uri="{BB962C8B-B14F-4D97-AF65-F5344CB8AC3E}">
        <p14:creationId xmlns:p14="http://schemas.microsoft.com/office/powerpoint/2010/main" val="3552945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#6</a:t>
            </a:r>
          </a:p>
          <a:p>
            <a:r>
              <a:rPr lang="en-US"/>
              <a:t>Help the students build an understanding of the information about Wyoming’s precipitation. </a:t>
            </a:r>
          </a:p>
        </p:txBody>
      </p:sp>
      <p:sp>
        <p:nvSpPr>
          <p:cNvPr id="4" name="Slide Number Placeholder 3"/>
          <p:cNvSpPr>
            <a:spLocks noGrp="1"/>
          </p:cNvSpPr>
          <p:nvPr>
            <p:ph type="sldNum" sz="quarter" idx="5"/>
          </p:nvPr>
        </p:nvSpPr>
        <p:spPr/>
        <p:txBody>
          <a:bodyPr/>
          <a:lstStyle/>
          <a:p>
            <a:fld id="{053E9396-F393-4B24-AF69-59B36568AAFD}" type="slidenum">
              <a:rPr lang="en-US" smtClean="0"/>
              <a:t>8</a:t>
            </a:fld>
            <a:endParaRPr lang="en-US"/>
          </a:p>
        </p:txBody>
      </p:sp>
    </p:spTree>
    <p:extLst>
      <p:ext uri="{BB962C8B-B14F-4D97-AF65-F5344CB8AC3E}">
        <p14:creationId xmlns:p14="http://schemas.microsoft.com/office/powerpoint/2010/main" val="312237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#7</a:t>
            </a:r>
          </a:p>
          <a:p>
            <a:r>
              <a:rPr lang="en-US"/>
              <a:t>Some more questions for the students to think about are included in the lesson. </a:t>
            </a:r>
          </a:p>
        </p:txBody>
      </p:sp>
      <p:sp>
        <p:nvSpPr>
          <p:cNvPr id="4" name="Slide Number Placeholder 3"/>
          <p:cNvSpPr>
            <a:spLocks noGrp="1"/>
          </p:cNvSpPr>
          <p:nvPr>
            <p:ph type="sldNum" sz="quarter" idx="5"/>
          </p:nvPr>
        </p:nvSpPr>
        <p:spPr/>
        <p:txBody>
          <a:bodyPr/>
          <a:lstStyle/>
          <a:p>
            <a:fld id="{053E9396-F393-4B24-AF69-59B36568AAFD}" type="slidenum">
              <a:rPr lang="en-US" smtClean="0"/>
              <a:t>9</a:t>
            </a:fld>
            <a:endParaRPr lang="en-US"/>
          </a:p>
        </p:txBody>
      </p:sp>
    </p:spTree>
    <p:extLst>
      <p:ext uri="{BB962C8B-B14F-4D97-AF65-F5344CB8AC3E}">
        <p14:creationId xmlns:p14="http://schemas.microsoft.com/office/powerpoint/2010/main" val="53006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6057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27708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380149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3405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7381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360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93713B-5B5C-4120-8C47-043A680D3A04}" type="datetimeFigureOut">
              <a:rPr lang="en-US" smtClean="0"/>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0223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93713B-5B5C-4120-8C47-043A680D3A04}"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78551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69411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7193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yaitc.org/lesson/lesson-two-hills-and-valley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yaitc.org/wp-content/uploads/2019/10/4AgL2-Worksheets-and-Resources.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FARM_IRRIGATION_-_NARA_-_549178.jpg"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creativecommons.org/licenses/by-sa/3.0/"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commons.wikimedia.org/wiki/File:Cattle_and_sheep.jpg" TargetMode="External"/><Relationship Id="rId5" Type="http://schemas.openxmlformats.org/officeDocument/2006/relationships/image" Target="../media/image15.jpeg"/><Relationship Id="rId4" Type="http://schemas.openxmlformats.org/officeDocument/2006/relationships/hyperlink" Target="https://wyaitc.org/wp-content/uploads/2019/10/4AgL2-Worksheets-and-Resources.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yaitc.org/wp-content/uploads/2019/10/4AgL2-Worksheets-and-Resources.pd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rawpixel.com/image/582712/carol-highsmiths-wyoming-photograp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yaitc.org/wp-content/uploads/2019/10/4AgL2-Worksheets-and-Resource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creativecommons.org/licenses/by/3.0/" TargetMode="External"/><Relationship Id="rId4" Type="http://schemas.openxmlformats.org/officeDocument/2006/relationships/hyperlink" Target="https://ypard.net/news/farmers-and-food-system-leaders-tomorro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yaitc.org/wp-content/uploads/2019/10/4AgL2-Worksheets-and-Resources.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creativecommons.org/licenses/by-nc-sa/3.0/" TargetMode="External"/><Relationship Id="rId5" Type="http://schemas.openxmlformats.org/officeDocument/2006/relationships/hyperlink" Target="https://www.youtube.com/watch?v=K-UXrpAjyl0" TargetMode="External"/><Relationship Id="rId4" Type="http://schemas.openxmlformats.org/officeDocument/2006/relationships/hyperlink" Target="https://www.flickr.com/photos/snoll/445648147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yaitc.org/wp-content/uploads/2019/10/4AgL2-Worksheets-and-Resources.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yaitc.org/wp-content/uploads/2019/10/4AgL2-Worksheets-and-Resources.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yaitc.org/wp-content/uploads/2019/10/4AgL2-Worksheets-and-Resources.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pxhere.com/en/photo/704293" TargetMode="Externa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6858866" y="3572652"/>
            <a:ext cx="5155894" cy="937703"/>
          </a:xfrm>
        </p:spPr>
        <p:txBody>
          <a:bodyPr anchor="b">
            <a:normAutofit/>
          </a:bodyPr>
          <a:lstStyle/>
          <a:p>
            <a:r>
              <a:rPr lang="en-US" sz="5400" b="1">
                <a:solidFill>
                  <a:schemeClr val="accent3"/>
                </a:solidFill>
                <a:latin typeface="Arial" panose="020B0604020202020204" pitchFamily="34" charset="0"/>
                <a:cs typeface="Arial" panose="020B0604020202020204" pitchFamily="34" charset="0"/>
              </a:rPr>
              <a:t>Agriculture</a:t>
            </a:r>
          </a:p>
        </p:txBody>
      </p:sp>
      <p:pic>
        <p:nvPicPr>
          <p:cNvPr id="7" name="Picture 6" descr="A picture containing person, child, little, boy&#10;&#10;Description automatically generated">
            <a:extLst>
              <a:ext uri="{FF2B5EF4-FFF2-40B4-BE49-F238E27FC236}">
                <a16:creationId xmlns:a16="http://schemas.microsoft.com/office/drawing/2014/main" id="{BC090217-2350-4882-9F62-65C3941799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6314" y="990305"/>
            <a:ext cx="2501708" cy="2501708"/>
          </a:xfrm>
          <a:prstGeom prst="rect">
            <a:avLst/>
          </a:prstGeom>
        </p:spPr>
      </p:pic>
      <p:sp>
        <p:nvSpPr>
          <p:cNvPr id="3" name="TextBox 2">
            <a:extLst>
              <a:ext uri="{FF2B5EF4-FFF2-40B4-BE49-F238E27FC236}">
                <a16:creationId xmlns:a16="http://schemas.microsoft.com/office/drawing/2014/main" id="{5991144A-7334-4DE7-85DE-F01E4BC27062}"/>
              </a:ext>
            </a:extLst>
          </p:cNvPr>
          <p:cNvSpPr txBox="1"/>
          <p:nvPr/>
        </p:nvSpPr>
        <p:spPr>
          <a:xfrm>
            <a:off x="6785214" y="4500081"/>
            <a:ext cx="5229546" cy="1815882"/>
          </a:xfrm>
          <a:prstGeom prst="rect">
            <a:avLst/>
          </a:prstGeom>
          <a:noFill/>
        </p:spPr>
        <p:txBody>
          <a:bodyPr wrap="square" rtlCol="0">
            <a:spAutoFit/>
          </a:bodyPr>
          <a:lstStyle/>
          <a:p>
            <a:pPr algn="ctr"/>
            <a:r>
              <a:rPr lang="en-US" sz="4800" dirty="0">
                <a:solidFill>
                  <a:schemeClr val="bg1"/>
                </a:solidFill>
                <a:latin typeface="Arial" panose="020B0604020202020204" pitchFamily="34" charset="0"/>
                <a:cs typeface="Arial" panose="020B0604020202020204" pitchFamily="34" charset="0"/>
              </a:rPr>
              <a:t>4</a:t>
            </a:r>
            <a:r>
              <a:rPr lang="en-US" sz="4800" baseline="30000" dirty="0">
                <a:solidFill>
                  <a:schemeClr val="bg1"/>
                </a:solidFill>
                <a:latin typeface="Arial" panose="020B0604020202020204" pitchFamily="34" charset="0"/>
                <a:cs typeface="Arial" panose="020B0604020202020204" pitchFamily="34" charset="0"/>
              </a:rPr>
              <a:t>th</a:t>
            </a:r>
            <a:r>
              <a:rPr lang="en-US" sz="4800" dirty="0">
                <a:solidFill>
                  <a:schemeClr val="bg1"/>
                </a:solidFill>
                <a:latin typeface="Arial" panose="020B0604020202020204" pitchFamily="34" charset="0"/>
                <a:cs typeface="Arial" panose="020B0604020202020204" pitchFamily="34" charset="0"/>
              </a:rPr>
              <a:t> grade</a:t>
            </a:r>
          </a:p>
          <a:p>
            <a:pPr algn="ctr"/>
            <a:r>
              <a:rPr lang="en-US" sz="3200" dirty="0">
                <a:solidFill>
                  <a:schemeClr val="bg1"/>
                </a:solidFill>
                <a:latin typeface="Arial" panose="020B0604020202020204" pitchFamily="34" charset="0"/>
                <a:cs typeface="Arial" panose="020B0604020202020204" pitchFamily="34" charset="0"/>
              </a:rPr>
              <a:t>Lesson 2:  </a:t>
            </a:r>
          </a:p>
          <a:p>
            <a:pPr algn="ctr"/>
            <a:r>
              <a:rPr lang="en-US" sz="320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Hills and Valleys</a:t>
            </a:r>
            <a:endParaRPr lang="en-US" sz="320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1289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394E21D-1219-43BA-8785-8779A60356DD}"/>
              </a:ext>
            </a:extLst>
          </p:cNvPr>
          <p:cNvSpPr txBox="1"/>
          <p:nvPr/>
        </p:nvSpPr>
        <p:spPr>
          <a:xfrm>
            <a:off x="742950" y="742951"/>
            <a:ext cx="3476625" cy="496252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800" b="1" kern="1200" dirty="0">
                <a:solidFill>
                  <a:srgbClr val="FFFFFF"/>
                </a:solidFill>
                <a:latin typeface="+mj-lt"/>
                <a:ea typeface="+mj-ea"/>
                <a:cs typeface="+mj-cs"/>
              </a:rPr>
              <a:t>What is the definition of </a:t>
            </a:r>
            <a:r>
              <a:rPr lang="en-US" sz="4800" b="1" kern="1200" dirty="0">
                <a:solidFill>
                  <a:schemeClr val="accent2"/>
                </a:solidFill>
                <a:latin typeface="+mj-lt"/>
                <a:ea typeface="+mj-ea"/>
                <a:cs typeface="+mj-cs"/>
                <a:hlinkClick r:id="rId3">
                  <a:extLst>
                    <a:ext uri="{A12FA001-AC4F-418D-AE19-62706E023703}">
                      <ahyp:hlinkClr xmlns:ahyp="http://schemas.microsoft.com/office/drawing/2018/hyperlinkcolor" val="tx"/>
                    </a:ext>
                  </a:extLst>
                </a:hlinkClick>
              </a:rPr>
              <a:t>irrigation</a:t>
            </a:r>
            <a:r>
              <a:rPr lang="en-US" sz="4800" b="1" kern="1200" dirty="0">
                <a:solidFill>
                  <a:srgbClr val="FFFFFF"/>
                </a:solidFill>
                <a:latin typeface="+mj-lt"/>
                <a:ea typeface="+mj-ea"/>
                <a:cs typeface="+mj-cs"/>
              </a:rPr>
              <a:t>?</a:t>
            </a:r>
          </a:p>
        </p:txBody>
      </p:sp>
      <p:pic>
        <p:nvPicPr>
          <p:cNvPr id="2" name="Picture 1">
            <a:extLst>
              <a:ext uri="{FF2B5EF4-FFF2-40B4-BE49-F238E27FC236}">
                <a16:creationId xmlns:a16="http://schemas.microsoft.com/office/drawing/2014/main" id="{150CAE02-EBD1-4476-B166-D317741815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776408" y="156198"/>
            <a:ext cx="5308371" cy="6553545"/>
          </a:xfrm>
          <a:prstGeom prst="rect">
            <a:avLst/>
          </a:prstGeom>
        </p:spPr>
      </p:pic>
    </p:spTree>
    <p:extLst>
      <p:ext uri="{BB962C8B-B14F-4D97-AF65-F5344CB8AC3E}">
        <p14:creationId xmlns:p14="http://schemas.microsoft.com/office/powerpoint/2010/main" val="303181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AE0E6D2-66DB-45AB-A5BE-EAC97BF3EE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529320" y="-258580"/>
            <a:ext cx="5675683" cy="7218364"/>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695120-31D3-468D-B497-D01AAC28BE70}"/>
              </a:ext>
            </a:extLst>
          </p:cNvPr>
          <p:cNvSpPr txBox="1"/>
          <p:nvPr/>
        </p:nvSpPr>
        <p:spPr>
          <a:xfrm>
            <a:off x="9032533" y="878035"/>
            <a:ext cx="2762200" cy="2677656"/>
          </a:xfrm>
          <a:prstGeom prst="rect">
            <a:avLst/>
          </a:prstGeom>
          <a:noFill/>
        </p:spPr>
        <p:txBody>
          <a:bodyPr wrap="square" rtlCol="0">
            <a:spAutoFit/>
          </a:bodyPr>
          <a:lstStyle/>
          <a:p>
            <a:r>
              <a:rPr lang="en-US" sz="2400"/>
              <a:t>How could irrigation</a:t>
            </a:r>
          </a:p>
          <a:p>
            <a:r>
              <a:rPr lang="en-US" sz="2400"/>
              <a:t>potentially affect</a:t>
            </a:r>
          </a:p>
          <a:p>
            <a:r>
              <a:rPr lang="en-US" sz="2400"/>
              <a:t>what crops and</a:t>
            </a:r>
          </a:p>
          <a:p>
            <a:r>
              <a:rPr lang="en-US" sz="2400"/>
              <a:t>livestock are </a:t>
            </a:r>
          </a:p>
          <a:p>
            <a:r>
              <a:rPr lang="en-US" sz="2400"/>
              <a:t>produced in </a:t>
            </a:r>
          </a:p>
          <a:p>
            <a:r>
              <a:rPr lang="en-US" sz="2400"/>
              <a:t>Wyoming?</a:t>
            </a:r>
          </a:p>
        </p:txBody>
      </p:sp>
      <p:pic>
        <p:nvPicPr>
          <p:cNvPr id="5" name="Picture 4" descr="A picture containing outdoor, nature, mountain, photo&#10;&#10;Description automatically generated">
            <a:extLst>
              <a:ext uri="{FF2B5EF4-FFF2-40B4-BE49-F238E27FC236}">
                <a16:creationId xmlns:a16="http://schemas.microsoft.com/office/drawing/2014/main" id="{D18BD3BF-2E0E-4C2B-A633-8844E213EE04}"/>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988989" y="3769262"/>
            <a:ext cx="2752913" cy="1875422"/>
          </a:xfrm>
          <a:prstGeom prst="rect">
            <a:avLst/>
          </a:prstGeom>
        </p:spPr>
      </p:pic>
      <p:sp>
        <p:nvSpPr>
          <p:cNvPr id="6" name="TextBox 5">
            <a:extLst>
              <a:ext uri="{FF2B5EF4-FFF2-40B4-BE49-F238E27FC236}">
                <a16:creationId xmlns:a16="http://schemas.microsoft.com/office/drawing/2014/main" id="{D098CE97-B838-4D4E-AA6B-0CBCAA01C53A}"/>
              </a:ext>
            </a:extLst>
          </p:cNvPr>
          <p:cNvSpPr txBox="1"/>
          <p:nvPr/>
        </p:nvSpPr>
        <p:spPr>
          <a:xfrm>
            <a:off x="9710131" y="5610633"/>
            <a:ext cx="1950720" cy="369332"/>
          </a:xfrm>
          <a:prstGeom prst="rect">
            <a:avLst/>
          </a:prstGeom>
          <a:noFill/>
        </p:spPr>
        <p:txBody>
          <a:bodyPr wrap="square" rtlCol="0">
            <a:spAutoFit/>
          </a:bodyPr>
          <a:lstStyle/>
          <a:p>
            <a:r>
              <a:rPr lang="en-US" sz="900">
                <a:hlinkClick r:id="rId5" tooltip="https://commons.wikimedia.org/wiki/File:FARM_IRRIGATION_-_NARA_-_549178.jpg"/>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128253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5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E040463-E33A-4C9A-A890-952DFEDDD5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748850" y="-20578"/>
            <a:ext cx="5571066" cy="6899155"/>
          </a:xfrm>
          <a:prstGeom prst="rect">
            <a:avLst/>
          </a:prstGeom>
          <a:ln>
            <a:solidFill>
              <a:schemeClr val="accent1">
                <a:lumMod val="75000"/>
              </a:schemeClr>
            </a:solidFill>
          </a:ln>
        </p:spPr>
      </p:pic>
      <p:sp>
        <p:nvSpPr>
          <p:cNvPr id="3" name="TextBox 2">
            <a:extLst>
              <a:ext uri="{FF2B5EF4-FFF2-40B4-BE49-F238E27FC236}">
                <a16:creationId xmlns:a16="http://schemas.microsoft.com/office/drawing/2014/main" id="{8A80E26C-7A74-4F32-B8E5-6C993C3FDF9E}"/>
              </a:ext>
            </a:extLst>
          </p:cNvPr>
          <p:cNvSpPr txBox="1"/>
          <p:nvPr/>
        </p:nvSpPr>
        <p:spPr>
          <a:xfrm>
            <a:off x="801929" y="977453"/>
            <a:ext cx="2942757" cy="2954655"/>
          </a:xfrm>
          <a:prstGeom prst="rect">
            <a:avLst/>
          </a:prstGeom>
          <a:noFill/>
        </p:spPr>
        <p:txBody>
          <a:bodyPr wrap="square" rtlCol="0">
            <a:spAutoFit/>
          </a:bodyPr>
          <a:lstStyle/>
          <a:p>
            <a:r>
              <a:rPr lang="en-US" sz="2400" dirty="0"/>
              <a:t>What do you</a:t>
            </a:r>
          </a:p>
          <a:p>
            <a:r>
              <a:rPr lang="en-US" sz="2400" dirty="0"/>
              <a:t>notice when you compare the </a:t>
            </a:r>
          </a:p>
          <a:p>
            <a:r>
              <a:rPr lang="en-US" sz="2400" dirty="0"/>
              <a:t>maps of Carbon</a:t>
            </a:r>
          </a:p>
          <a:p>
            <a:r>
              <a:rPr lang="en-US" sz="2400" dirty="0"/>
              <a:t>County and</a:t>
            </a:r>
          </a:p>
          <a:p>
            <a:r>
              <a:rPr lang="en-US" sz="2400" dirty="0"/>
              <a:t>Park County</a:t>
            </a:r>
            <a:r>
              <a:rPr lang="en-US" sz="2400" dirty="0">
                <a:solidFill>
                  <a:srgbClr val="0070C0"/>
                </a:solidFill>
              </a:rPr>
              <a:t> </a:t>
            </a:r>
            <a:r>
              <a:rPr lang="en-US" sz="2400" dirty="0">
                <a:solidFill>
                  <a:srgbClr val="0070C0"/>
                </a:solidFill>
                <a:hlinkClick r:id="rId4">
                  <a:extLst>
                    <a:ext uri="{A12FA001-AC4F-418D-AE19-62706E023703}">
                      <ahyp:hlinkClr xmlns:ahyp="http://schemas.microsoft.com/office/drawing/2018/hyperlinkcolor" val="tx"/>
                    </a:ext>
                  </a:extLst>
                </a:hlinkClick>
              </a:rPr>
              <a:t>livestock</a:t>
            </a:r>
            <a:r>
              <a:rPr lang="en-US" sz="2400" dirty="0"/>
              <a:t>?</a:t>
            </a:r>
          </a:p>
          <a:p>
            <a:endParaRPr lang="en-US" dirty="0"/>
          </a:p>
        </p:txBody>
      </p:sp>
      <p:pic>
        <p:nvPicPr>
          <p:cNvPr id="5" name="Picture 4" descr="A herd of cattle grazing on a lush green field&#10;&#10;Description automatically generated">
            <a:extLst>
              <a:ext uri="{FF2B5EF4-FFF2-40B4-BE49-F238E27FC236}">
                <a16:creationId xmlns:a16="http://schemas.microsoft.com/office/drawing/2014/main" id="{8E1D2794-0EEE-4F08-A115-26494EBD069A}"/>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801929" y="3546768"/>
            <a:ext cx="2942757" cy="1944370"/>
          </a:xfrm>
          <a:prstGeom prst="rect">
            <a:avLst/>
          </a:prstGeom>
        </p:spPr>
      </p:pic>
      <p:sp>
        <p:nvSpPr>
          <p:cNvPr id="6" name="TextBox 5">
            <a:extLst>
              <a:ext uri="{FF2B5EF4-FFF2-40B4-BE49-F238E27FC236}">
                <a16:creationId xmlns:a16="http://schemas.microsoft.com/office/drawing/2014/main" id="{0E30940A-3E91-4262-8FCE-0FE732098AF4}"/>
              </a:ext>
            </a:extLst>
          </p:cNvPr>
          <p:cNvSpPr txBox="1"/>
          <p:nvPr/>
        </p:nvSpPr>
        <p:spPr>
          <a:xfrm>
            <a:off x="801929" y="5491138"/>
            <a:ext cx="2826652" cy="369332"/>
          </a:xfrm>
          <a:prstGeom prst="rect">
            <a:avLst/>
          </a:prstGeom>
          <a:noFill/>
        </p:spPr>
        <p:txBody>
          <a:bodyPr wrap="square" rtlCol="0">
            <a:spAutoFit/>
          </a:bodyPr>
          <a:lstStyle/>
          <a:p>
            <a:r>
              <a:rPr lang="en-US" sz="900">
                <a:hlinkClick r:id="rId6" tooltip="http://commons.wikimedia.org/wiki/File:Cattle_and_sheep.jpg"/>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107483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3455E2-7750-4D8A-8AAD-E1BC054E3735}"/>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sz="2500" kern="1200" dirty="0">
                <a:solidFill>
                  <a:srgbClr val="FFFFFF"/>
                </a:solidFill>
                <a:latin typeface="+mj-lt"/>
                <a:ea typeface="+mj-ea"/>
                <a:cs typeface="+mj-cs"/>
              </a:rPr>
              <a:t>What do you notice when you</a:t>
            </a:r>
          </a:p>
          <a:p>
            <a:pPr algn="ctr" defTabSz="914400">
              <a:lnSpc>
                <a:spcPct val="90000"/>
              </a:lnSpc>
              <a:spcBef>
                <a:spcPct val="0"/>
              </a:spcBef>
              <a:spcAft>
                <a:spcPts val="600"/>
              </a:spcAft>
            </a:pPr>
            <a:r>
              <a:rPr lang="en-US" sz="2500" kern="1200" dirty="0">
                <a:solidFill>
                  <a:srgbClr val="FFFFFF"/>
                </a:solidFill>
                <a:latin typeface="+mj-lt"/>
                <a:ea typeface="+mj-ea"/>
                <a:cs typeface="+mj-cs"/>
              </a:rPr>
              <a:t>compare Carbon County and Park</a:t>
            </a:r>
          </a:p>
          <a:p>
            <a:pPr algn="ctr" defTabSz="914400">
              <a:lnSpc>
                <a:spcPct val="90000"/>
              </a:lnSpc>
              <a:spcBef>
                <a:spcPct val="0"/>
              </a:spcBef>
              <a:spcAft>
                <a:spcPts val="600"/>
              </a:spcAft>
            </a:pPr>
            <a:r>
              <a:rPr lang="en-US" sz="2500" kern="1200" dirty="0">
                <a:solidFill>
                  <a:srgbClr val="FFFFFF"/>
                </a:solidFill>
                <a:latin typeface="+mj-lt"/>
                <a:ea typeface="+mj-ea"/>
                <a:cs typeface="+mj-cs"/>
              </a:rPr>
              <a:t>County’s amount of</a:t>
            </a:r>
            <a:r>
              <a:rPr lang="en-US" sz="2500" kern="1200" dirty="0">
                <a:solidFill>
                  <a:schemeClr val="accent2"/>
                </a:solidFill>
                <a:latin typeface="+mj-lt"/>
                <a:ea typeface="+mj-ea"/>
                <a:cs typeface="+mj-cs"/>
              </a:rPr>
              <a:t> </a:t>
            </a:r>
            <a:r>
              <a:rPr lang="en-US" sz="2500" kern="1200" dirty="0">
                <a:solidFill>
                  <a:schemeClr val="accent2"/>
                </a:solidFill>
                <a:latin typeface="+mj-lt"/>
                <a:ea typeface="+mj-ea"/>
                <a:cs typeface="+mj-cs"/>
                <a:hlinkClick r:id="rId3">
                  <a:extLst>
                    <a:ext uri="{A12FA001-AC4F-418D-AE19-62706E023703}">
                      <ahyp:hlinkClr xmlns:ahyp="http://schemas.microsoft.com/office/drawing/2018/hyperlinkcolor" val="tx"/>
                    </a:ext>
                  </a:extLst>
                </a:hlinkClick>
              </a:rPr>
              <a:t>crops</a:t>
            </a:r>
            <a:r>
              <a:rPr lang="en-US" sz="2500" kern="1200" dirty="0">
                <a:solidFill>
                  <a:srgbClr val="FFFFFF"/>
                </a:solidFill>
                <a:latin typeface="+mj-lt"/>
                <a:ea typeface="+mj-ea"/>
                <a:cs typeface="+mj-cs"/>
              </a:rPr>
              <a:t>?</a:t>
            </a:r>
          </a:p>
        </p:txBody>
      </p:sp>
      <p:pic>
        <p:nvPicPr>
          <p:cNvPr id="2" name="Picture 1">
            <a:extLst>
              <a:ext uri="{FF2B5EF4-FFF2-40B4-BE49-F238E27FC236}">
                <a16:creationId xmlns:a16="http://schemas.microsoft.com/office/drawing/2014/main" id="{5AA0186F-F0FB-468E-8BE0-84C4D5A97BB3}"/>
              </a:ext>
            </a:extLst>
          </p:cNvPr>
          <p:cNvPicPr>
            <a:picLocks noChangeAspect="1"/>
          </p:cNvPicPr>
          <p:nvPr/>
        </p:nvPicPr>
        <p:blipFill>
          <a:blip r:embed="rId4"/>
          <a:stretch>
            <a:fillRect/>
          </a:stretch>
        </p:blipFill>
        <p:spPr>
          <a:xfrm rot="5400000">
            <a:off x="5287168" y="-236454"/>
            <a:ext cx="5887092" cy="7428511"/>
          </a:xfrm>
          <a:prstGeom prst="rect">
            <a:avLst/>
          </a:prstGeom>
        </p:spPr>
      </p:pic>
      <p:graphicFrame>
        <p:nvGraphicFramePr>
          <p:cNvPr id="4" name="Table 3">
            <a:extLst>
              <a:ext uri="{FF2B5EF4-FFF2-40B4-BE49-F238E27FC236}">
                <a16:creationId xmlns:a16="http://schemas.microsoft.com/office/drawing/2014/main" id="{5FC6E9F4-A632-486D-9C2E-AC53A8EF4FF6}"/>
              </a:ext>
            </a:extLst>
          </p:cNvPr>
          <p:cNvGraphicFramePr>
            <a:graphicFrameLocks noGrp="1"/>
          </p:cNvGraphicFramePr>
          <p:nvPr/>
        </p:nvGraphicFramePr>
        <p:xfrm>
          <a:off x="4161034" y="349321"/>
          <a:ext cx="7849456" cy="6205591"/>
        </p:xfrm>
        <a:graphic>
          <a:graphicData uri="http://schemas.openxmlformats.org/drawingml/2006/table">
            <a:tbl>
              <a:tblPr/>
              <a:tblGrid>
                <a:gridCol w="7849456">
                  <a:extLst>
                    <a:ext uri="{9D8B030D-6E8A-4147-A177-3AD203B41FA5}">
                      <a16:colId xmlns:a16="http://schemas.microsoft.com/office/drawing/2014/main" val="1257637272"/>
                    </a:ext>
                  </a:extLst>
                </a:gridCol>
              </a:tblGrid>
              <a:tr h="6205591">
                <a:tc>
                  <a:txBody>
                    <a:bodyPr/>
                    <a:lstStyle/>
                    <a:p>
                      <a:endParaRPr lang="en-US"/>
                    </a:p>
                  </a:txBody>
                  <a:tcPr>
                    <a:lnL w="76200" cmpd="sng">
                      <a:solidFill>
                        <a:schemeClr val="accent1">
                          <a:lumMod val="75000"/>
                        </a:schemeClr>
                      </a:solidFill>
                      <a:prstDash val="solid"/>
                    </a:lnL>
                    <a:lnR w="76200" cmpd="sng">
                      <a:solidFill>
                        <a:schemeClr val="accent1">
                          <a:lumMod val="75000"/>
                        </a:schemeClr>
                      </a:solidFill>
                      <a:prstDash val="solid"/>
                    </a:lnR>
                    <a:lnT w="76200" cmpd="sng">
                      <a:solidFill>
                        <a:schemeClr val="accent1">
                          <a:lumMod val="75000"/>
                        </a:schemeClr>
                      </a:solidFill>
                      <a:prstDash val="solid"/>
                    </a:lnT>
                    <a:lnB w="76200" cmpd="sng">
                      <a:solidFill>
                        <a:schemeClr val="accent1">
                          <a:lumMod val="75000"/>
                        </a:schemeClr>
                      </a:solidFill>
                      <a:prstDash val="solid"/>
                    </a:lnB>
                  </a:tcPr>
                </a:tc>
                <a:extLst>
                  <a:ext uri="{0D108BD9-81ED-4DB2-BD59-A6C34878D82A}">
                    <a16:rowId xmlns:a16="http://schemas.microsoft.com/office/drawing/2014/main" val="4213486334"/>
                  </a:ext>
                </a:extLst>
              </a:tr>
            </a:tbl>
          </a:graphicData>
        </a:graphic>
      </p:graphicFrame>
    </p:spTree>
    <p:extLst>
      <p:ext uri="{BB962C8B-B14F-4D97-AF65-F5344CB8AC3E}">
        <p14:creationId xmlns:p14="http://schemas.microsoft.com/office/powerpoint/2010/main" val="2335865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15B3A41-9E1C-44EB-A2B4-D2BE46C6D747}"/>
              </a:ext>
            </a:extLst>
          </p:cNvPr>
          <p:cNvSpPr/>
          <p:nvPr/>
        </p:nvSpPr>
        <p:spPr>
          <a:xfrm>
            <a:off x="2506894" y="357027"/>
            <a:ext cx="7469313" cy="6143946"/>
          </a:xfrm>
          <a:prstGeom prst="ellipse">
            <a:avLst/>
          </a:prstGeom>
          <a:noFill/>
          <a:ln w="76200">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45CB0CBB-C5E9-4BF5-9DAC-68C1DDEF03A8}"/>
              </a:ext>
            </a:extLst>
          </p:cNvPr>
          <p:cNvSpPr/>
          <p:nvPr/>
        </p:nvSpPr>
        <p:spPr>
          <a:xfrm>
            <a:off x="4572000" y="1438382"/>
            <a:ext cx="3616504" cy="3493214"/>
          </a:xfrm>
          <a:prstGeom prst="ellipse">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What have you learned today that helps you understand the effects topography, precipitation, and irrigation have on our state’s livestock and crop production?</a:t>
            </a:r>
          </a:p>
        </p:txBody>
      </p:sp>
      <p:pic>
        <p:nvPicPr>
          <p:cNvPr id="5" name="Picture 4" descr="A picture containing toy, doll, food, clock&#10;&#10;Description automatically generated">
            <a:extLst>
              <a:ext uri="{FF2B5EF4-FFF2-40B4-BE49-F238E27FC236}">
                <a16:creationId xmlns:a16="http://schemas.microsoft.com/office/drawing/2014/main" id="{3AFC57DA-8E3E-4B26-8C44-9E0D784AFC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85105" y="357027"/>
            <a:ext cx="2365165" cy="2735308"/>
          </a:xfrm>
          <a:prstGeom prst="rect">
            <a:avLst/>
          </a:prstGeom>
        </p:spPr>
      </p:pic>
      <p:pic>
        <p:nvPicPr>
          <p:cNvPr id="7" name="Picture 6" descr="A picture containing toy, doll, food, clock&#10;&#10;Description automatically generated">
            <a:extLst>
              <a:ext uri="{FF2B5EF4-FFF2-40B4-BE49-F238E27FC236}">
                <a16:creationId xmlns:a16="http://schemas.microsoft.com/office/drawing/2014/main" id="{042FC2C2-EAE8-4535-871E-D96FD3F123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45985" flipH="1">
            <a:off x="918722" y="3646917"/>
            <a:ext cx="2594140" cy="3056124"/>
          </a:xfrm>
          <a:prstGeom prst="rect">
            <a:avLst/>
          </a:prstGeom>
        </p:spPr>
      </p:pic>
    </p:spTree>
    <p:extLst>
      <p:ext uri="{BB962C8B-B14F-4D97-AF65-F5344CB8AC3E}">
        <p14:creationId xmlns:p14="http://schemas.microsoft.com/office/powerpoint/2010/main" val="670829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4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D28C8ED-091C-4B6E-A680-06526361E8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8510" y="657442"/>
            <a:ext cx="8304296" cy="5543116"/>
          </a:xfrm>
          <a:prstGeom prst="rect">
            <a:avLst/>
          </a:prstGeom>
          <a:ln w="76200">
            <a:solidFill>
              <a:schemeClr val="accent3">
                <a:lumMod val="75000"/>
              </a:schemeClr>
            </a:solidFill>
          </a:ln>
        </p:spPr>
      </p:pic>
      <p:sp>
        <p:nvSpPr>
          <p:cNvPr id="3" name="TextBox 2">
            <a:extLst>
              <a:ext uri="{FF2B5EF4-FFF2-40B4-BE49-F238E27FC236}">
                <a16:creationId xmlns:a16="http://schemas.microsoft.com/office/drawing/2014/main" id="{2F314403-E46B-44A5-8D60-222385DF6308}"/>
              </a:ext>
            </a:extLst>
          </p:cNvPr>
          <p:cNvSpPr txBox="1"/>
          <p:nvPr/>
        </p:nvSpPr>
        <p:spPr>
          <a:xfrm>
            <a:off x="3990866" y="6346526"/>
            <a:ext cx="5082795" cy="400110"/>
          </a:xfrm>
          <a:prstGeom prst="rect">
            <a:avLst/>
          </a:prstGeom>
          <a:noFill/>
        </p:spPr>
        <p:txBody>
          <a:bodyPr wrap="square" rtlCol="0">
            <a:spAutoFit/>
          </a:bodyPr>
          <a:lstStyle/>
          <a:p>
            <a:r>
              <a:rPr lang="en-US" sz="2000">
                <a:solidFill>
                  <a:schemeClr val="accent2"/>
                </a:solidFill>
                <a:hlinkClick r:id="rId4">
                  <a:extLst>
                    <a:ext uri="{A12FA001-AC4F-418D-AE19-62706E023703}">
                      <ahyp:hlinkClr xmlns:ahyp="http://schemas.microsoft.com/office/drawing/2018/hyperlinkcolor" val="tx"/>
                    </a:ext>
                  </a:extLst>
                </a:hlinkClick>
              </a:rPr>
              <a:t>3-2-1Exit Ticket link</a:t>
            </a:r>
            <a:endParaRPr lang="en-US" sz="2000">
              <a:solidFill>
                <a:schemeClr val="accent2"/>
              </a:solidFill>
            </a:endParaRPr>
          </a:p>
        </p:txBody>
      </p:sp>
    </p:spTree>
    <p:extLst>
      <p:ext uri="{BB962C8B-B14F-4D97-AF65-F5344CB8AC3E}">
        <p14:creationId xmlns:p14="http://schemas.microsoft.com/office/powerpoint/2010/main" val="64871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7727384" y="4315146"/>
            <a:ext cx="4484994" cy="1647565"/>
          </a:xfrm>
        </p:spPr>
        <p:txBody>
          <a:bodyPr anchor="b">
            <a:normAutofit fontScale="90000"/>
          </a:bodyPr>
          <a:lstStyle/>
          <a:p>
            <a:r>
              <a:rPr lang="en-US" sz="4000">
                <a:solidFill>
                  <a:schemeClr val="accent3"/>
                </a:solidFill>
                <a:latin typeface="Arial" panose="020B0604020202020204" pitchFamily="34" charset="0"/>
                <a:cs typeface="Arial" panose="020B0604020202020204" pitchFamily="34" charset="0"/>
              </a:rPr>
              <a:t>What did we learn from today’s challenge?</a:t>
            </a:r>
          </a:p>
        </p:txBody>
      </p:sp>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0666" y="1134144"/>
            <a:ext cx="2501708" cy="2501708"/>
          </a:xfrm>
          <a:prstGeom prst="rect">
            <a:avLst/>
          </a:prstGeom>
        </p:spPr>
      </p:pic>
      <p:pic>
        <p:nvPicPr>
          <p:cNvPr id="4" name="Picture 3" descr="A child feeding a cow through a fence&#10;&#10;Description automatically generated">
            <a:extLst>
              <a:ext uri="{FF2B5EF4-FFF2-40B4-BE49-F238E27FC236}">
                <a16:creationId xmlns:a16="http://schemas.microsoft.com/office/drawing/2014/main" id="{EDC11823-8B75-4E6D-B707-E131AF8275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790" y="237674"/>
            <a:ext cx="7857677" cy="5238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776664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299045" y="0"/>
            <a:ext cx="3569182" cy="3379306"/>
          </a:xfrm>
        </p:spPr>
        <p:txBody>
          <a:bodyPr>
            <a:normAutofit/>
          </a:bodyPr>
          <a:lstStyle/>
          <a:p>
            <a:r>
              <a:rPr lang="en-US" sz="5400">
                <a:latin typeface="Arial" panose="020B0604020202020204" pitchFamily="34" charset="0"/>
                <a:cs typeface="Arial" panose="020B0604020202020204" pitchFamily="34" charset="0"/>
              </a:rPr>
              <a:t>Today’s Challenge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EADCCD-3EDF-481A-B479-55CAAFC6EB43}"/>
              </a:ext>
            </a:extLst>
          </p:cNvPr>
          <p:cNvSpPr>
            <a:spLocks noGrp="1"/>
          </p:cNvSpPr>
          <p:nvPr>
            <p:ph idx="1"/>
          </p:nvPr>
        </p:nvSpPr>
        <p:spPr>
          <a:xfrm>
            <a:off x="299045" y="2654985"/>
            <a:ext cx="3325304" cy="3247052"/>
          </a:xfrm>
          <a:noFill/>
        </p:spPr>
        <p:txBody>
          <a:bodyPr anchor="ctr">
            <a:normAutofit fontScale="92500" lnSpcReduction="10000"/>
          </a:bodyPr>
          <a:lstStyle/>
          <a:p>
            <a:pPr marL="0" indent="0">
              <a:buNone/>
            </a:pPr>
            <a:r>
              <a:rPr lang="en-US" sz="2400"/>
              <a:t>Students will </a:t>
            </a:r>
            <a:endParaRPr lang="en-US"/>
          </a:p>
          <a:p>
            <a:r>
              <a:rPr lang="en-US" sz="2400"/>
              <a:t>Understand which crops and livestock are produced in our state. </a:t>
            </a:r>
            <a:endParaRPr lang="en-US">
              <a:cs typeface="Arial"/>
            </a:endParaRPr>
          </a:p>
          <a:p>
            <a:r>
              <a:rPr lang="en-US" sz="2400"/>
              <a:t>Apply information of topography, irrigation, and precipitation to draw conclusions about crops or livestock.</a:t>
            </a:r>
            <a:endParaRPr lang="en-US" sz="2400">
              <a:cs typeface="Arial"/>
            </a:endParaRPr>
          </a:p>
        </p:txBody>
      </p:sp>
    </p:spTree>
    <p:extLst>
      <p:ext uri="{BB962C8B-B14F-4D97-AF65-F5344CB8AC3E}">
        <p14:creationId xmlns:p14="http://schemas.microsoft.com/office/powerpoint/2010/main" val="62844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C1C850-2918-4EF0-83C0-85953D651695}"/>
              </a:ext>
            </a:extLst>
          </p:cNvPr>
          <p:cNvSpPr txBox="1"/>
          <p:nvPr/>
        </p:nvSpPr>
        <p:spPr>
          <a:xfrm>
            <a:off x="139148" y="2704452"/>
            <a:ext cx="3588026" cy="923330"/>
          </a:xfrm>
          <a:prstGeom prst="rect">
            <a:avLst/>
          </a:prstGeom>
          <a:noFill/>
        </p:spPr>
        <p:txBody>
          <a:bodyPr wrap="square" rtlCol="0">
            <a:spAutoFit/>
          </a:bodyPr>
          <a:lstStyle/>
          <a:p>
            <a:r>
              <a:rPr lang="en-US" sz="5400">
                <a:solidFill>
                  <a:schemeClr val="bg1"/>
                </a:solidFill>
                <a:latin typeface="Arial" panose="020B0604020202020204" pitchFamily="34" charset="0"/>
                <a:cs typeface="Arial" panose="020B0604020202020204" pitchFamily="34" charset="0"/>
              </a:rPr>
              <a:t>Vocabulary</a:t>
            </a:r>
          </a:p>
        </p:txBody>
      </p:sp>
      <p:sp>
        <p:nvSpPr>
          <p:cNvPr id="8" name="Content Placeholder 7">
            <a:extLst>
              <a:ext uri="{FF2B5EF4-FFF2-40B4-BE49-F238E27FC236}">
                <a16:creationId xmlns:a16="http://schemas.microsoft.com/office/drawing/2014/main" id="{7B67F29A-9AA8-42AB-9479-40339E418876}"/>
              </a:ext>
            </a:extLst>
          </p:cNvPr>
          <p:cNvSpPr>
            <a:spLocks noGrp="1"/>
          </p:cNvSpPr>
          <p:nvPr>
            <p:ph idx="1"/>
          </p:nvPr>
        </p:nvSpPr>
        <p:spPr>
          <a:xfrm>
            <a:off x="5180011" y="1091578"/>
            <a:ext cx="6172200" cy="4873625"/>
          </a:xfrm>
        </p:spPr>
        <p:txBody>
          <a:bodyPr vert="horz" lIns="91440" tIns="45720" rIns="91440" bIns="45720" rtlCol="0" anchor="t">
            <a:normAutofit fontScale="70000" lnSpcReduction="20000"/>
          </a:bodyPr>
          <a:lstStyle/>
          <a:p>
            <a:r>
              <a:rPr lang="en-US" b="1"/>
              <a:t>Crop - </a:t>
            </a:r>
            <a:r>
              <a:rPr lang="en-US"/>
              <a:t>a cultivated plant that is grown for food, fiber, or livestock feed</a:t>
            </a:r>
          </a:p>
          <a:p>
            <a:endParaRPr lang="en-US" b="1"/>
          </a:p>
          <a:p>
            <a:r>
              <a:rPr lang="en-US" b="1"/>
              <a:t>Irrigation -</a:t>
            </a:r>
            <a:r>
              <a:rPr lang="en-US"/>
              <a:t> the process of delivering water to crops</a:t>
            </a:r>
          </a:p>
          <a:p>
            <a:endParaRPr lang="en-US" b="1"/>
          </a:p>
          <a:p>
            <a:r>
              <a:rPr lang="en-US" b="1"/>
              <a:t>Livestock- </a:t>
            </a:r>
            <a:r>
              <a:rPr lang="en-US"/>
              <a:t>animals kept for use and profit</a:t>
            </a:r>
          </a:p>
          <a:p>
            <a:endParaRPr lang="en-US"/>
          </a:p>
          <a:p>
            <a:r>
              <a:rPr lang="en-US" b="1"/>
              <a:t>Precipitation -</a:t>
            </a:r>
            <a:r>
              <a:rPr lang="en-US"/>
              <a:t> the amount of water an area receives through weather, example: rain and snow</a:t>
            </a:r>
          </a:p>
          <a:p>
            <a:endParaRPr lang="en-US" b="1"/>
          </a:p>
          <a:p>
            <a:r>
              <a:rPr lang="en-US" b="1"/>
              <a:t>Topography - </a:t>
            </a:r>
            <a:r>
              <a:rPr lang="en-US"/>
              <a:t>the features such as mountains and rivers in an area of land</a:t>
            </a:r>
            <a:endParaRPr lang="en-US">
              <a:cs typeface="Arial"/>
            </a:endParaRPr>
          </a:p>
        </p:txBody>
      </p:sp>
    </p:spTree>
    <p:extLst>
      <p:ext uri="{BB962C8B-B14F-4D97-AF65-F5344CB8AC3E}">
        <p14:creationId xmlns:p14="http://schemas.microsoft.com/office/powerpoint/2010/main" val="202392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5096188" y="609118"/>
            <a:ext cx="6334142" cy="5630238"/>
          </a:xfrm>
        </p:spPr>
        <p:txBody>
          <a:bodyPr/>
          <a:lstStyle/>
          <a:p>
            <a:r>
              <a:rPr lang="en-US"/>
              <a:t>Think back on:</a:t>
            </a:r>
          </a:p>
          <a:p>
            <a:pPr lvl="1"/>
            <a:r>
              <a:rPr lang="en-US"/>
              <a:t>Stewardship</a:t>
            </a:r>
          </a:p>
          <a:p>
            <a:pPr lvl="1"/>
            <a:r>
              <a:rPr lang="en-US"/>
              <a:t>Positive and negative facts in the article “The Roots of Agriculture”</a:t>
            </a:r>
          </a:p>
        </p:txBody>
      </p:sp>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C1C850-2918-4EF0-83C0-85953D651695}"/>
              </a:ext>
            </a:extLst>
          </p:cNvPr>
          <p:cNvSpPr txBox="1"/>
          <p:nvPr/>
        </p:nvSpPr>
        <p:spPr>
          <a:xfrm>
            <a:off x="318052" y="1204802"/>
            <a:ext cx="3588026" cy="2123658"/>
          </a:xfrm>
          <a:prstGeom prst="rect">
            <a:avLst/>
          </a:prstGeom>
          <a:noFill/>
        </p:spPr>
        <p:txBody>
          <a:bodyPr wrap="square" rtlCol="0">
            <a:spAutoFit/>
          </a:bodyPr>
          <a:lstStyle/>
          <a:p>
            <a:r>
              <a:rPr lang="en-US" sz="4400">
                <a:solidFill>
                  <a:schemeClr val="bg1"/>
                </a:solidFill>
                <a:latin typeface="Arial" panose="020B0604020202020204" pitchFamily="34" charset="0"/>
                <a:cs typeface="Arial" panose="020B0604020202020204" pitchFamily="34" charset="0"/>
              </a:rPr>
              <a:t>Highlights from our last lesson</a:t>
            </a:r>
          </a:p>
        </p:txBody>
      </p:sp>
      <p:sp>
        <p:nvSpPr>
          <p:cNvPr id="5" name="TextBox 4">
            <a:extLst>
              <a:ext uri="{FF2B5EF4-FFF2-40B4-BE49-F238E27FC236}">
                <a16:creationId xmlns:a16="http://schemas.microsoft.com/office/drawing/2014/main" id="{F443FEF5-C442-43C0-8159-94EF5C585575}"/>
              </a:ext>
            </a:extLst>
          </p:cNvPr>
          <p:cNvSpPr txBox="1"/>
          <p:nvPr/>
        </p:nvSpPr>
        <p:spPr>
          <a:xfrm>
            <a:off x="238539" y="3902911"/>
            <a:ext cx="3478698" cy="1661993"/>
          </a:xfrm>
          <a:prstGeom prst="rect">
            <a:avLst/>
          </a:prstGeom>
          <a:noFill/>
        </p:spPr>
        <p:txBody>
          <a:bodyPr wrap="square" rtlCol="0">
            <a:spAutoFit/>
          </a:bodyPr>
          <a:lstStyle/>
          <a:p>
            <a:r>
              <a:rPr lang="en-US" sz="2800">
                <a:solidFill>
                  <a:schemeClr val="accent2"/>
                </a:solidFill>
                <a:latin typeface="Arial" panose="020B0604020202020204" pitchFamily="34" charset="0"/>
                <a:cs typeface="Arial" panose="020B0604020202020204" pitchFamily="34" charset="0"/>
              </a:rPr>
              <a:t>What did you learn from yesterday’s challenge?</a:t>
            </a:r>
          </a:p>
          <a:p>
            <a:endParaRPr lang="en-US"/>
          </a:p>
        </p:txBody>
      </p:sp>
      <p:pic>
        <p:nvPicPr>
          <p:cNvPr id="8" name="Picture 7" descr="A picture containing fence, outdoor, sheep, grass&#10;&#10;Description automatically generated">
            <a:extLst>
              <a:ext uri="{FF2B5EF4-FFF2-40B4-BE49-F238E27FC236}">
                <a16:creationId xmlns:a16="http://schemas.microsoft.com/office/drawing/2014/main" id="{1F8336A3-91D7-468C-8052-7ACDA8E1681C}"/>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6301489" y="2650366"/>
            <a:ext cx="4054862" cy="3613022"/>
          </a:xfrm>
          <a:prstGeom prst="rect">
            <a:avLst/>
          </a:prstGeom>
          <a:ln w="57150">
            <a:solidFill>
              <a:schemeClr val="accent3">
                <a:lumMod val="75000"/>
              </a:schemeClr>
            </a:solidFill>
          </a:ln>
        </p:spPr>
      </p:pic>
      <p:sp>
        <p:nvSpPr>
          <p:cNvPr id="9" name="TextBox 8">
            <a:extLst>
              <a:ext uri="{FF2B5EF4-FFF2-40B4-BE49-F238E27FC236}">
                <a16:creationId xmlns:a16="http://schemas.microsoft.com/office/drawing/2014/main" id="{B5360DD6-E1F5-4F17-A0B0-C38E079FB548}"/>
              </a:ext>
            </a:extLst>
          </p:cNvPr>
          <p:cNvSpPr txBox="1"/>
          <p:nvPr/>
        </p:nvSpPr>
        <p:spPr>
          <a:xfrm>
            <a:off x="6301489" y="6039301"/>
            <a:ext cx="2416046" cy="20005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panose="020B0604020202020204"/>
                <a:ea typeface="+mn-ea"/>
                <a:cs typeface="+mn-cs"/>
                <a:hlinkClick r:id="rId4" tooltip="https://ypard.net/news/farmers-and-food-system-leaders-tomorrow">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Arial" panose="020B060402020202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Arial" panose="020B0604020202020204"/>
                <a:ea typeface="+mn-ea"/>
                <a:cs typeface="+mn-cs"/>
                <a:hlinkClick r:id="rId5" tooltip="https://creativecommons.org/licenses/by/3.0/">
                  <a:extLst>
                    <a:ext uri="{A12FA001-AC4F-418D-AE19-62706E023703}">
                      <ahyp:hlinkClr xmlns:ahyp="http://schemas.microsoft.com/office/drawing/2018/hyperlinkcolor" val="tx"/>
                    </a:ext>
                  </a:extLst>
                </a:hlinkClick>
              </a:rPr>
              <a:t>CC BY</a:t>
            </a:r>
            <a:endParaRPr kumimoji="0" lang="en-US" sz="7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504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D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D126092-34BB-4A70-A9D2-70428FF4CF0A}"/>
              </a:ext>
            </a:extLst>
          </p:cNvPr>
          <p:cNvSpPr txBox="1"/>
          <p:nvPr/>
        </p:nvSpPr>
        <p:spPr>
          <a:xfrm>
            <a:off x="838200" y="171161"/>
            <a:ext cx="3048000" cy="296245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kern="1200">
                <a:solidFill>
                  <a:srgbClr val="FFFFFF"/>
                </a:solidFill>
                <a:latin typeface="+mj-lt"/>
                <a:ea typeface="+mj-ea"/>
                <a:cs typeface="+mj-cs"/>
              </a:rPr>
              <a:t>What do you think </a:t>
            </a:r>
            <a:r>
              <a:rPr lang="en-US" sz="3200" kern="1200">
                <a:solidFill>
                  <a:schemeClr val="accent2"/>
                </a:solidFill>
                <a:latin typeface="+mj-lt"/>
                <a:ea typeface="+mj-ea"/>
                <a:cs typeface="+mj-cs"/>
                <a:hlinkClick r:id="rId3">
                  <a:extLst>
                    <a:ext uri="{A12FA001-AC4F-418D-AE19-62706E023703}">
                      <ahyp:hlinkClr xmlns:ahyp="http://schemas.microsoft.com/office/drawing/2018/hyperlinkcolor" val="tx"/>
                    </a:ext>
                  </a:extLst>
                </a:hlinkClick>
              </a:rPr>
              <a:t>Topography</a:t>
            </a:r>
            <a:r>
              <a:rPr lang="en-US" sz="3200" kern="1200">
                <a:solidFill>
                  <a:srgbClr val="FFFFFF"/>
                </a:solidFill>
                <a:latin typeface="+mj-lt"/>
                <a:ea typeface="+mj-ea"/>
                <a:cs typeface="+mj-cs"/>
              </a:rPr>
              <a:t> is? </a:t>
            </a:r>
          </a:p>
        </p:txBody>
      </p:sp>
      <p:pic>
        <p:nvPicPr>
          <p:cNvPr id="2" name="Picture 1">
            <a:extLst>
              <a:ext uri="{FF2B5EF4-FFF2-40B4-BE49-F238E27FC236}">
                <a16:creationId xmlns:a16="http://schemas.microsoft.com/office/drawing/2014/main" id="{0804559F-A7D3-4F7E-836E-98FEF3EC94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023282" y="59818"/>
            <a:ext cx="5578816" cy="6681217"/>
          </a:xfrm>
          <a:prstGeom prst="rect">
            <a:avLst/>
          </a:prstGeom>
        </p:spPr>
      </p:pic>
      <p:graphicFrame>
        <p:nvGraphicFramePr>
          <p:cNvPr id="10" name="Table 9">
            <a:extLst>
              <a:ext uri="{FF2B5EF4-FFF2-40B4-BE49-F238E27FC236}">
                <a16:creationId xmlns:a16="http://schemas.microsoft.com/office/drawing/2014/main" id="{8A28DA08-1E34-4B39-BE4E-DEF36006C3C6}"/>
              </a:ext>
            </a:extLst>
          </p:cNvPr>
          <p:cNvGraphicFramePr>
            <a:graphicFrameLocks noGrp="1"/>
          </p:cNvGraphicFramePr>
          <p:nvPr>
            <p:extLst>
              <p:ext uri="{D42A27DB-BD31-4B8C-83A1-F6EECF244321}">
                <p14:modId xmlns:p14="http://schemas.microsoft.com/office/powerpoint/2010/main" val="1805798005"/>
              </p:ext>
            </p:extLst>
          </p:nvPr>
        </p:nvGraphicFramePr>
        <p:xfrm>
          <a:off x="4144816" y="426057"/>
          <a:ext cx="7335748" cy="5948737"/>
        </p:xfrm>
        <a:graphic>
          <a:graphicData uri="http://schemas.openxmlformats.org/drawingml/2006/table">
            <a:tbl>
              <a:tblPr/>
              <a:tblGrid>
                <a:gridCol w="7335748">
                  <a:extLst>
                    <a:ext uri="{9D8B030D-6E8A-4147-A177-3AD203B41FA5}">
                      <a16:colId xmlns:a16="http://schemas.microsoft.com/office/drawing/2014/main" val="1838481165"/>
                    </a:ext>
                  </a:extLst>
                </a:gridCol>
              </a:tblGrid>
              <a:tr h="5948737">
                <a:tc>
                  <a:txBody>
                    <a:bodyPr/>
                    <a:lstStyle/>
                    <a:p>
                      <a:endParaRPr lang="en-US" dirty="0"/>
                    </a:p>
                  </a:txBody>
                  <a:tcPr>
                    <a:lnL w="76200" cmpd="sng">
                      <a:solidFill>
                        <a:schemeClr val="accent1">
                          <a:lumMod val="75000"/>
                        </a:schemeClr>
                      </a:solidFill>
                      <a:prstDash val="solid"/>
                    </a:lnL>
                    <a:lnR w="76200" cmpd="sng">
                      <a:solidFill>
                        <a:schemeClr val="accent1">
                          <a:lumMod val="75000"/>
                        </a:schemeClr>
                      </a:solidFill>
                      <a:prstDash val="solid"/>
                    </a:lnR>
                    <a:lnT w="76200" cmpd="sng">
                      <a:solidFill>
                        <a:schemeClr val="accent1">
                          <a:lumMod val="75000"/>
                        </a:schemeClr>
                      </a:solidFill>
                      <a:prstDash val="solid"/>
                    </a:lnT>
                    <a:lnB w="76200" cmpd="sng">
                      <a:solidFill>
                        <a:schemeClr val="accent1">
                          <a:lumMod val="75000"/>
                        </a:schemeClr>
                      </a:solidFill>
                      <a:prstDash val="solid"/>
                    </a:lnB>
                  </a:tcPr>
                </a:tc>
                <a:extLst>
                  <a:ext uri="{0D108BD9-81ED-4DB2-BD59-A6C34878D82A}">
                    <a16:rowId xmlns:a16="http://schemas.microsoft.com/office/drawing/2014/main" val="257156164"/>
                  </a:ext>
                </a:extLst>
              </a:tr>
            </a:tbl>
          </a:graphicData>
        </a:graphic>
      </p:graphicFrame>
    </p:spTree>
    <p:extLst>
      <p:ext uri="{BB962C8B-B14F-4D97-AF65-F5344CB8AC3E}">
        <p14:creationId xmlns:p14="http://schemas.microsoft.com/office/powerpoint/2010/main" val="202570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rocky hill side&#10;&#10;Description automatically generated">
            <a:extLst>
              <a:ext uri="{FF2B5EF4-FFF2-40B4-BE49-F238E27FC236}">
                <a16:creationId xmlns:a16="http://schemas.microsoft.com/office/drawing/2014/main" id="{0A99FCAF-47D3-4621-9593-AD098D0BA3A2}"/>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56854" y="-172292"/>
            <a:ext cx="12448854" cy="7030291"/>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07B9D78-91A5-4193-8CC5-269FE98794E1}"/>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300">
                <a:solidFill>
                  <a:srgbClr val="AF765D"/>
                </a:solidFill>
                <a:hlinkClick r:id="rId5">
                  <a:extLst>
                    <a:ext uri="{A12FA001-AC4F-418D-AE19-62706E023703}">
                      <ahyp:hlinkClr xmlns:ahyp="http://schemas.microsoft.com/office/drawing/2018/hyperlinkcolor" val="tx"/>
                    </a:ext>
                  </a:extLst>
                </a:hlinkClick>
              </a:rPr>
              <a:t>“</a:t>
            </a:r>
            <a:r>
              <a:rPr lang="en-US" sz="3300">
                <a:solidFill>
                  <a:srgbClr val="0070C0"/>
                </a:solidFill>
                <a:hlinkClick r:id="rId5">
                  <a:extLst>
                    <a:ext uri="{A12FA001-AC4F-418D-AE19-62706E023703}">
                      <ahyp:hlinkClr xmlns:ahyp="http://schemas.microsoft.com/office/drawing/2018/hyperlinkcolor" val="tx"/>
                    </a:ext>
                  </a:extLst>
                </a:hlinkClick>
              </a:rPr>
              <a:t>What is Topography”</a:t>
            </a:r>
            <a:br>
              <a:rPr lang="en-US" sz="3300">
                <a:solidFill>
                  <a:srgbClr val="0070C0"/>
                </a:solidFill>
                <a:hlinkClick r:id="rId5">
                  <a:extLst>
                    <a:ext uri="{A12FA001-AC4F-418D-AE19-62706E023703}">
                      <ahyp:hlinkClr xmlns:ahyp="http://schemas.microsoft.com/office/drawing/2018/hyperlinkcolor" val="tx"/>
                    </a:ext>
                  </a:extLst>
                </a:hlinkClick>
              </a:rPr>
            </a:br>
            <a:r>
              <a:rPr lang="en-US" sz="3300">
                <a:solidFill>
                  <a:srgbClr val="0070C0"/>
                </a:solidFill>
                <a:hlinkClick r:id="rId5">
                  <a:extLst>
                    <a:ext uri="{A12FA001-AC4F-418D-AE19-62706E023703}">
                      <ahyp:hlinkClr xmlns:ahyp="http://schemas.microsoft.com/office/drawing/2018/hyperlinkcolor" val="tx"/>
                    </a:ext>
                  </a:extLst>
                </a:hlinkClick>
              </a:rPr>
              <a:t>Video</a:t>
            </a:r>
            <a:endParaRPr lang="en-US" sz="3300">
              <a:solidFill>
                <a:srgbClr val="0070C0"/>
              </a:solidFill>
            </a:endParaRPr>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9E200AC-17A6-45A2-B7C7-3298D411D3E2}"/>
              </a:ext>
            </a:extLst>
          </p:cNvPr>
          <p:cNvSpPr txBox="1"/>
          <p:nvPr/>
        </p:nvSpPr>
        <p:spPr>
          <a:xfrm>
            <a:off x="256854" y="3417573"/>
            <a:ext cx="5322013" cy="2619839"/>
          </a:xfrm>
          <a:prstGeom prst="rect">
            <a:avLst/>
          </a:prstGeom>
        </p:spPr>
        <p:txBody>
          <a:bodyPr vert="horz" lIns="91440" tIns="45720" rIns="91440" bIns="45720" rtlCol="0" anchor="ctr">
            <a:normAutofit/>
          </a:bodyPr>
          <a:lstStyle/>
          <a:p>
            <a:pPr marL="342900" indent="-342900" defTabSz="914400">
              <a:lnSpc>
                <a:spcPct val="90000"/>
              </a:lnSpc>
              <a:spcAft>
                <a:spcPts val="600"/>
              </a:spcAft>
              <a:buFont typeface="Arial" panose="020B0604020202020204" pitchFamily="34" charset="0"/>
              <a:buChar char="•"/>
            </a:pPr>
            <a:r>
              <a:rPr lang="en-US" sz="2400"/>
              <a:t>What is topography?</a:t>
            </a:r>
          </a:p>
          <a:p>
            <a:pPr marL="342900" indent="-342900" defTabSz="914400">
              <a:lnSpc>
                <a:spcPct val="90000"/>
              </a:lnSpc>
              <a:spcAft>
                <a:spcPts val="600"/>
              </a:spcAft>
              <a:buFont typeface="Arial" panose="020B0604020202020204" pitchFamily="34" charset="0"/>
              <a:buChar char="•"/>
            </a:pPr>
            <a:endParaRPr lang="en-US" sz="2400"/>
          </a:p>
          <a:p>
            <a:pPr marL="342900" indent="-342900" defTabSz="914400">
              <a:lnSpc>
                <a:spcPct val="90000"/>
              </a:lnSpc>
              <a:spcAft>
                <a:spcPts val="600"/>
              </a:spcAft>
              <a:buFont typeface="Arial" panose="020B0604020202020204" pitchFamily="34" charset="0"/>
              <a:buChar char="•"/>
            </a:pPr>
            <a:r>
              <a:rPr lang="en-US" sz="2400"/>
              <a:t>Did your definition or idea of topography change after watching the video? </a:t>
            </a:r>
          </a:p>
        </p:txBody>
      </p:sp>
      <p:sp>
        <p:nvSpPr>
          <p:cNvPr id="8" name="TextBox 7">
            <a:extLst>
              <a:ext uri="{FF2B5EF4-FFF2-40B4-BE49-F238E27FC236}">
                <a16:creationId xmlns:a16="http://schemas.microsoft.com/office/drawing/2014/main" id="{399254AF-2269-4C04-B680-8CB10D926FA7}"/>
              </a:ext>
            </a:extLst>
          </p:cNvPr>
          <p:cNvSpPr txBox="1"/>
          <p:nvPr/>
        </p:nvSpPr>
        <p:spPr>
          <a:xfrm>
            <a:off x="9468176" y="6657945"/>
            <a:ext cx="2723823" cy="200055"/>
          </a:xfrm>
          <a:prstGeom prst="rect">
            <a:avLst/>
          </a:prstGeom>
          <a:noFill/>
        </p:spPr>
        <p:txBody>
          <a:bodyPr wrap="none" rtlCol="0">
            <a:spAutoFit/>
          </a:bodyPr>
          <a:lstStyle/>
          <a:p>
            <a:pPr algn="r">
              <a:spcAft>
                <a:spcPts val="600"/>
              </a:spcAft>
            </a:pPr>
            <a:r>
              <a:rPr lang="en-US" sz="700">
                <a:solidFill>
                  <a:srgbClr val="FFFFFF"/>
                </a:solidFill>
                <a:hlinkClick r:id="rId4" tooltip="https://www.flickr.com/photos/snoll/445648147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378131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5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73B3460-E6EE-4BD8-846A-AD4A5D7E81CF}"/>
              </a:ext>
            </a:extLst>
          </p:cNvPr>
          <p:cNvSpPr txBox="1"/>
          <p:nvPr/>
        </p:nvSpPr>
        <p:spPr>
          <a:xfrm>
            <a:off x="8772041" y="618681"/>
            <a:ext cx="3254644" cy="479456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a:solidFill>
                  <a:srgbClr val="FFFFFF"/>
                </a:solidFill>
                <a:latin typeface="+mj-lt"/>
                <a:ea typeface="+mj-ea"/>
                <a:cs typeface="+mj-cs"/>
              </a:rPr>
              <a:t>How could </a:t>
            </a:r>
            <a:r>
              <a:rPr lang="en-US" sz="3600">
                <a:solidFill>
                  <a:schemeClr val="accent2"/>
                </a:solidFill>
                <a:latin typeface="+mj-lt"/>
                <a:ea typeface="+mj-ea"/>
                <a:cs typeface="+mj-cs"/>
                <a:hlinkClick r:id="rId3">
                  <a:extLst>
                    <a:ext uri="{A12FA001-AC4F-418D-AE19-62706E023703}">
                      <ahyp:hlinkClr xmlns:ahyp="http://schemas.microsoft.com/office/drawing/2018/hyperlinkcolor" val="tx"/>
                    </a:ext>
                  </a:extLst>
                </a:hlinkClick>
              </a:rPr>
              <a:t>topography</a:t>
            </a:r>
            <a:r>
              <a:rPr lang="en-US" sz="3600">
                <a:solidFill>
                  <a:srgbClr val="FFFFFF"/>
                </a:solidFill>
                <a:latin typeface="+mj-lt"/>
                <a:ea typeface="+mj-ea"/>
                <a:cs typeface="+mj-cs"/>
              </a:rPr>
              <a:t> potentially affect what </a:t>
            </a:r>
          </a:p>
          <a:p>
            <a:pPr defTabSz="914400">
              <a:lnSpc>
                <a:spcPct val="90000"/>
              </a:lnSpc>
              <a:spcBef>
                <a:spcPct val="0"/>
              </a:spcBef>
              <a:spcAft>
                <a:spcPts val="600"/>
              </a:spcAft>
            </a:pPr>
            <a:r>
              <a:rPr lang="en-US" sz="3600">
                <a:solidFill>
                  <a:srgbClr val="FFFFFF"/>
                </a:solidFill>
                <a:latin typeface="+mj-lt"/>
                <a:ea typeface="+mj-ea"/>
                <a:cs typeface="+mj-cs"/>
              </a:rPr>
              <a:t>crops/livestock are produced in Wyoming?</a:t>
            </a:r>
          </a:p>
          <a:p>
            <a:pPr defTabSz="914400">
              <a:lnSpc>
                <a:spcPct val="90000"/>
              </a:lnSpc>
              <a:spcBef>
                <a:spcPct val="0"/>
              </a:spcBef>
              <a:spcAft>
                <a:spcPts val="600"/>
              </a:spcAft>
            </a:pPr>
            <a:endParaRPr lang="en-US" sz="3600">
              <a:solidFill>
                <a:srgbClr val="FFFFFF"/>
              </a:solidFill>
              <a:latin typeface="+mj-lt"/>
              <a:ea typeface="+mj-ea"/>
              <a:cs typeface="+mj-cs"/>
            </a:endParaRPr>
          </a:p>
        </p:txBody>
      </p:sp>
      <p:sp>
        <p:nvSpPr>
          <p:cNvPr id="2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5EFB047-7FF6-4287-8C50-3993BC567D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6251" y="942538"/>
            <a:ext cx="7163222" cy="4808332"/>
          </a:xfrm>
          <a:prstGeom prst="rect">
            <a:avLst/>
          </a:prstGeom>
          <a:effectLst/>
        </p:spPr>
      </p:pic>
      <p:graphicFrame>
        <p:nvGraphicFramePr>
          <p:cNvPr id="3" name="Table 2">
            <a:extLst>
              <a:ext uri="{FF2B5EF4-FFF2-40B4-BE49-F238E27FC236}">
                <a16:creationId xmlns:a16="http://schemas.microsoft.com/office/drawing/2014/main" id="{130864F6-8EBB-4F68-B2FD-03D225EDCA63}"/>
              </a:ext>
            </a:extLst>
          </p:cNvPr>
          <p:cNvGraphicFramePr>
            <a:graphicFrameLocks noGrp="1"/>
          </p:cNvGraphicFramePr>
          <p:nvPr>
            <p:extLst>
              <p:ext uri="{D42A27DB-BD31-4B8C-83A1-F6EECF244321}">
                <p14:modId xmlns:p14="http://schemas.microsoft.com/office/powerpoint/2010/main" val="2788118594"/>
              </p:ext>
            </p:extLst>
          </p:nvPr>
        </p:nvGraphicFramePr>
        <p:xfrm>
          <a:off x="349321" y="431515"/>
          <a:ext cx="8291245" cy="5815173"/>
        </p:xfrm>
        <a:graphic>
          <a:graphicData uri="http://schemas.openxmlformats.org/drawingml/2006/table">
            <a:tbl>
              <a:tblPr/>
              <a:tblGrid>
                <a:gridCol w="8291245">
                  <a:extLst>
                    <a:ext uri="{9D8B030D-6E8A-4147-A177-3AD203B41FA5}">
                      <a16:colId xmlns:a16="http://schemas.microsoft.com/office/drawing/2014/main" val="2102547277"/>
                    </a:ext>
                  </a:extLst>
                </a:gridCol>
              </a:tblGrid>
              <a:tr h="5815173">
                <a:tc>
                  <a:txBody>
                    <a:bodyPr/>
                    <a:lstStyle/>
                    <a:p>
                      <a:endParaRPr lang="en-US"/>
                    </a:p>
                  </a:txBody>
                  <a:tcPr>
                    <a:lnL w="76200" cmpd="sng">
                      <a:solidFill>
                        <a:schemeClr val="accent1">
                          <a:lumMod val="75000"/>
                        </a:schemeClr>
                      </a:solidFill>
                      <a:prstDash val="solid"/>
                    </a:lnL>
                    <a:lnR w="76200" cmpd="sng">
                      <a:solidFill>
                        <a:schemeClr val="accent1">
                          <a:lumMod val="75000"/>
                        </a:schemeClr>
                      </a:solidFill>
                      <a:prstDash val="solid"/>
                    </a:lnR>
                    <a:lnT w="76200" cmpd="sng">
                      <a:solidFill>
                        <a:schemeClr val="accent1">
                          <a:lumMod val="75000"/>
                        </a:schemeClr>
                      </a:solidFill>
                      <a:prstDash val="solid"/>
                    </a:lnT>
                    <a:lnB w="76200" cmpd="sng">
                      <a:solidFill>
                        <a:schemeClr val="accent1">
                          <a:lumMod val="75000"/>
                        </a:schemeClr>
                      </a:solidFill>
                      <a:prstDash val="solid"/>
                    </a:lnB>
                  </a:tcPr>
                </a:tc>
                <a:extLst>
                  <a:ext uri="{0D108BD9-81ED-4DB2-BD59-A6C34878D82A}">
                    <a16:rowId xmlns:a16="http://schemas.microsoft.com/office/drawing/2014/main" val="3347041884"/>
                  </a:ext>
                </a:extLst>
              </a:tr>
            </a:tbl>
          </a:graphicData>
        </a:graphic>
      </p:graphicFrame>
    </p:spTree>
    <p:extLst>
      <p:ext uri="{BB962C8B-B14F-4D97-AF65-F5344CB8AC3E}">
        <p14:creationId xmlns:p14="http://schemas.microsoft.com/office/powerpoint/2010/main" val="255563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D6D71FF-D461-4EE2-B45B-21D4310F970B}"/>
              </a:ext>
            </a:extLst>
          </p:cNvPr>
          <p:cNvSpPr txBox="1"/>
          <p:nvPr/>
        </p:nvSpPr>
        <p:spPr>
          <a:xfrm>
            <a:off x="484634" y="742951"/>
            <a:ext cx="4184558" cy="496252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800" kern="1200">
                <a:solidFill>
                  <a:srgbClr val="FFFFFF"/>
                </a:solidFill>
                <a:latin typeface="+mj-lt"/>
                <a:ea typeface="+mj-ea"/>
                <a:cs typeface="+mj-cs"/>
              </a:rPr>
              <a:t>What is the definition of </a:t>
            </a:r>
            <a:r>
              <a:rPr lang="en-US" sz="4800" kern="1200">
                <a:solidFill>
                  <a:schemeClr val="accent2"/>
                </a:solidFill>
                <a:latin typeface="+mj-lt"/>
                <a:ea typeface="+mj-ea"/>
                <a:cs typeface="+mj-cs"/>
                <a:hlinkClick r:id="rId3">
                  <a:extLst>
                    <a:ext uri="{A12FA001-AC4F-418D-AE19-62706E023703}">
                      <ahyp:hlinkClr xmlns:ahyp="http://schemas.microsoft.com/office/drawing/2018/hyperlinkcolor" val="tx"/>
                    </a:ext>
                  </a:extLst>
                </a:hlinkClick>
              </a:rPr>
              <a:t>precipitation</a:t>
            </a:r>
            <a:r>
              <a:rPr lang="en-US" sz="4800" kern="120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5BF340EA-8E61-423E-B100-E95AF7779C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827189" y="224411"/>
            <a:ext cx="5087386" cy="6434120"/>
          </a:xfrm>
          <a:prstGeom prst="rect">
            <a:avLst/>
          </a:prstGeom>
        </p:spPr>
      </p:pic>
    </p:spTree>
    <p:extLst>
      <p:ext uri="{BB962C8B-B14F-4D97-AF65-F5344CB8AC3E}">
        <p14:creationId xmlns:p14="http://schemas.microsoft.com/office/powerpoint/2010/main" val="317279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C7576-2275-4329-BF24-84FDD7BBD688}"/>
              </a:ext>
            </a:extLst>
          </p:cNvPr>
          <p:cNvSpPr>
            <a:spLocks noGrp="1"/>
          </p:cNvSpPr>
          <p:nvPr>
            <p:ph type="title"/>
          </p:nvPr>
        </p:nvSpPr>
        <p:spPr>
          <a:xfrm>
            <a:off x="353989" y="568162"/>
            <a:ext cx="3046226" cy="3988190"/>
          </a:xfrm>
        </p:spPr>
        <p:txBody>
          <a:bodyPr>
            <a:normAutofit fontScale="90000"/>
          </a:bodyPr>
          <a:lstStyle/>
          <a:p>
            <a:r>
              <a:rPr lang="en-US" sz="3300" dirty="0">
                <a:solidFill>
                  <a:srgbClr val="2C2C2C"/>
                </a:solidFill>
              </a:rPr>
              <a:t>How could </a:t>
            </a:r>
            <a:r>
              <a:rPr lang="en-US" sz="3300" dirty="0">
                <a:solidFill>
                  <a:srgbClr val="0070C0"/>
                </a:solidFill>
                <a:hlinkClick r:id="rId3">
                  <a:extLst>
                    <a:ext uri="{A12FA001-AC4F-418D-AE19-62706E023703}">
                      <ahyp:hlinkClr xmlns:ahyp="http://schemas.microsoft.com/office/drawing/2018/hyperlinkcolor" val="tx"/>
                    </a:ext>
                  </a:extLst>
                </a:hlinkClick>
              </a:rPr>
              <a:t>precipitation</a:t>
            </a:r>
            <a:r>
              <a:rPr lang="en-US" sz="3300" dirty="0">
                <a:solidFill>
                  <a:srgbClr val="2C2C2C"/>
                </a:solidFill>
              </a:rPr>
              <a:t> potentially affect what crops and livestock are produced in Wyoming?</a:t>
            </a:r>
            <a:br>
              <a:rPr lang="en-US" sz="3300" dirty="0">
                <a:solidFill>
                  <a:srgbClr val="2C2C2C"/>
                </a:solidFill>
              </a:rPr>
            </a:br>
            <a:endParaRPr lang="en-US" sz="3300" dirty="0">
              <a:solidFill>
                <a:srgbClr val="2C2C2C"/>
              </a:solidFill>
            </a:endParaRPr>
          </a:p>
        </p:txBody>
      </p:sp>
      <p:sp>
        <p:nvSpPr>
          <p:cNvPr id="10"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lendar&#10;&#10;Description automatically generated">
            <a:extLst>
              <a:ext uri="{FF2B5EF4-FFF2-40B4-BE49-F238E27FC236}">
                <a16:creationId xmlns:a16="http://schemas.microsoft.com/office/drawing/2014/main" id="{621C94ED-3A15-4DF2-9A20-412754E6BE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243544" y="38238"/>
            <a:ext cx="4808332" cy="6616931"/>
          </a:xfrm>
          <a:prstGeom prst="rect">
            <a:avLst/>
          </a:prstGeom>
          <a:effectLst/>
        </p:spPr>
      </p:pic>
      <p:pic>
        <p:nvPicPr>
          <p:cNvPr id="5" name="Picture 4" descr="A group of clouds in the sky&#10;&#10;Description automatically generated">
            <a:extLst>
              <a:ext uri="{FF2B5EF4-FFF2-40B4-BE49-F238E27FC236}">
                <a16:creationId xmlns:a16="http://schemas.microsoft.com/office/drawing/2014/main" id="{E1E1876F-A8E8-418B-9AB3-ED25C7E75DA8}"/>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346219" y="4128294"/>
            <a:ext cx="2992399" cy="1992439"/>
          </a:xfrm>
          <a:prstGeom prst="rect">
            <a:avLst/>
          </a:prstGeom>
        </p:spPr>
      </p:pic>
    </p:spTree>
    <p:extLst>
      <p:ext uri="{BB962C8B-B14F-4D97-AF65-F5344CB8AC3E}">
        <p14:creationId xmlns:p14="http://schemas.microsoft.com/office/powerpoint/2010/main" val="885556643"/>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74175D-F474-4775-BB9E-A79AE2F82FE5}">
  <ds:schemaRefs>
    <ds:schemaRef ds:uri="http://schemas.microsoft.com/sharepoint/v3/contenttype/forms"/>
  </ds:schemaRefs>
</ds:datastoreItem>
</file>

<file path=customXml/itemProps2.xml><?xml version="1.0" encoding="utf-8"?>
<ds:datastoreItem xmlns:ds="http://schemas.openxmlformats.org/officeDocument/2006/customXml" ds:itemID="{08DB8BEE-B5A5-4952-BE8C-A466A7E6629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1690D86-E4F8-4938-84F0-328E7FFA0F35}"/>
</file>

<file path=docProps/app.xml><?xml version="1.0" encoding="utf-8"?>
<Properties xmlns="http://schemas.openxmlformats.org/officeDocument/2006/extended-properties" xmlns:vt="http://schemas.openxmlformats.org/officeDocument/2006/docPropsVTypes">
  <TotalTime>4</TotalTime>
  <Words>620</Words>
  <Application>Microsoft Office PowerPoint</Application>
  <PresentationFormat>Widescreen</PresentationFormat>
  <Paragraphs>95</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Agriculture</vt:lpstr>
      <vt:lpstr>Today’s Challenge</vt:lpstr>
      <vt:lpstr>PowerPoint Presentation</vt:lpstr>
      <vt:lpstr>PowerPoint Presentation</vt:lpstr>
      <vt:lpstr>PowerPoint Presentation</vt:lpstr>
      <vt:lpstr>“What is Topography” Video</vt:lpstr>
      <vt:lpstr>PowerPoint Presentation</vt:lpstr>
      <vt:lpstr>PowerPoint Presentation</vt:lpstr>
      <vt:lpstr>How could precipitation potentially affect what crops and livestock are produced in Wyoming? </vt:lpstr>
      <vt:lpstr>PowerPoint Presentation</vt:lpstr>
      <vt:lpstr>PowerPoint Presentation</vt:lpstr>
      <vt:lpstr>PowerPoint Presentation</vt:lpstr>
      <vt:lpstr>PowerPoint Presentation</vt:lpstr>
      <vt:lpstr>PowerPoint Presentation</vt:lpstr>
      <vt:lpstr>PowerPoint Presentation</vt:lpstr>
      <vt:lpstr>What did we learn from today’s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dc:title>
  <dc:creator>Dea Kobbe</dc:creator>
  <cp:lastModifiedBy>Stephanie Russell</cp:lastModifiedBy>
  <cp:revision>1</cp:revision>
  <dcterms:created xsi:type="dcterms:W3CDTF">2020-10-22T21:57:42Z</dcterms:created>
  <dcterms:modified xsi:type="dcterms:W3CDTF">2021-07-21T22:28:10Z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