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5"/>
  </p:notesMasterIdLst>
  <p:sldIdLst>
    <p:sldId id="256" r:id="rId5"/>
    <p:sldId id="257" r:id="rId6"/>
    <p:sldId id="261" r:id="rId7"/>
    <p:sldId id="263" r:id="rId8"/>
    <p:sldId id="283" r:id="rId9"/>
    <p:sldId id="297" r:id="rId10"/>
    <p:sldId id="284" r:id="rId11"/>
    <p:sldId id="290" r:id="rId12"/>
    <p:sldId id="285" r:id="rId13"/>
    <p:sldId id="291" r:id="rId14"/>
    <p:sldId id="286" r:id="rId15"/>
    <p:sldId id="292" r:id="rId16"/>
    <p:sldId id="287" r:id="rId17"/>
    <p:sldId id="293" r:id="rId18"/>
    <p:sldId id="288" r:id="rId19"/>
    <p:sldId id="294" r:id="rId20"/>
    <p:sldId id="289" r:id="rId21"/>
    <p:sldId id="295" r:id="rId22"/>
    <p:sldId id="296" r:id="rId23"/>
    <p:sldId id="264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D11A2F-0138-4B52-A5DD-4E093726C5C9}" v="1" dt="2021-07-21T22:28:32.4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81006" autoAdjust="0"/>
  </p:normalViewPr>
  <p:slideViewPr>
    <p:cSldViewPr snapToGrid="0">
      <p:cViewPr varScale="1">
        <p:scale>
          <a:sx n="89" d="100"/>
          <a:sy n="89" d="100"/>
        </p:scale>
        <p:origin x="7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Russell" userId="f71637d8-1f63-4a52-8dcf-c8b5f3a85ec9" providerId="ADAL" clId="{C0B1D638-B6B1-4C77-93E0-CF45A6BCB149}"/>
    <pc:docChg chg="custSel delSld modSld">
      <pc:chgData name="Stephanie Russell" userId="f71637d8-1f63-4a52-8dcf-c8b5f3a85ec9" providerId="ADAL" clId="{C0B1D638-B6B1-4C77-93E0-CF45A6BCB149}" dt="2020-11-23T21:42:30.562" v="182" actId="20577"/>
      <pc:docMkLst>
        <pc:docMk/>
      </pc:docMkLst>
      <pc:sldChg chg="del">
        <pc:chgData name="Stephanie Russell" userId="f71637d8-1f63-4a52-8dcf-c8b5f3a85ec9" providerId="ADAL" clId="{C0B1D638-B6B1-4C77-93E0-CF45A6BCB149}" dt="2020-11-23T21:41:50.744" v="26" actId="2696"/>
        <pc:sldMkLst>
          <pc:docMk/>
          <pc:sldMk cId="2874502932" sldId="282"/>
        </pc:sldMkLst>
      </pc:sldChg>
      <pc:sldChg chg="modNotesTx">
        <pc:chgData name="Stephanie Russell" userId="f71637d8-1f63-4a52-8dcf-c8b5f3a85ec9" providerId="ADAL" clId="{C0B1D638-B6B1-4C77-93E0-CF45A6BCB149}" dt="2020-11-23T21:42:30.562" v="182" actId="20577"/>
        <pc:sldMkLst>
          <pc:docMk/>
          <pc:sldMk cId="475298250" sldId="296"/>
        </pc:sldMkLst>
      </pc:sldChg>
    </pc:docChg>
  </pc:docChgLst>
  <pc:docChgLst>
    <pc:chgData name="Stephanie Russell" userId="f71637d8-1f63-4a52-8dcf-c8b5f3a85ec9" providerId="ADAL" clId="{BF30A0DC-0482-4F70-874B-1698F6360221}"/>
    <pc:docChg chg="undo redo custSel modSld">
      <pc:chgData name="Stephanie Russell" userId="f71637d8-1f63-4a52-8dcf-c8b5f3a85ec9" providerId="ADAL" clId="{BF30A0DC-0482-4F70-874B-1698F6360221}" dt="2020-11-16T21:20:58.348" v="102" actId="14100"/>
      <pc:docMkLst>
        <pc:docMk/>
      </pc:docMkLst>
      <pc:sldChg chg="delSp modSp setBg">
        <pc:chgData name="Stephanie Russell" userId="f71637d8-1f63-4a52-8dcf-c8b5f3a85ec9" providerId="ADAL" clId="{BF30A0DC-0482-4F70-874B-1698F6360221}" dt="2020-11-16T21:12:56.164" v="21"/>
        <pc:sldMkLst>
          <pc:docMk/>
          <pc:sldMk cId="628440327" sldId="257"/>
        </pc:sldMkLst>
        <pc:spChg chg="mod">
          <ac:chgData name="Stephanie Russell" userId="f71637d8-1f63-4a52-8dcf-c8b5f3a85ec9" providerId="ADAL" clId="{BF30A0DC-0482-4F70-874B-1698F6360221}" dt="2020-11-16T21:10:52.207" v="15" actId="1076"/>
          <ac:spMkLst>
            <pc:docMk/>
            <pc:sldMk cId="628440327" sldId="257"/>
            <ac:spMk id="2" creationId="{C30BC017-0313-464C-9CD5-246FA2E5C494}"/>
          </ac:spMkLst>
        </pc:spChg>
        <pc:spChg chg="mod">
          <ac:chgData name="Stephanie Russell" userId="f71637d8-1f63-4a52-8dcf-c8b5f3a85ec9" providerId="ADAL" clId="{BF30A0DC-0482-4F70-874B-1698F6360221}" dt="2020-11-16T21:10:56.010" v="16" actId="1076"/>
          <ac:spMkLst>
            <pc:docMk/>
            <pc:sldMk cId="628440327" sldId="257"/>
            <ac:spMk id="3" creationId="{33EADCCD-3EDF-481A-B479-55CAAFC6EB43}"/>
          </ac:spMkLst>
        </pc:spChg>
        <pc:picChg chg="del mod">
          <ac:chgData name="Stephanie Russell" userId="f71637d8-1f63-4a52-8dcf-c8b5f3a85ec9" providerId="ADAL" clId="{BF30A0DC-0482-4F70-874B-1698F6360221}" dt="2020-11-16T21:12:40.640" v="18" actId="478"/>
          <ac:picMkLst>
            <pc:docMk/>
            <pc:sldMk cId="628440327" sldId="257"/>
            <ac:picMk id="5" creationId="{C2D7DDB2-BC08-48AC-BF1E-EE6CBEBCE1A8}"/>
          </ac:picMkLst>
        </pc:picChg>
      </pc:sldChg>
      <pc:sldChg chg="addSp delSp modSp">
        <pc:chgData name="Stephanie Russell" userId="f71637d8-1f63-4a52-8dcf-c8b5f3a85ec9" providerId="ADAL" clId="{BF30A0DC-0482-4F70-874B-1698F6360221}" dt="2020-11-16T21:13:39.277" v="32" actId="478"/>
        <pc:sldMkLst>
          <pc:docMk/>
          <pc:sldMk cId="345049661" sldId="263"/>
        </pc:sldMkLst>
        <pc:spChg chg="mod">
          <ac:chgData name="Stephanie Russell" userId="f71637d8-1f63-4a52-8dcf-c8b5f3a85ec9" providerId="ADAL" clId="{BF30A0DC-0482-4F70-874B-1698F6360221}" dt="2020-11-16T21:13:33.363" v="28" actId="1076"/>
          <ac:spMkLst>
            <pc:docMk/>
            <pc:sldMk cId="345049661" sldId="263"/>
            <ac:spMk id="9" creationId="{6D2F809D-1A08-464C-A6E4-BC241F633D50}"/>
          </ac:spMkLst>
        </pc:spChg>
        <pc:graphicFrameChg chg="add del mod">
          <ac:chgData name="Stephanie Russell" userId="f71637d8-1f63-4a52-8dcf-c8b5f3a85ec9" providerId="ADAL" clId="{BF30A0DC-0482-4F70-874B-1698F6360221}" dt="2020-11-16T21:13:34.809" v="30" actId="1076"/>
          <ac:graphicFrameMkLst>
            <pc:docMk/>
            <pc:sldMk cId="345049661" sldId="263"/>
            <ac:graphicFrameMk id="2" creationId="{C4A04F2D-DF3A-4A6D-A89C-FC5EEBC025F0}"/>
          </ac:graphicFrameMkLst>
        </pc:graphicFrameChg>
        <pc:graphicFrameChg chg="add del">
          <ac:chgData name="Stephanie Russell" userId="f71637d8-1f63-4a52-8dcf-c8b5f3a85ec9" providerId="ADAL" clId="{BF30A0DC-0482-4F70-874B-1698F6360221}" dt="2020-11-16T21:13:39.277" v="32" actId="478"/>
          <ac:graphicFrameMkLst>
            <pc:docMk/>
            <pc:sldMk cId="345049661" sldId="263"/>
            <ac:graphicFrameMk id="3" creationId="{B3848C4B-47B0-43BE-97FC-5BD3E2BE94BE}"/>
          </ac:graphicFrameMkLst>
        </pc:graphicFrameChg>
      </pc:sldChg>
      <pc:sldChg chg="modSp">
        <pc:chgData name="Stephanie Russell" userId="f71637d8-1f63-4a52-8dcf-c8b5f3a85ec9" providerId="ADAL" clId="{BF30A0DC-0482-4F70-874B-1698F6360221}" dt="2020-11-16T21:16:22.713" v="67" actId="255"/>
        <pc:sldMkLst>
          <pc:docMk/>
          <pc:sldMk cId="418264786" sldId="284"/>
        </pc:sldMkLst>
        <pc:spChg chg="mod">
          <ac:chgData name="Stephanie Russell" userId="f71637d8-1f63-4a52-8dcf-c8b5f3a85ec9" providerId="ADAL" clId="{BF30A0DC-0482-4F70-874B-1698F6360221}" dt="2020-11-16T21:16:22.713" v="67" actId="255"/>
          <ac:spMkLst>
            <pc:docMk/>
            <pc:sldMk cId="418264786" sldId="284"/>
            <ac:spMk id="8" creationId="{E5292196-42F1-40C2-A5C4-C8FB1D8395F6}"/>
          </ac:spMkLst>
        </pc:spChg>
        <pc:picChg chg="mod modCrop">
          <ac:chgData name="Stephanie Russell" userId="f71637d8-1f63-4a52-8dcf-c8b5f3a85ec9" providerId="ADAL" clId="{BF30A0DC-0482-4F70-874B-1698F6360221}" dt="2020-11-16T21:14:24.261" v="41" actId="732"/>
          <ac:picMkLst>
            <pc:docMk/>
            <pc:sldMk cId="418264786" sldId="284"/>
            <ac:picMk id="2" creationId="{0BA747A6-2637-4A87-892A-D43CEFE7B308}"/>
          </ac:picMkLst>
        </pc:picChg>
      </pc:sldChg>
      <pc:sldChg chg="modSp">
        <pc:chgData name="Stephanie Russell" userId="f71637d8-1f63-4a52-8dcf-c8b5f3a85ec9" providerId="ADAL" clId="{BF30A0DC-0482-4F70-874B-1698F6360221}" dt="2020-11-16T21:15:09.927" v="50" actId="255"/>
        <pc:sldMkLst>
          <pc:docMk/>
          <pc:sldMk cId="2435460336" sldId="285"/>
        </pc:sldMkLst>
        <pc:spChg chg="mod">
          <ac:chgData name="Stephanie Russell" userId="f71637d8-1f63-4a52-8dcf-c8b5f3a85ec9" providerId="ADAL" clId="{BF30A0DC-0482-4F70-874B-1698F6360221}" dt="2020-11-16T21:15:09.927" v="50" actId="255"/>
          <ac:spMkLst>
            <pc:docMk/>
            <pc:sldMk cId="2435460336" sldId="285"/>
            <ac:spMk id="6" creationId="{BE982BE8-7B16-45AA-B895-4DD2C0880C2E}"/>
          </ac:spMkLst>
        </pc:spChg>
      </pc:sldChg>
      <pc:sldChg chg="modSp">
        <pc:chgData name="Stephanie Russell" userId="f71637d8-1f63-4a52-8dcf-c8b5f3a85ec9" providerId="ADAL" clId="{BF30A0DC-0482-4F70-874B-1698F6360221}" dt="2020-11-16T21:16:16.974" v="66" actId="1076"/>
        <pc:sldMkLst>
          <pc:docMk/>
          <pc:sldMk cId="3781815356" sldId="286"/>
        </pc:sldMkLst>
        <pc:spChg chg="mod">
          <ac:chgData name="Stephanie Russell" userId="f71637d8-1f63-4a52-8dcf-c8b5f3a85ec9" providerId="ADAL" clId="{BF30A0DC-0482-4F70-874B-1698F6360221}" dt="2020-11-16T21:16:16.974" v="66" actId="1076"/>
          <ac:spMkLst>
            <pc:docMk/>
            <pc:sldMk cId="3781815356" sldId="286"/>
            <ac:spMk id="5" creationId="{AC09306B-23DC-48AE-B422-98A018AFB22A}"/>
          </ac:spMkLst>
        </pc:spChg>
        <pc:picChg chg="mod modCrop">
          <ac:chgData name="Stephanie Russell" userId="f71637d8-1f63-4a52-8dcf-c8b5f3a85ec9" providerId="ADAL" clId="{BF30A0DC-0482-4F70-874B-1698F6360221}" dt="2020-11-16T21:16:00.389" v="62" actId="732"/>
          <ac:picMkLst>
            <pc:docMk/>
            <pc:sldMk cId="3781815356" sldId="286"/>
            <ac:picMk id="2" creationId="{2EEA5DCF-2543-484E-9FB9-E5632C9C6291}"/>
          </ac:picMkLst>
        </pc:picChg>
      </pc:sldChg>
      <pc:sldChg chg="modSp">
        <pc:chgData name="Stephanie Russell" userId="f71637d8-1f63-4a52-8dcf-c8b5f3a85ec9" providerId="ADAL" clId="{BF30A0DC-0482-4F70-874B-1698F6360221}" dt="2020-11-16T21:16:55.590" v="75" actId="1076"/>
        <pc:sldMkLst>
          <pc:docMk/>
          <pc:sldMk cId="2891123014" sldId="287"/>
        </pc:sldMkLst>
        <pc:spChg chg="mod">
          <ac:chgData name="Stephanie Russell" userId="f71637d8-1f63-4a52-8dcf-c8b5f3a85ec9" providerId="ADAL" clId="{BF30A0DC-0482-4F70-874B-1698F6360221}" dt="2020-11-16T21:16:55.590" v="75" actId="1076"/>
          <ac:spMkLst>
            <pc:docMk/>
            <pc:sldMk cId="2891123014" sldId="287"/>
            <ac:spMk id="6" creationId="{33279BBA-D7E2-462A-B75D-6D5E601C359C}"/>
          </ac:spMkLst>
        </pc:spChg>
      </pc:sldChg>
      <pc:sldChg chg="modSp">
        <pc:chgData name="Stephanie Russell" userId="f71637d8-1f63-4a52-8dcf-c8b5f3a85ec9" providerId="ADAL" clId="{BF30A0DC-0482-4F70-874B-1698F6360221}" dt="2020-11-16T21:18:15.642" v="95" actId="1076"/>
        <pc:sldMkLst>
          <pc:docMk/>
          <pc:sldMk cId="3804333520" sldId="288"/>
        </pc:sldMkLst>
        <pc:spChg chg="mod">
          <ac:chgData name="Stephanie Russell" userId="f71637d8-1f63-4a52-8dcf-c8b5f3a85ec9" providerId="ADAL" clId="{BF30A0DC-0482-4F70-874B-1698F6360221}" dt="2020-11-16T21:17:41.127" v="87" actId="14100"/>
          <ac:spMkLst>
            <pc:docMk/>
            <pc:sldMk cId="3804333520" sldId="288"/>
            <ac:spMk id="5" creationId="{82798CC0-7EF1-42C0-8093-38ED5E4823AA}"/>
          </ac:spMkLst>
        </pc:spChg>
        <pc:picChg chg="mod modCrop">
          <ac:chgData name="Stephanie Russell" userId="f71637d8-1f63-4a52-8dcf-c8b5f3a85ec9" providerId="ADAL" clId="{BF30A0DC-0482-4F70-874B-1698F6360221}" dt="2020-11-16T21:18:15.642" v="95" actId="1076"/>
          <ac:picMkLst>
            <pc:docMk/>
            <pc:sldMk cId="3804333520" sldId="288"/>
            <ac:picMk id="2" creationId="{2F316F7A-22BC-4994-A27F-D4F6F0BD26C3}"/>
          </ac:picMkLst>
        </pc:picChg>
      </pc:sldChg>
      <pc:sldChg chg="delSp modSp">
        <pc:chgData name="Stephanie Russell" userId="f71637d8-1f63-4a52-8dcf-c8b5f3a85ec9" providerId="ADAL" clId="{BF30A0DC-0482-4F70-874B-1698F6360221}" dt="2020-11-16T21:20:21.271" v="99" actId="14826"/>
        <pc:sldMkLst>
          <pc:docMk/>
          <pc:sldMk cId="2640873262" sldId="289"/>
        </pc:sldMkLst>
        <pc:spChg chg="del">
          <ac:chgData name="Stephanie Russell" userId="f71637d8-1f63-4a52-8dcf-c8b5f3a85ec9" providerId="ADAL" clId="{BF30A0DC-0482-4F70-874B-1698F6360221}" dt="2020-11-16T21:20:21.271" v="99" actId="14826"/>
          <ac:spMkLst>
            <pc:docMk/>
            <pc:sldMk cId="2640873262" sldId="289"/>
            <ac:spMk id="8" creationId="{A1289EC7-9130-453C-A8D9-6FDDD1BA2F97}"/>
          </ac:spMkLst>
        </pc:spChg>
        <pc:picChg chg="mod">
          <ac:chgData name="Stephanie Russell" userId="f71637d8-1f63-4a52-8dcf-c8b5f3a85ec9" providerId="ADAL" clId="{BF30A0DC-0482-4F70-874B-1698F6360221}" dt="2020-11-16T21:20:21.271" v="99" actId="14826"/>
          <ac:picMkLst>
            <pc:docMk/>
            <pc:sldMk cId="2640873262" sldId="289"/>
            <ac:picMk id="7" creationId="{5342A817-29F1-498F-96F6-92BD7F4F8441}"/>
          </ac:picMkLst>
        </pc:picChg>
      </pc:sldChg>
      <pc:sldChg chg="modSp">
        <pc:chgData name="Stephanie Russell" userId="f71637d8-1f63-4a52-8dcf-c8b5f3a85ec9" providerId="ADAL" clId="{BF30A0DC-0482-4F70-874B-1698F6360221}" dt="2020-11-16T21:14:52.957" v="46" actId="1076"/>
        <pc:sldMkLst>
          <pc:docMk/>
          <pc:sldMk cId="1129607554" sldId="290"/>
        </pc:sldMkLst>
        <pc:picChg chg="mod modCrop">
          <ac:chgData name="Stephanie Russell" userId="f71637d8-1f63-4a52-8dcf-c8b5f3a85ec9" providerId="ADAL" clId="{BF30A0DC-0482-4F70-874B-1698F6360221}" dt="2020-11-16T21:14:52.957" v="46" actId="1076"/>
          <ac:picMkLst>
            <pc:docMk/>
            <pc:sldMk cId="1129607554" sldId="290"/>
            <ac:picMk id="2" creationId="{A45CE10B-6AE3-4F0D-8630-5BED35AE37E8}"/>
          </ac:picMkLst>
        </pc:picChg>
      </pc:sldChg>
      <pc:sldChg chg="modSp">
        <pc:chgData name="Stephanie Russell" userId="f71637d8-1f63-4a52-8dcf-c8b5f3a85ec9" providerId="ADAL" clId="{BF30A0DC-0482-4F70-874B-1698F6360221}" dt="2020-11-16T21:15:46.216" v="58" actId="1076"/>
        <pc:sldMkLst>
          <pc:docMk/>
          <pc:sldMk cId="411904933" sldId="291"/>
        </pc:sldMkLst>
        <pc:spChg chg="mod">
          <ac:chgData name="Stephanie Russell" userId="f71637d8-1f63-4a52-8dcf-c8b5f3a85ec9" providerId="ADAL" clId="{BF30A0DC-0482-4F70-874B-1698F6360221}" dt="2020-11-16T21:15:46.216" v="58" actId="1076"/>
          <ac:spMkLst>
            <pc:docMk/>
            <pc:sldMk cId="411904933" sldId="291"/>
            <ac:spMk id="5" creationId="{7E5E16B3-2919-46DB-ABF5-114B70E673DA}"/>
          </ac:spMkLst>
        </pc:spChg>
        <pc:picChg chg="mod modCrop">
          <ac:chgData name="Stephanie Russell" userId="f71637d8-1f63-4a52-8dcf-c8b5f3a85ec9" providerId="ADAL" clId="{BF30A0DC-0482-4F70-874B-1698F6360221}" dt="2020-11-16T21:15:43.604" v="57" actId="1076"/>
          <ac:picMkLst>
            <pc:docMk/>
            <pc:sldMk cId="411904933" sldId="291"/>
            <ac:picMk id="2" creationId="{A1C11D17-C559-4780-9EDA-C554495275E7}"/>
          </ac:picMkLst>
        </pc:picChg>
      </pc:sldChg>
      <pc:sldChg chg="modSp">
        <pc:chgData name="Stephanie Russell" userId="f71637d8-1f63-4a52-8dcf-c8b5f3a85ec9" providerId="ADAL" clId="{BF30A0DC-0482-4F70-874B-1698F6360221}" dt="2020-11-16T21:16:43.712" v="71" actId="1076"/>
        <pc:sldMkLst>
          <pc:docMk/>
          <pc:sldMk cId="2851377336" sldId="292"/>
        </pc:sldMkLst>
        <pc:picChg chg="mod modCrop">
          <ac:chgData name="Stephanie Russell" userId="f71637d8-1f63-4a52-8dcf-c8b5f3a85ec9" providerId="ADAL" clId="{BF30A0DC-0482-4F70-874B-1698F6360221}" dt="2020-11-16T21:16:43.712" v="71" actId="1076"/>
          <ac:picMkLst>
            <pc:docMk/>
            <pc:sldMk cId="2851377336" sldId="292"/>
            <ac:picMk id="2" creationId="{AB958049-8DE2-4AD5-BF4E-70625B3A4F0F}"/>
          </ac:picMkLst>
        </pc:picChg>
      </pc:sldChg>
      <pc:sldChg chg="modSp">
        <pc:chgData name="Stephanie Russell" userId="f71637d8-1f63-4a52-8dcf-c8b5f3a85ec9" providerId="ADAL" clId="{BF30A0DC-0482-4F70-874B-1698F6360221}" dt="2020-11-16T21:17:13.117" v="80" actId="1076"/>
        <pc:sldMkLst>
          <pc:docMk/>
          <pc:sldMk cId="581257078" sldId="293"/>
        </pc:sldMkLst>
        <pc:picChg chg="mod modCrop">
          <ac:chgData name="Stephanie Russell" userId="f71637d8-1f63-4a52-8dcf-c8b5f3a85ec9" providerId="ADAL" clId="{BF30A0DC-0482-4F70-874B-1698F6360221}" dt="2020-11-16T21:17:13.117" v="80" actId="1076"/>
          <ac:picMkLst>
            <pc:docMk/>
            <pc:sldMk cId="581257078" sldId="293"/>
            <ac:picMk id="2" creationId="{279FD68C-1959-4514-9537-3EB70E4DAF53}"/>
          </ac:picMkLst>
        </pc:picChg>
      </pc:sldChg>
      <pc:sldChg chg="modSp">
        <pc:chgData name="Stephanie Russell" userId="f71637d8-1f63-4a52-8dcf-c8b5f3a85ec9" providerId="ADAL" clId="{BF30A0DC-0482-4F70-874B-1698F6360221}" dt="2020-11-16T21:19:41.668" v="98" actId="732"/>
        <pc:sldMkLst>
          <pc:docMk/>
          <pc:sldMk cId="4019911470" sldId="294"/>
        </pc:sldMkLst>
        <pc:picChg chg="mod modCrop">
          <ac:chgData name="Stephanie Russell" userId="f71637d8-1f63-4a52-8dcf-c8b5f3a85ec9" providerId="ADAL" clId="{BF30A0DC-0482-4F70-874B-1698F6360221}" dt="2020-11-16T21:19:41.668" v="98" actId="732"/>
          <ac:picMkLst>
            <pc:docMk/>
            <pc:sldMk cId="4019911470" sldId="294"/>
            <ac:picMk id="2" creationId="{9F1C1191-E452-4F71-B491-06872329655C}"/>
          </ac:picMkLst>
        </pc:picChg>
      </pc:sldChg>
      <pc:sldChg chg="delSp modSp">
        <pc:chgData name="Stephanie Russell" userId="f71637d8-1f63-4a52-8dcf-c8b5f3a85ec9" providerId="ADAL" clId="{BF30A0DC-0482-4F70-874B-1698F6360221}" dt="2020-11-16T21:20:58.348" v="102" actId="14100"/>
        <pc:sldMkLst>
          <pc:docMk/>
          <pc:sldMk cId="408501493" sldId="295"/>
        </pc:sldMkLst>
        <pc:spChg chg="del">
          <ac:chgData name="Stephanie Russell" userId="f71637d8-1f63-4a52-8dcf-c8b5f3a85ec9" providerId="ADAL" clId="{BF30A0DC-0482-4F70-874B-1698F6360221}" dt="2020-11-16T21:20:51.732" v="100" actId="14826"/>
          <ac:spMkLst>
            <pc:docMk/>
            <pc:sldMk cId="408501493" sldId="295"/>
            <ac:spMk id="16" creationId="{F53EB262-F753-47E5-93FC-ADFDE717A61C}"/>
          </ac:spMkLst>
        </pc:spChg>
        <pc:picChg chg="mod">
          <ac:chgData name="Stephanie Russell" userId="f71637d8-1f63-4a52-8dcf-c8b5f3a85ec9" providerId="ADAL" clId="{BF30A0DC-0482-4F70-874B-1698F6360221}" dt="2020-11-16T21:20:58.348" v="102" actId="14100"/>
          <ac:picMkLst>
            <pc:docMk/>
            <pc:sldMk cId="408501493" sldId="295"/>
            <ac:picMk id="14" creationId="{EB0F7925-D9A8-4C6D-BD36-85489787BFCC}"/>
          </ac:picMkLst>
        </pc:picChg>
      </pc:sldChg>
      <pc:sldChg chg="modSp">
        <pc:chgData name="Stephanie Russell" userId="f71637d8-1f63-4a52-8dcf-c8b5f3a85ec9" providerId="ADAL" clId="{BF30A0DC-0482-4F70-874B-1698F6360221}" dt="2020-11-16T21:14:03.224" v="35" actId="14100"/>
        <pc:sldMkLst>
          <pc:docMk/>
          <pc:sldMk cId="2920464308" sldId="297"/>
        </pc:sldMkLst>
        <pc:spChg chg="mod">
          <ac:chgData name="Stephanie Russell" userId="f71637d8-1f63-4a52-8dcf-c8b5f3a85ec9" providerId="ADAL" clId="{BF30A0DC-0482-4F70-874B-1698F6360221}" dt="2020-11-16T21:13:57.641" v="33" actId="207"/>
          <ac:spMkLst>
            <pc:docMk/>
            <pc:sldMk cId="2920464308" sldId="297"/>
            <ac:spMk id="6" creationId="{4779B485-BFBA-4CD5-A351-729C5A417A8F}"/>
          </ac:spMkLst>
        </pc:spChg>
        <pc:picChg chg="mod">
          <ac:chgData name="Stephanie Russell" userId="f71637d8-1f63-4a52-8dcf-c8b5f3a85ec9" providerId="ADAL" clId="{BF30A0DC-0482-4F70-874B-1698F6360221}" dt="2020-11-16T21:14:03.224" v="35" actId="14100"/>
          <ac:picMkLst>
            <pc:docMk/>
            <pc:sldMk cId="2920464308" sldId="297"/>
            <ac:picMk id="5" creationId="{C7C0D01E-F939-4E9F-9169-DE42026E7BAD}"/>
          </ac:picMkLst>
        </pc:picChg>
      </pc:sldChg>
    </pc:docChg>
  </pc:docChgLst>
  <pc:docChgLst>
    <pc:chgData name="Kay Mobley" userId="S::kmobley_acsd1.org#ext#@wyaitc.onmicrosoft.com::2bc411c9-e0b0-42ef-ad9e-fadd51b693a5" providerId="AD" clId="Web-{53BF52F3-35BF-96DB-10F5-BE6B6D7E62C8}"/>
    <pc:docChg chg="modSld">
      <pc:chgData name="Kay Mobley" userId="S::kmobley_acsd1.org#ext#@wyaitc.onmicrosoft.com::2bc411c9-e0b0-42ef-ad9e-fadd51b693a5" providerId="AD" clId="Web-{53BF52F3-35BF-96DB-10F5-BE6B6D7E62C8}" dt="2020-11-17T03:21:27.186" v="82" actId="20577"/>
      <pc:docMkLst>
        <pc:docMk/>
      </pc:docMkLst>
      <pc:sldChg chg="modSp">
        <pc:chgData name="Kay Mobley" userId="S::kmobley_acsd1.org#ext#@wyaitc.onmicrosoft.com::2bc411c9-e0b0-42ef-ad9e-fadd51b693a5" providerId="AD" clId="Web-{53BF52F3-35BF-96DB-10F5-BE6B6D7E62C8}" dt="2020-11-17T03:21:27.186" v="81" actId="20577"/>
        <pc:sldMkLst>
          <pc:docMk/>
          <pc:sldMk cId="628440327" sldId="257"/>
        </pc:sldMkLst>
        <pc:spChg chg="mod">
          <ac:chgData name="Kay Mobley" userId="S::kmobley_acsd1.org#ext#@wyaitc.onmicrosoft.com::2bc411c9-e0b0-42ef-ad9e-fadd51b693a5" providerId="AD" clId="Web-{53BF52F3-35BF-96DB-10F5-BE6B6D7E62C8}" dt="2020-11-17T03:21:27.186" v="81" actId="20577"/>
          <ac:spMkLst>
            <pc:docMk/>
            <pc:sldMk cId="628440327" sldId="257"/>
            <ac:spMk id="3" creationId="{33EADCCD-3EDF-481A-B479-55CAAFC6EB43}"/>
          </ac:spMkLst>
        </pc:spChg>
      </pc:sldChg>
      <pc:sldChg chg="modSp">
        <pc:chgData name="Kay Mobley" userId="S::kmobley_acsd1.org#ext#@wyaitc.onmicrosoft.com::2bc411c9-e0b0-42ef-ad9e-fadd51b693a5" providerId="AD" clId="Web-{53BF52F3-35BF-96DB-10F5-BE6B6D7E62C8}" dt="2020-11-17T03:18:18.234" v="58" actId="20577"/>
        <pc:sldMkLst>
          <pc:docMk/>
          <pc:sldMk cId="2023923398" sldId="261"/>
        </pc:sldMkLst>
        <pc:spChg chg="mod">
          <ac:chgData name="Kay Mobley" userId="S::kmobley_acsd1.org#ext#@wyaitc.onmicrosoft.com::2bc411c9-e0b0-42ef-ad9e-fadd51b693a5" providerId="AD" clId="Web-{53BF52F3-35BF-96DB-10F5-BE6B6D7E62C8}" dt="2020-11-17T03:18:18.234" v="58" actId="20577"/>
          <ac:spMkLst>
            <pc:docMk/>
            <pc:sldMk cId="2023923398" sldId="261"/>
            <ac:spMk id="3" creationId="{CB5D4B99-F188-420B-BB1C-57455B37807E}"/>
          </ac:spMkLst>
        </pc:spChg>
      </pc:sldChg>
      <pc:sldChg chg="modSp">
        <pc:chgData name="Kay Mobley" userId="S::kmobley_acsd1.org#ext#@wyaitc.onmicrosoft.com::2bc411c9-e0b0-42ef-ad9e-fadd51b693a5" providerId="AD" clId="Web-{53BF52F3-35BF-96DB-10F5-BE6B6D7E62C8}" dt="2020-11-17T03:19:30.514" v="59" actId="20577"/>
        <pc:sldMkLst>
          <pc:docMk/>
          <pc:sldMk cId="1129607554" sldId="290"/>
        </pc:sldMkLst>
        <pc:spChg chg="mod">
          <ac:chgData name="Kay Mobley" userId="S::kmobley_acsd1.org#ext#@wyaitc.onmicrosoft.com::2bc411c9-e0b0-42ef-ad9e-fadd51b693a5" providerId="AD" clId="Web-{53BF52F3-35BF-96DB-10F5-BE6B6D7E62C8}" dt="2020-11-17T03:19:30.514" v="59" actId="20577"/>
          <ac:spMkLst>
            <pc:docMk/>
            <pc:sldMk cId="1129607554" sldId="290"/>
            <ac:spMk id="5" creationId="{31A58974-3A0F-4364-8DB7-E7C6A70D098A}"/>
          </ac:spMkLst>
        </pc:spChg>
      </pc:sldChg>
      <pc:sldChg chg="modSp">
        <pc:chgData name="Kay Mobley" userId="S::kmobley_acsd1.org#ext#@wyaitc.onmicrosoft.com::2bc411c9-e0b0-42ef-ad9e-fadd51b693a5" providerId="AD" clId="Web-{53BF52F3-35BF-96DB-10F5-BE6B6D7E62C8}" dt="2020-11-17T03:19:35.546" v="62" actId="20577"/>
        <pc:sldMkLst>
          <pc:docMk/>
          <pc:sldMk cId="411904933" sldId="291"/>
        </pc:sldMkLst>
        <pc:spChg chg="mod">
          <ac:chgData name="Kay Mobley" userId="S::kmobley_acsd1.org#ext#@wyaitc.onmicrosoft.com::2bc411c9-e0b0-42ef-ad9e-fadd51b693a5" providerId="AD" clId="Web-{53BF52F3-35BF-96DB-10F5-BE6B6D7E62C8}" dt="2020-11-17T03:19:35.546" v="62" actId="20577"/>
          <ac:spMkLst>
            <pc:docMk/>
            <pc:sldMk cId="411904933" sldId="291"/>
            <ac:spMk id="5" creationId="{7E5E16B3-2919-46DB-ABF5-114B70E673DA}"/>
          </ac:spMkLst>
        </pc:spChg>
      </pc:sldChg>
      <pc:sldChg chg="modSp">
        <pc:chgData name="Kay Mobley" userId="S::kmobley_acsd1.org#ext#@wyaitc.onmicrosoft.com::2bc411c9-e0b0-42ef-ad9e-fadd51b693a5" providerId="AD" clId="Web-{53BF52F3-35BF-96DB-10F5-BE6B6D7E62C8}" dt="2020-11-17T03:19:54.374" v="67" actId="20577"/>
        <pc:sldMkLst>
          <pc:docMk/>
          <pc:sldMk cId="2851377336" sldId="292"/>
        </pc:sldMkLst>
        <pc:spChg chg="mod">
          <ac:chgData name="Kay Mobley" userId="S::kmobley_acsd1.org#ext#@wyaitc.onmicrosoft.com::2bc411c9-e0b0-42ef-ad9e-fadd51b693a5" providerId="AD" clId="Web-{53BF52F3-35BF-96DB-10F5-BE6B6D7E62C8}" dt="2020-11-17T03:19:54.374" v="67" actId="20577"/>
          <ac:spMkLst>
            <pc:docMk/>
            <pc:sldMk cId="2851377336" sldId="292"/>
            <ac:spMk id="12" creationId="{7006F33C-DA8C-4C91-AB2C-26849DC7651A}"/>
          </ac:spMkLst>
        </pc:spChg>
      </pc:sldChg>
      <pc:sldChg chg="modSp">
        <pc:chgData name="Kay Mobley" userId="S::kmobley_acsd1.org#ext#@wyaitc.onmicrosoft.com::2bc411c9-e0b0-42ef-ad9e-fadd51b693a5" providerId="AD" clId="Web-{53BF52F3-35BF-96DB-10F5-BE6B6D7E62C8}" dt="2020-11-17T03:20:05.795" v="69" actId="20577"/>
        <pc:sldMkLst>
          <pc:docMk/>
          <pc:sldMk cId="581257078" sldId="293"/>
        </pc:sldMkLst>
        <pc:spChg chg="mod">
          <ac:chgData name="Kay Mobley" userId="S::kmobley_acsd1.org#ext#@wyaitc.onmicrosoft.com::2bc411c9-e0b0-42ef-ad9e-fadd51b693a5" providerId="AD" clId="Web-{53BF52F3-35BF-96DB-10F5-BE6B6D7E62C8}" dt="2020-11-17T03:20:05.795" v="69" actId="20577"/>
          <ac:spMkLst>
            <pc:docMk/>
            <pc:sldMk cId="581257078" sldId="293"/>
            <ac:spMk id="5" creationId="{F4FC9557-F581-4748-849C-85E00F480D1D}"/>
          </ac:spMkLst>
        </pc:spChg>
      </pc:sldChg>
      <pc:sldChg chg="modSp">
        <pc:chgData name="Kay Mobley" userId="S::kmobley_acsd1.org#ext#@wyaitc.onmicrosoft.com::2bc411c9-e0b0-42ef-ad9e-fadd51b693a5" providerId="AD" clId="Web-{53BF52F3-35BF-96DB-10F5-BE6B6D7E62C8}" dt="2020-11-17T03:20:42.061" v="74" actId="20577"/>
        <pc:sldMkLst>
          <pc:docMk/>
          <pc:sldMk cId="4019911470" sldId="294"/>
        </pc:sldMkLst>
        <pc:spChg chg="mod">
          <ac:chgData name="Kay Mobley" userId="S::kmobley_acsd1.org#ext#@wyaitc.onmicrosoft.com::2bc411c9-e0b0-42ef-ad9e-fadd51b693a5" providerId="AD" clId="Web-{53BF52F3-35BF-96DB-10F5-BE6B6D7E62C8}" dt="2020-11-17T03:20:42.061" v="74" actId="20577"/>
          <ac:spMkLst>
            <pc:docMk/>
            <pc:sldMk cId="4019911470" sldId="294"/>
            <ac:spMk id="4" creationId="{6CF01D70-2038-42AB-8A3E-80A095AB9CC7}"/>
          </ac:spMkLst>
        </pc:spChg>
      </pc:sldChg>
      <pc:sldChg chg="modSp">
        <pc:chgData name="Kay Mobley" userId="S::kmobley_acsd1.org#ext#@wyaitc.onmicrosoft.com::2bc411c9-e0b0-42ef-ad9e-fadd51b693a5" providerId="AD" clId="Web-{53BF52F3-35BF-96DB-10F5-BE6B6D7E62C8}" dt="2020-11-17T03:20:58.842" v="76" actId="20577"/>
        <pc:sldMkLst>
          <pc:docMk/>
          <pc:sldMk cId="408501493" sldId="295"/>
        </pc:sldMkLst>
        <pc:spChg chg="mod">
          <ac:chgData name="Kay Mobley" userId="S::kmobley_acsd1.org#ext#@wyaitc.onmicrosoft.com::2bc411c9-e0b0-42ef-ad9e-fadd51b693a5" providerId="AD" clId="Web-{53BF52F3-35BF-96DB-10F5-BE6B6D7E62C8}" dt="2020-11-17T03:20:58.842" v="76" actId="20577"/>
          <ac:spMkLst>
            <pc:docMk/>
            <pc:sldMk cId="408501493" sldId="295"/>
            <ac:spMk id="7" creationId="{D5C357A8-ECD0-4AC9-86A0-1F8AD001A70E}"/>
          </ac:spMkLst>
        </pc:spChg>
      </pc:sldChg>
    </pc:docChg>
  </pc:docChgLst>
  <pc:docChgLst>
    <pc:chgData name="Carolyn Jacobs" userId="56fa0885-c92e-4d3f-9e6d-a3e34eb2e861" providerId="ADAL" clId="{EC1968DE-E4ED-4AFD-BB04-00B5C1CBE854}"/>
    <pc:docChg chg="modSld">
      <pc:chgData name="Carolyn Jacobs" userId="56fa0885-c92e-4d3f-9e6d-a3e34eb2e861" providerId="ADAL" clId="{EC1968DE-E4ED-4AFD-BB04-00B5C1CBE854}" dt="2020-10-30T19:18:23.141" v="4" actId="1076"/>
      <pc:docMkLst>
        <pc:docMk/>
      </pc:docMkLst>
      <pc:sldChg chg="modSp">
        <pc:chgData name="Carolyn Jacobs" userId="56fa0885-c92e-4d3f-9e6d-a3e34eb2e861" providerId="ADAL" clId="{EC1968DE-E4ED-4AFD-BB04-00B5C1CBE854}" dt="2020-10-30T19:17:29.073" v="1" actId="5793"/>
        <pc:sldMkLst>
          <pc:docMk/>
          <pc:sldMk cId="2023923398" sldId="261"/>
        </pc:sldMkLst>
        <pc:spChg chg="mod">
          <ac:chgData name="Carolyn Jacobs" userId="56fa0885-c92e-4d3f-9e6d-a3e34eb2e861" providerId="ADAL" clId="{EC1968DE-E4ED-4AFD-BB04-00B5C1CBE854}" dt="2020-10-30T19:17:29.073" v="1" actId="5793"/>
          <ac:spMkLst>
            <pc:docMk/>
            <pc:sldMk cId="2023923398" sldId="261"/>
            <ac:spMk id="3" creationId="{CB5D4B99-F188-420B-BB1C-57455B37807E}"/>
          </ac:spMkLst>
        </pc:spChg>
      </pc:sldChg>
      <pc:sldChg chg="modSp">
        <pc:chgData name="Carolyn Jacobs" userId="56fa0885-c92e-4d3f-9e6d-a3e34eb2e861" providerId="ADAL" clId="{EC1968DE-E4ED-4AFD-BB04-00B5C1CBE854}" dt="2020-10-30T19:18:23.141" v="4" actId="1076"/>
        <pc:sldMkLst>
          <pc:docMk/>
          <pc:sldMk cId="408501493" sldId="295"/>
        </pc:sldMkLst>
        <pc:spChg chg="mod">
          <ac:chgData name="Carolyn Jacobs" userId="56fa0885-c92e-4d3f-9e6d-a3e34eb2e861" providerId="ADAL" clId="{EC1968DE-E4ED-4AFD-BB04-00B5C1CBE854}" dt="2020-10-30T19:18:23.141" v="4" actId="1076"/>
          <ac:spMkLst>
            <pc:docMk/>
            <pc:sldMk cId="408501493" sldId="295"/>
            <ac:spMk id="6" creationId="{A763A8B8-94B0-4298-930D-E01ABE5FF507}"/>
          </ac:spMkLst>
        </pc:spChg>
        <pc:spChg chg="mod">
          <ac:chgData name="Carolyn Jacobs" userId="56fa0885-c92e-4d3f-9e6d-a3e34eb2e861" providerId="ADAL" clId="{EC1968DE-E4ED-4AFD-BB04-00B5C1CBE854}" dt="2020-10-30T19:18:10.651" v="2" actId="1076"/>
          <ac:spMkLst>
            <pc:docMk/>
            <pc:sldMk cId="408501493" sldId="295"/>
            <ac:spMk id="7" creationId="{D5C357A8-ECD0-4AC9-86A0-1F8AD001A70E}"/>
          </ac:spMkLst>
        </pc:spChg>
        <pc:spChg chg="mod">
          <ac:chgData name="Carolyn Jacobs" userId="56fa0885-c92e-4d3f-9e6d-a3e34eb2e861" providerId="ADAL" clId="{EC1968DE-E4ED-4AFD-BB04-00B5C1CBE854}" dt="2020-10-30T19:18:17.506" v="3" actId="1076"/>
          <ac:spMkLst>
            <pc:docMk/>
            <pc:sldMk cId="408501493" sldId="295"/>
            <ac:spMk id="8" creationId="{53D16860-8DE1-4CD4-AFA1-AF1572DB9232}"/>
          </ac:spMkLst>
        </pc:spChg>
      </pc:sldChg>
    </pc:docChg>
  </pc:docChgLst>
  <pc:docChgLst>
    <pc:chgData name="Janet Wragge" userId="9c17e57b-05dc-4c19-abae-85023c845f31" providerId="ADAL" clId="{977941A8-819E-4462-B059-7082DBCC0766}"/>
    <pc:docChg chg="undo custSel modSld">
      <pc:chgData name="Janet Wragge" userId="9c17e57b-05dc-4c19-abae-85023c845f31" providerId="ADAL" clId="{977941A8-819E-4462-B059-7082DBCC0766}" dt="2020-10-28T17:46:52.428" v="119" actId="12"/>
      <pc:docMkLst>
        <pc:docMk/>
      </pc:docMkLst>
      <pc:sldChg chg="modSp">
        <pc:chgData name="Janet Wragge" userId="9c17e57b-05dc-4c19-abae-85023c845f31" providerId="ADAL" clId="{977941A8-819E-4462-B059-7082DBCC0766}" dt="2020-10-27T16:15:59.455" v="0" actId="207"/>
        <pc:sldMkLst>
          <pc:docMk/>
          <pc:sldMk cId="1061128914" sldId="256"/>
        </pc:sldMkLst>
        <pc:spChg chg="mod">
          <ac:chgData name="Janet Wragge" userId="9c17e57b-05dc-4c19-abae-85023c845f31" providerId="ADAL" clId="{977941A8-819E-4462-B059-7082DBCC0766}" dt="2020-10-27T16:15:59.455" v="0" actId="207"/>
          <ac:spMkLst>
            <pc:docMk/>
            <pc:sldMk cId="1061128914" sldId="256"/>
            <ac:spMk id="3" creationId="{5991144A-7334-4DE7-85DE-F01E4BC27062}"/>
          </ac:spMkLst>
        </pc:spChg>
      </pc:sldChg>
      <pc:sldChg chg="addSp modSp">
        <pc:chgData name="Janet Wragge" userId="9c17e57b-05dc-4c19-abae-85023c845f31" providerId="ADAL" clId="{977941A8-819E-4462-B059-7082DBCC0766}" dt="2020-10-27T20:25:02.851" v="111" actId="1076"/>
        <pc:sldMkLst>
          <pc:docMk/>
          <pc:sldMk cId="628440327" sldId="257"/>
        </pc:sldMkLst>
        <pc:spChg chg="mod">
          <ac:chgData name="Janet Wragge" userId="9c17e57b-05dc-4c19-abae-85023c845f31" providerId="ADAL" clId="{977941A8-819E-4462-B059-7082DBCC0766}" dt="2020-10-27T20:25:02.851" v="111" actId="1076"/>
          <ac:spMkLst>
            <pc:docMk/>
            <pc:sldMk cId="628440327" sldId="257"/>
            <ac:spMk id="3" creationId="{33EADCCD-3EDF-481A-B479-55CAAFC6EB43}"/>
          </ac:spMkLst>
        </pc:spChg>
        <pc:picChg chg="add mod modCrop">
          <ac:chgData name="Janet Wragge" userId="9c17e57b-05dc-4c19-abae-85023c845f31" providerId="ADAL" clId="{977941A8-819E-4462-B059-7082DBCC0766}" dt="2020-10-27T20:24:56.175" v="110" actId="1076"/>
          <ac:picMkLst>
            <pc:docMk/>
            <pc:sldMk cId="628440327" sldId="257"/>
            <ac:picMk id="5" creationId="{C2D7DDB2-BC08-48AC-BF1E-EE6CBEBCE1A8}"/>
          </ac:picMkLst>
        </pc:picChg>
      </pc:sldChg>
      <pc:sldChg chg="modSp">
        <pc:chgData name="Janet Wragge" userId="9c17e57b-05dc-4c19-abae-85023c845f31" providerId="ADAL" clId="{977941A8-819E-4462-B059-7082DBCC0766}" dt="2020-10-28T17:46:52.428" v="119" actId="12"/>
        <pc:sldMkLst>
          <pc:docMk/>
          <pc:sldMk cId="2874502932" sldId="282"/>
        </pc:sldMkLst>
        <pc:spChg chg="mod">
          <ac:chgData name="Janet Wragge" userId="9c17e57b-05dc-4c19-abae-85023c845f31" providerId="ADAL" clId="{977941A8-819E-4462-B059-7082DBCC0766}" dt="2020-10-28T17:46:52.428" v="119" actId="12"/>
          <ac:spMkLst>
            <pc:docMk/>
            <pc:sldMk cId="2874502932" sldId="282"/>
            <ac:spMk id="5" creationId="{2CDB2BAB-2FD3-4949-8965-4C327C3938FD}"/>
          </ac:spMkLst>
        </pc:spChg>
      </pc:sldChg>
      <pc:sldChg chg="addSp modSp">
        <pc:chgData name="Janet Wragge" userId="9c17e57b-05dc-4c19-abae-85023c845f31" providerId="ADAL" clId="{977941A8-819E-4462-B059-7082DBCC0766}" dt="2020-10-27T16:17:35.901" v="22" actId="255"/>
        <pc:sldMkLst>
          <pc:docMk/>
          <pc:sldMk cId="418264786" sldId="284"/>
        </pc:sldMkLst>
        <pc:spChg chg="add mod">
          <ac:chgData name="Janet Wragge" userId="9c17e57b-05dc-4c19-abae-85023c845f31" providerId="ADAL" clId="{977941A8-819E-4462-B059-7082DBCC0766}" dt="2020-10-27T16:17:35.901" v="22" actId="255"/>
          <ac:spMkLst>
            <pc:docMk/>
            <pc:sldMk cId="418264786" sldId="284"/>
            <ac:spMk id="4" creationId="{2CE80C6D-31A7-4924-ADBD-C443EEE2A7A4}"/>
          </ac:spMkLst>
        </pc:spChg>
      </pc:sldChg>
      <pc:sldChg chg="addSp modSp">
        <pc:chgData name="Janet Wragge" userId="9c17e57b-05dc-4c19-abae-85023c845f31" providerId="ADAL" clId="{977941A8-819E-4462-B059-7082DBCC0766}" dt="2020-10-27T16:18:08.063" v="44" actId="20577"/>
        <pc:sldMkLst>
          <pc:docMk/>
          <pc:sldMk cId="2435460336" sldId="285"/>
        </pc:sldMkLst>
        <pc:spChg chg="add mod">
          <ac:chgData name="Janet Wragge" userId="9c17e57b-05dc-4c19-abae-85023c845f31" providerId="ADAL" clId="{977941A8-819E-4462-B059-7082DBCC0766}" dt="2020-10-27T16:18:08.063" v="44" actId="20577"/>
          <ac:spMkLst>
            <pc:docMk/>
            <pc:sldMk cId="2435460336" sldId="285"/>
            <ac:spMk id="3" creationId="{C9B935E6-145B-4B99-AB13-65A2CD220E56}"/>
          </ac:spMkLst>
        </pc:spChg>
      </pc:sldChg>
      <pc:sldChg chg="addSp modSp">
        <pc:chgData name="Janet Wragge" userId="9c17e57b-05dc-4c19-abae-85023c845f31" providerId="ADAL" clId="{977941A8-819E-4462-B059-7082DBCC0766}" dt="2020-10-27T16:18:28.006" v="55" actId="20577"/>
        <pc:sldMkLst>
          <pc:docMk/>
          <pc:sldMk cId="3781815356" sldId="286"/>
        </pc:sldMkLst>
        <pc:spChg chg="add mod">
          <ac:chgData name="Janet Wragge" userId="9c17e57b-05dc-4c19-abae-85023c845f31" providerId="ADAL" clId="{977941A8-819E-4462-B059-7082DBCC0766}" dt="2020-10-27T16:18:28.006" v="55" actId="20577"/>
          <ac:spMkLst>
            <pc:docMk/>
            <pc:sldMk cId="3781815356" sldId="286"/>
            <ac:spMk id="4" creationId="{A7C55CC3-D09D-4D10-B187-90386FE7BD22}"/>
          </ac:spMkLst>
        </pc:spChg>
      </pc:sldChg>
      <pc:sldChg chg="addSp modSp">
        <pc:chgData name="Janet Wragge" userId="9c17e57b-05dc-4c19-abae-85023c845f31" providerId="ADAL" clId="{977941A8-819E-4462-B059-7082DBCC0766}" dt="2020-10-27T16:18:45.811" v="66" actId="20577"/>
        <pc:sldMkLst>
          <pc:docMk/>
          <pc:sldMk cId="2891123014" sldId="287"/>
        </pc:sldMkLst>
        <pc:spChg chg="add mod">
          <ac:chgData name="Janet Wragge" userId="9c17e57b-05dc-4c19-abae-85023c845f31" providerId="ADAL" clId="{977941A8-819E-4462-B059-7082DBCC0766}" dt="2020-10-27T16:18:45.811" v="66" actId="20577"/>
          <ac:spMkLst>
            <pc:docMk/>
            <pc:sldMk cId="2891123014" sldId="287"/>
            <ac:spMk id="4" creationId="{0D7120C1-B547-4640-9199-146D9EAE5C89}"/>
          </ac:spMkLst>
        </pc:spChg>
      </pc:sldChg>
      <pc:sldChg chg="addSp modSp">
        <pc:chgData name="Janet Wragge" userId="9c17e57b-05dc-4c19-abae-85023c845f31" providerId="ADAL" clId="{977941A8-819E-4462-B059-7082DBCC0766}" dt="2020-10-27T16:19:06.114" v="85" actId="20577"/>
        <pc:sldMkLst>
          <pc:docMk/>
          <pc:sldMk cId="3804333520" sldId="288"/>
        </pc:sldMkLst>
        <pc:spChg chg="add mod">
          <ac:chgData name="Janet Wragge" userId="9c17e57b-05dc-4c19-abae-85023c845f31" providerId="ADAL" clId="{977941A8-819E-4462-B059-7082DBCC0766}" dt="2020-10-27T16:19:06.114" v="85" actId="20577"/>
          <ac:spMkLst>
            <pc:docMk/>
            <pc:sldMk cId="3804333520" sldId="288"/>
            <ac:spMk id="4" creationId="{766A62F6-7B55-433F-92AC-7EA856BA9084}"/>
          </ac:spMkLst>
        </pc:spChg>
      </pc:sldChg>
      <pc:sldChg chg="addSp delSp modSp setBg">
        <pc:chgData name="Janet Wragge" userId="9c17e57b-05dc-4c19-abae-85023c845f31" providerId="ADAL" clId="{977941A8-819E-4462-B059-7082DBCC0766}" dt="2020-10-27T20:26:08.786" v="116" actId="26606"/>
        <pc:sldMkLst>
          <pc:docMk/>
          <pc:sldMk cId="1129607554" sldId="290"/>
        </pc:sldMkLst>
        <pc:spChg chg="add del">
          <ac:chgData name="Janet Wragge" userId="9c17e57b-05dc-4c19-abae-85023c845f31" providerId="ADAL" clId="{977941A8-819E-4462-B059-7082DBCC0766}" dt="2020-10-27T20:26:08.786" v="116" actId="26606"/>
          <ac:spMkLst>
            <pc:docMk/>
            <pc:sldMk cId="1129607554" sldId="290"/>
            <ac:spMk id="9" creationId="{1855405F-37A2-4869-9154-F8BE3BECE6C3}"/>
          </ac:spMkLst>
        </pc:spChg>
        <pc:spChg chg="add del">
          <ac:chgData name="Janet Wragge" userId="9c17e57b-05dc-4c19-abae-85023c845f31" providerId="ADAL" clId="{977941A8-819E-4462-B059-7082DBCC0766}" dt="2020-10-27T20:26:08.786" v="116" actId="26606"/>
          <ac:spMkLst>
            <pc:docMk/>
            <pc:sldMk cId="1129607554" sldId="290"/>
            <ac:spMk id="10" creationId="{01D0AF59-99C3-4251-AB9A-C966C6AD4400}"/>
          </ac:spMkLst>
        </pc:spChg>
        <pc:spChg chg="add del">
          <ac:chgData name="Janet Wragge" userId="9c17e57b-05dc-4c19-abae-85023c845f31" providerId="ADAL" clId="{977941A8-819E-4462-B059-7082DBCC0766}" dt="2020-10-27T20:26:08.786" v="116" actId="26606"/>
          <ac:spMkLst>
            <pc:docMk/>
            <pc:sldMk cId="1129607554" sldId="290"/>
            <ac:spMk id="15" creationId="{57845966-6EFC-468A-9CC7-BAB4B95854E7}"/>
          </ac:spMkLst>
        </pc:spChg>
        <pc:spChg chg="add del">
          <ac:chgData name="Janet Wragge" userId="9c17e57b-05dc-4c19-abae-85023c845f31" providerId="ADAL" clId="{977941A8-819E-4462-B059-7082DBCC0766}" dt="2020-10-27T20:26:08.786" v="116" actId="26606"/>
          <ac:spMkLst>
            <pc:docMk/>
            <pc:sldMk cId="1129607554" sldId="290"/>
            <ac:spMk id="19" creationId="{ADAD1991-FFD1-4E94-ABAB-7560D33008E4}"/>
          </ac:spMkLst>
        </pc:spChg>
        <pc:picChg chg="mod">
          <ac:chgData name="Janet Wragge" userId="9c17e57b-05dc-4c19-abae-85023c845f31" providerId="ADAL" clId="{977941A8-819E-4462-B059-7082DBCC0766}" dt="2020-10-27T20:26:08.786" v="116" actId="26606"/>
          <ac:picMkLst>
            <pc:docMk/>
            <pc:sldMk cId="1129607554" sldId="290"/>
            <ac:picMk id="2" creationId="{A45CE10B-6AE3-4F0D-8630-5BED35AE37E8}"/>
          </ac:picMkLst>
        </pc:picChg>
        <pc:picChg chg="add del">
          <ac:chgData name="Janet Wragge" userId="9c17e57b-05dc-4c19-abae-85023c845f31" providerId="ADAL" clId="{977941A8-819E-4462-B059-7082DBCC0766}" dt="2020-10-27T20:26:08.786" v="116" actId="26606"/>
          <ac:picMkLst>
            <pc:docMk/>
            <pc:sldMk cId="1129607554" sldId="290"/>
            <ac:picMk id="17" creationId="{75554383-98AF-4A47-BB65-705FAAA4BE6A}"/>
          </ac:picMkLst>
        </pc:picChg>
      </pc:sldChg>
      <pc:sldChg chg="addSp modSp">
        <pc:chgData name="Janet Wragge" userId="9c17e57b-05dc-4c19-abae-85023c845f31" providerId="ADAL" clId="{977941A8-819E-4462-B059-7082DBCC0766}" dt="2020-10-27T16:19:34.276" v="100" actId="20577"/>
        <pc:sldMkLst>
          <pc:docMk/>
          <pc:sldMk cId="475298250" sldId="296"/>
        </pc:sldMkLst>
        <pc:spChg chg="add mod">
          <ac:chgData name="Janet Wragge" userId="9c17e57b-05dc-4c19-abae-85023c845f31" providerId="ADAL" clId="{977941A8-819E-4462-B059-7082DBCC0766}" dt="2020-10-27T16:19:34.276" v="100" actId="20577"/>
          <ac:spMkLst>
            <pc:docMk/>
            <pc:sldMk cId="475298250" sldId="296"/>
            <ac:spMk id="3" creationId="{0EBFD639-0397-420F-BEB3-85B3AAF8E1F7}"/>
          </ac:spMkLst>
        </pc:spChg>
      </pc:sldChg>
    </pc:docChg>
  </pc:docChgLst>
  <pc:docChgLst>
    <pc:chgData name="Kay Mobley" userId="S::kmobley_acsd1.org#ext#@wyaitc.onmicrosoft.com::2bc411c9-e0b0-42ef-ad9e-fadd51b693a5" providerId="AD" clId="Web-{8F33D0E9-C8E1-8C73-2C64-6B46C7A7A1F0}"/>
    <pc:docChg chg="modSld">
      <pc:chgData name="Kay Mobley" userId="S::kmobley_acsd1.org#ext#@wyaitc.onmicrosoft.com::2bc411c9-e0b0-42ef-ad9e-fadd51b693a5" providerId="AD" clId="Web-{8F33D0E9-C8E1-8C73-2C64-6B46C7A7A1F0}" dt="2020-11-19T01:53:15.981" v="3" actId="20577"/>
      <pc:docMkLst>
        <pc:docMk/>
      </pc:docMkLst>
      <pc:sldChg chg="modSp">
        <pc:chgData name="Kay Mobley" userId="S::kmobley_acsd1.org#ext#@wyaitc.onmicrosoft.com::2bc411c9-e0b0-42ef-ad9e-fadd51b693a5" providerId="AD" clId="Web-{8F33D0E9-C8E1-8C73-2C64-6B46C7A7A1F0}" dt="2020-11-19T01:53:15.981" v="2" actId="20577"/>
        <pc:sldMkLst>
          <pc:docMk/>
          <pc:sldMk cId="408501493" sldId="295"/>
        </pc:sldMkLst>
        <pc:spChg chg="mod">
          <ac:chgData name="Kay Mobley" userId="S::kmobley_acsd1.org#ext#@wyaitc.onmicrosoft.com::2bc411c9-e0b0-42ef-ad9e-fadd51b693a5" providerId="AD" clId="Web-{8F33D0E9-C8E1-8C73-2C64-6B46C7A7A1F0}" dt="2020-11-19T01:53:15.981" v="2" actId="20577"/>
          <ac:spMkLst>
            <pc:docMk/>
            <pc:sldMk cId="408501493" sldId="295"/>
            <ac:spMk id="6" creationId="{A763A8B8-94B0-4298-930D-E01ABE5FF507}"/>
          </ac:spMkLst>
        </pc:spChg>
      </pc:sldChg>
    </pc:docChg>
  </pc:docChgLst>
  <pc:docChgLst>
    <pc:chgData name="Dea Kobbe" userId="bdbb0326-6c46-4953-8f19-58851fc23d7b" providerId="ADAL" clId="{1EA74227-DD59-43C4-ACBE-B869E3382725}"/>
    <pc:docChg chg="custSel mod addSld modSld">
      <pc:chgData name="Dea Kobbe" userId="bdbb0326-6c46-4953-8f19-58851fc23d7b" providerId="ADAL" clId="{1EA74227-DD59-43C4-ACBE-B869E3382725}" dt="2020-11-03T23:19:08.866" v="602" actId="14100"/>
      <pc:docMkLst>
        <pc:docMk/>
      </pc:docMkLst>
      <pc:sldChg chg="addSp delSp modSp">
        <pc:chgData name="Dea Kobbe" userId="bdbb0326-6c46-4953-8f19-58851fc23d7b" providerId="ADAL" clId="{1EA74227-DD59-43C4-ACBE-B869E3382725}" dt="2020-11-03T22:59:41.193" v="25"/>
        <pc:sldMkLst>
          <pc:docMk/>
          <pc:sldMk cId="345049661" sldId="263"/>
        </pc:sldMkLst>
        <pc:spChg chg="mod">
          <ac:chgData name="Dea Kobbe" userId="bdbb0326-6c46-4953-8f19-58851fc23d7b" providerId="ADAL" clId="{1EA74227-DD59-43C4-ACBE-B869E3382725}" dt="2020-11-03T22:58:39.375" v="22" actId="5793"/>
          <ac:spMkLst>
            <pc:docMk/>
            <pc:sldMk cId="345049661" sldId="263"/>
            <ac:spMk id="9" creationId="{6D2F809D-1A08-464C-A6E4-BC241F633D50}"/>
          </ac:spMkLst>
        </pc:spChg>
        <pc:graphicFrameChg chg="add mod">
          <ac:chgData name="Dea Kobbe" userId="bdbb0326-6c46-4953-8f19-58851fc23d7b" providerId="ADAL" clId="{1EA74227-DD59-43C4-ACBE-B869E3382725}" dt="2020-11-03T22:59:23.944" v="24" actId="572"/>
          <ac:graphicFrameMkLst>
            <pc:docMk/>
            <pc:sldMk cId="345049661" sldId="263"/>
            <ac:graphicFrameMk id="2" creationId="{C4A04F2D-DF3A-4A6D-A89C-FC5EEBC025F0}"/>
          </ac:graphicFrameMkLst>
        </pc:graphicFrameChg>
        <pc:graphicFrameChg chg="add mod">
          <ac:chgData name="Dea Kobbe" userId="bdbb0326-6c46-4953-8f19-58851fc23d7b" providerId="ADAL" clId="{1EA74227-DD59-43C4-ACBE-B869E3382725}" dt="2020-11-03T22:59:41.193" v="25"/>
          <ac:graphicFrameMkLst>
            <pc:docMk/>
            <pc:sldMk cId="345049661" sldId="263"/>
            <ac:graphicFrameMk id="3" creationId="{B3848C4B-47B0-43BE-97FC-5BD3E2BE94BE}"/>
          </ac:graphicFrameMkLst>
        </pc:graphicFrameChg>
        <pc:graphicFrameChg chg="del">
          <ac:chgData name="Dea Kobbe" userId="bdbb0326-6c46-4953-8f19-58851fc23d7b" providerId="ADAL" clId="{1EA74227-DD59-43C4-ACBE-B869E3382725}" dt="2020-11-03T22:58:33.336" v="20" actId="478"/>
          <ac:graphicFrameMkLst>
            <pc:docMk/>
            <pc:sldMk cId="345049661" sldId="263"/>
            <ac:graphicFrameMk id="11" creationId="{EC82A4BB-CE09-48AF-8E7F-57DC35B579FB}"/>
          </ac:graphicFrameMkLst>
        </pc:graphicFrameChg>
        <pc:graphicFrameChg chg="del modGraphic">
          <ac:chgData name="Dea Kobbe" userId="bdbb0326-6c46-4953-8f19-58851fc23d7b" providerId="ADAL" clId="{1EA74227-DD59-43C4-ACBE-B869E3382725}" dt="2020-11-03T22:58:28.783" v="19" actId="478"/>
          <ac:graphicFrameMkLst>
            <pc:docMk/>
            <pc:sldMk cId="345049661" sldId="263"/>
            <ac:graphicFrameMk id="12" creationId="{A044B9E4-A4BC-4DD4-BD78-80AFE509FF37}"/>
          </ac:graphicFrameMkLst>
        </pc:graphicFrameChg>
      </pc:sldChg>
      <pc:sldChg chg="addSp delSp modSp modNotesTx">
        <pc:chgData name="Dea Kobbe" userId="bdbb0326-6c46-4953-8f19-58851fc23d7b" providerId="ADAL" clId="{1EA74227-DD59-43C4-ACBE-B869E3382725}" dt="2020-11-03T23:07:38.248" v="286" actId="20577"/>
        <pc:sldMkLst>
          <pc:docMk/>
          <pc:sldMk cId="418264786" sldId="284"/>
        </pc:sldMkLst>
        <pc:spChg chg="add del mod">
          <ac:chgData name="Dea Kobbe" userId="bdbb0326-6c46-4953-8f19-58851fc23d7b" providerId="ADAL" clId="{1EA74227-DD59-43C4-ACBE-B869E3382725}" dt="2020-11-03T23:04:38.318" v="82"/>
          <ac:spMkLst>
            <pc:docMk/>
            <pc:sldMk cId="418264786" sldId="284"/>
            <ac:spMk id="5" creationId="{04C275E9-38FF-47EB-AD81-63487FF086DA}"/>
          </ac:spMkLst>
        </pc:spChg>
        <pc:spChg chg="add del mod">
          <ac:chgData name="Dea Kobbe" userId="bdbb0326-6c46-4953-8f19-58851fc23d7b" providerId="ADAL" clId="{1EA74227-DD59-43C4-ACBE-B869E3382725}" dt="2020-11-03T23:04:38.318" v="80" actId="478"/>
          <ac:spMkLst>
            <pc:docMk/>
            <pc:sldMk cId="418264786" sldId="284"/>
            <ac:spMk id="6" creationId="{4AA2EC4F-ED3D-4F22-BEF3-0631E963CBDF}"/>
          </ac:spMkLst>
        </pc:spChg>
        <pc:spChg chg="add del mod">
          <ac:chgData name="Dea Kobbe" userId="bdbb0326-6c46-4953-8f19-58851fc23d7b" providerId="ADAL" clId="{1EA74227-DD59-43C4-ACBE-B869E3382725}" dt="2020-11-03T23:04:59.744" v="86"/>
          <ac:spMkLst>
            <pc:docMk/>
            <pc:sldMk cId="418264786" sldId="284"/>
            <ac:spMk id="7" creationId="{0158EB2B-DC07-4D4D-AF72-EC869620A789}"/>
          </ac:spMkLst>
        </pc:spChg>
        <pc:spChg chg="add mod">
          <ac:chgData name="Dea Kobbe" userId="bdbb0326-6c46-4953-8f19-58851fc23d7b" providerId="ADAL" clId="{1EA74227-DD59-43C4-ACBE-B869E3382725}" dt="2020-11-03T23:06:16.830" v="132" actId="14100"/>
          <ac:spMkLst>
            <pc:docMk/>
            <pc:sldMk cId="418264786" sldId="284"/>
            <ac:spMk id="8" creationId="{E5292196-42F1-40C2-A5C4-C8FB1D8395F6}"/>
          </ac:spMkLst>
        </pc:spChg>
      </pc:sldChg>
      <pc:sldChg chg="addSp delSp modSp modNotesTx">
        <pc:chgData name="Dea Kobbe" userId="bdbb0326-6c46-4953-8f19-58851fc23d7b" providerId="ADAL" clId="{1EA74227-DD59-43C4-ACBE-B869E3382725}" dt="2020-11-03T23:12:12.513" v="469" actId="14100"/>
        <pc:sldMkLst>
          <pc:docMk/>
          <pc:sldMk cId="2435460336" sldId="285"/>
        </pc:sldMkLst>
        <pc:spChg chg="add del mod">
          <ac:chgData name="Dea Kobbe" userId="bdbb0326-6c46-4953-8f19-58851fc23d7b" providerId="ADAL" clId="{1EA74227-DD59-43C4-ACBE-B869E3382725}" dt="2020-11-03T23:11:04.361" v="427"/>
          <ac:spMkLst>
            <pc:docMk/>
            <pc:sldMk cId="2435460336" sldId="285"/>
            <ac:spMk id="5" creationId="{08D0C91F-D073-4B69-A791-1F35699CC36B}"/>
          </ac:spMkLst>
        </pc:spChg>
        <pc:spChg chg="add mod">
          <ac:chgData name="Dea Kobbe" userId="bdbb0326-6c46-4953-8f19-58851fc23d7b" providerId="ADAL" clId="{1EA74227-DD59-43C4-ACBE-B869E3382725}" dt="2020-11-03T23:12:12.513" v="469" actId="14100"/>
          <ac:spMkLst>
            <pc:docMk/>
            <pc:sldMk cId="2435460336" sldId="285"/>
            <ac:spMk id="6" creationId="{BE982BE8-7B16-45AA-B895-4DD2C0880C2E}"/>
          </ac:spMkLst>
        </pc:spChg>
      </pc:sldChg>
      <pc:sldChg chg="addSp modSp modNotesTx">
        <pc:chgData name="Dea Kobbe" userId="bdbb0326-6c46-4953-8f19-58851fc23d7b" providerId="ADAL" clId="{1EA74227-DD59-43C4-ACBE-B869E3382725}" dt="2020-11-03T23:12:49.534" v="490" actId="14100"/>
        <pc:sldMkLst>
          <pc:docMk/>
          <pc:sldMk cId="3781815356" sldId="286"/>
        </pc:sldMkLst>
        <pc:spChg chg="add mod">
          <ac:chgData name="Dea Kobbe" userId="bdbb0326-6c46-4953-8f19-58851fc23d7b" providerId="ADAL" clId="{1EA74227-DD59-43C4-ACBE-B869E3382725}" dt="2020-11-03T23:12:49.534" v="490" actId="14100"/>
          <ac:spMkLst>
            <pc:docMk/>
            <pc:sldMk cId="3781815356" sldId="286"/>
            <ac:spMk id="5" creationId="{AC09306B-23DC-48AE-B422-98A018AFB22A}"/>
          </ac:spMkLst>
        </pc:spChg>
      </pc:sldChg>
      <pc:sldChg chg="addSp delSp modSp modNotesTx">
        <pc:chgData name="Dea Kobbe" userId="bdbb0326-6c46-4953-8f19-58851fc23d7b" providerId="ADAL" clId="{1EA74227-DD59-43C4-ACBE-B869E3382725}" dt="2020-11-03T23:13:49.441" v="511" actId="14100"/>
        <pc:sldMkLst>
          <pc:docMk/>
          <pc:sldMk cId="2891123014" sldId="287"/>
        </pc:sldMkLst>
        <pc:spChg chg="add del">
          <ac:chgData name="Dea Kobbe" userId="bdbb0326-6c46-4953-8f19-58851fc23d7b" providerId="ADAL" clId="{1EA74227-DD59-43C4-ACBE-B869E3382725}" dt="2020-11-03T23:08:23.538" v="291"/>
          <ac:spMkLst>
            <pc:docMk/>
            <pc:sldMk cId="2891123014" sldId="287"/>
            <ac:spMk id="5" creationId="{CA01B549-96E4-414E-9251-D9F54977BF62}"/>
          </ac:spMkLst>
        </pc:spChg>
        <pc:spChg chg="add mod">
          <ac:chgData name="Dea Kobbe" userId="bdbb0326-6c46-4953-8f19-58851fc23d7b" providerId="ADAL" clId="{1EA74227-DD59-43C4-ACBE-B869E3382725}" dt="2020-11-03T23:13:49.441" v="511" actId="14100"/>
          <ac:spMkLst>
            <pc:docMk/>
            <pc:sldMk cId="2891123014" sldId="287"/>
            <ac:spMk id="6" creationId="{33279BBA-D7E2-462A-B75D-6D5E601C359C}"/>
          </ac:spMkLst>
        </pc:spChg>
      </pc:sldChg>
      <pc:sldChg chg="addSp modSp modNotesTx">
        <pc:chgData name="Dea Kobbe" userId="bdbb0326-6c46-4953-8f19-58851fc23d7b" providerId="ADAL" clId="{1EA74227-DD59-43C4-ACBE-B869E3382725}" dt="2020-11-03T23:15:00.565" v="548" actId="14100"/>
        <pc:sldMkLst>
          <pc:docMk/>
          <pc:sldMk cId="3804333520" sldId="288"/>
        </pc:sldMkLst>
        <pc:spChg chg="add mod">
          <ac:chgData name="Dea Kobbe" userId="bdbb0326-6c46-4953-8f19-58851fc23d7b" providerId="ADAL" clId="{1EA74227-DD59-43C4-ACBE-B869E3382725}" dt="2020-11-03T23:15:00.565" v="548" actId="14100"/>
          <ac:spMkLst>
            <pc:docMk/>
            <pc:sldMk cId="3804333520" sldId="288"/>
            <ac:spMk id="5" creationId="{82798CC0-7EF1-42C0-8093-38ED5E4823AA}"/>
          </ac:spMkLst>
        </pc:spChg>
      </pc:sldChg>
      <pc:sldChg chg="addSp modSp modNotesTx">
        <pc:chgData name="Dea Kobbe" userId="bdbb0326-6c46-4953-8f19-58851fc23d7b" providerId="ADAL" clId="{1EA74227-DD59-43C4-ACBE-B869E3382725}" dt="2020-11-03T23:18:52.995" v="599" actId="14100"/>
        <pc:sldMkLst>
          <pc:docMk/>
          <pc:sldMk cId="1129607554" sldId="290"/>
        </pc:sldMkLst>
        <pc:spChg chg="add">
          <ac:chgData name="Dea Kobbe" userId="bdbb0326-6c46-4953-8f19-58851fc23d7b" providerId="ADAL" clId="{1EA74227-DD59-43C4-ACBE-B869E3382725}" dt="2020-11-03T23:18:42.666" v="597"/>
          <ac:spMkLst>
            <pc:docMk/>
            <pc:sldMk cId="1129607554" sldId="290"/>
            <ac:spMk id="5" creationId="{31A58974-3A0F-4364-8DB7-E7C6A70D098A}"/>
          </ac:spMkLst>
        </pc:spChg>
        <pc:picChg chg="mod">
          <ac:chgData name="Dea Kobbe" userId="bdbb0326-6c46-4953-8f19-58851fc23d7b" providerId="ADAL" clId="{1EA74227-DD59-43C4-ACBE-B869E3382725}" dt="2020-11-03T23:18:52.995" v="599" actId="14100"/>
          <ac:picMkLst>
            <pc:docMk/>
            <pc:sldMk cId="1129607554" sldId="290"/>
            <ac:picMk id="2" creationId="{A45CE10B-6AE3-4F0D-8630-5BED35AE37E8}"/>
          </ac:picMkLst>
        </pc:picChg>
      </pc:sldChg>
      <pc:sldChg chg="addSp modSp">
        <pc:chgData name="Dea Kobbe" userId="bdbb0326-6c46-4953-8f19-58851fc23d7b" providerId="ADAL" clId="{1EA74227-DD59-43C4-ACBE-B869E3382725}" dt="2020-11-03T23:19:08.866" v="602" actId="14100"/>
        <pc:sldMkLst>
          <pc:docMk/>
          <pc:sldMk cId="411904933" sldId="291"/>
        </pc:sldMkLst>
        <pc:spChg chg="add">
          <ac:chgData name="Dea Kobbe" userId="bdbb0326-6c46-4953-8f19-58851fc23d7b" providerId="ADAL" clId="{1EA74227-DD59-43C4-ACBE-B869E3382725}" dt="2020-11-03T23:19:05.026" v="601"/>
          <ac:spMkLst>
            <pc:docMk/>
            <pc:sldMk cId="411904933" sldId="291"/>
            <ac:spMk id="5" creationId="{7E5E16B3-2919-46DB-ABF5-114B70E673DA}"/>
          </ac:spMkLst>
        </pc:spChg>
        <pc:picChg chg="mod">
          <ac:chgData name="Dea Kobbe" userId="bdbb0326-6c46-4953-8f19-58851fc23d7b" providerId="ADAL" clId="{1EA74227-DD59-43C4-ACBE-B869E3382725}" dt="2020-11-03T23:19:08.866" v="602" actId="14100"/>
          <ac:picMkLst>
            <pc:docMk/>
            <pc:sldMk cId="411904933" sldId="291"/>
            <ac:picMk id="2" creationId="{A1C11D17-C559-4780-9EDA-C554495275E7}"/>
          </ac:picMkLst>
        </pc:picChg>
      </pc:sldChg>
      <pc:sldChg chg="addSp modSp">
        <pc:chgData name="Dea Kobbe" userId="bdbb0326-6c46-4953-8f19-58851fc23d7b" providerId="ADAL" clId="{1EA74227-DD59-43C4-ACBE-B869E3382725}" dt="2020-11-03T23:18:04.753" v="595"/>
        <pc:sldMkLst>
          <pc:docMk/>
          <pc:sldMk cId="2851377336" sldId="292"/>
        </pc:sldMkLst>
        <pc:spChg chg="add">
          <ac:chgData name="Dea Kobbe" userId="bdbb0326-6c46-4953-8f19-58851fc23d7b" providerId="ADAL" clId="{1EA74227-DD59-43C4-ACBE-B869E3382725}" dt="2020-11-03T23:18:04.753" v="595"/>
          <ac:spMkLst>
            <pc:docMk/>
            <pc:sldMk cId="2851377336" sldId="292"/>
            <ac:spMk id="12" creationId="{7006F33C-DA8C-4C91-AB2C-26849DC7651A}"/>
          </ac:spMkLst>
        </pc:spChg>
        <pc:picChg chg="mod">
          <ac:chgData name="Dea Kobbe" userId="bdbb0326-6c46-4953-8f19-58851fc23d7b" providerId="ADAL" clId="{1EA74227-DD59-43C4-ACBE-B869E3382725}" dt="2020-11-03T23:18:02.210" v="594" actId="1076"/>
          <ac:picMkLst>
            <pc:docMk/>
            <pc:sldMk cId="2851377336" sldId="292"/>
            <ac:picMk id="2" creationId="{AB958049-8DE2-4AD5-BF4E-70625B3A4F0F}"/>
          </ac:picMkLst>
        </pc:picChg>
      </pc:sldChg>
      <pc:sldChg chg="addSp modSp">
        <pc:chgData name="Dea Kobbe" userId="bdbb0326-6c46-4953-8f19-58851fc23d7b" providerId="ADAL" clId="{1EA74227-DD59-43C4-ACBE-B869E3382725}" dt="2020-11-03T23:17:10.433" v="593" actId="14100"/>
        <pc:sldMkLst>
          <pc:docMk/>
          <pc:sldMk cId="581257078" sldId="293"/>
        </pc:sldMkLst>
        <pc:spChg chg="add">
          <ac:chgData name="Dea Kobbe" userId="bdbb0326-6c46-4953-8f19-58851fc23d7b" providerId="ADAL" clId="{1EA74227-DD59-43C4-ACBE-B869E3382725}" dt="2020-11-03T23:16:57.146" v="591"/>
          <ac:spMkLst>
            <pc:docMk/>
            <pc:sldMk cId="581257078" sldId="293"/>
            <ac:spMk id="5" creationId="{F4FC9557-F581-4748-849C-85E00F480D1D}"/>
          </ac:spMkLst>
        </pc:spChg>
        <pc:picChg chg="mod">
          <ac:chgData name="Dea Kobbe" userId="bdbb0326-6c46-4953-8f19-58851fc23d7b" providerId="ADAL" clId="{1EA74227-DD59-43C4-ACBE-B869E3382725}" dt="2020-11-03T23:17:10.433" v="593" actId="14100"/>
          <ac:picMkLst>
            <pc:docMk/>
            <pc:sldMk cId="581257078" sldId="293"/>
            <ac:picMk id="2" creationId="{279FD68C-1959-4514-9537-3EB70E4DAF53}"/>
          </ac:picMkLst>
        </pc:picChg>
      </pc:sldChg>
      <pc:sldChg chg="addSp delSp modSp modNotesTx">
        <pc:chgData name="Dea Kobbe" userId="bdbb0326-6c46-4953-8f19-58851fc23d7b" providerId="ADAL" clId="{1EA74227-DD59-43C4-ACBE-B869E3382725}" dt="2020-11-03T23:16:38.820" v="589" actId="255"/>
        <pc:sldMkLst>
          <pc:docMk/>
          <pc:sldMk cId="4019911470" sldId="294"/>
        </pc:sldMkLst>
        <pc:spChg chg="add del mod">
          <ac:chgData name="Dea Kobbe" userId="bdbb0326-6c46-4953-8f19-58851fc23d7b" providerId="ADAL" clId="{1EA74227-DD59-43C4-ACBE-B869E3382725}" dt="2020-11-03T23:15:50.254" v="552"/>
          <ac:spMkLst>
            <pc:docMk/>
            <pc:sldMk cId="4019911470" sldId="294"/>
            <ac:spMk id="3" creationId="{613C939F-118F-4003-9208-46508A792E12}"/>
          </ac:spMkLst>
        </pc:spChg>
        <pc:spChg chg="add mod">
          <ac:chgData name="Dea Kobbe" userId="bdbb0326-6c46-4953-8f19-58851fc23d7b" providerId="ADAL" clId="{1EA74227-DD59-43C4-ACBE-B869E3382725}" dt="2020-11-03T23:16:38.820" v="589" actId="255"/>
          <ac:spMkLst>
            <pc:docMk/>
            <pc:sldMk cId="4019911470" sldId="294"/>
            <ac:spMk id="4" creationId="{6CF01D70-2038-42AB-8A3E-80A095AB9CC7}"/>
          </ac:spMkLst>
        </pc:spChg>
        <pc:picChg chg="mod">
          <ac:chgData name="Dea Kobbe" userId="bdbb0326-6c46-4953-8f19-58851fc23d7b" providerId="ADAL" clId="{1EA74227-DD59-43C4-ACBE-B869E3382725}" dt="2020-11-03T23:15:48.230" v="550" actId="1076"/>
          <ac:picMkLst>
            <pc:docMk/>
            <pc:sldMk cId="4019911470" sldId="294"/>
            <ac:picMk id="2" creationId="{9F1C1191-E452-4F71-B491-06872329655C}"/>
          </ac:picMkLst>
        </pc:picChg>
      </pc:sldChg>
      <pc:sldChg chg="addSp delSp modSp add mod setBg">
        <pc:chgData name="Dea Kobbe" userId="bdbb0326-6c46-4953-8f19-58851fc23d7b" providerId="ADAL" clId="{1EA74227-DD59-43C4-ACBE-B869E3382725}" dt="2020-11-03T23:03:41.178" v="76" actId="14100"/>
        <pc:sldMkLst>
          <pc:docMk/>
          <pc:sldMk cId="2920464308" sldId="297"/>
        </pc:sldMkLst>
        <pc:spChg chg="mod">
          <ac:chgData name="Dea Kobbe" userId="bdbb0326-6c46-4953-8f19-58851fc23d7b" providerId="ADAL" clId="{1EA74227-DD59-43C4-ACBE-B869E3382725}" dt="2020-11-03T23:01:53.425" v="39" actId="20577"/>
          <ac:spMkLst>
            <pc:docMk/>
            <pc:sldMk cId="2920464308" sldId="297"/>
            <ac:spMk id="4" creationId="{A1993A86-6CD4-4BAB-B990-6CA6AE84FA1F}"/>
          </ac:spMkLst>
        </pc:spChg>
        <pc:spChg chg="add mod">
          <ac:chgData name="Dea Kobbe" userId="bdbb0326-6c46-4953-8f19-58851fc23d7b" providerId="ADAL" clId="{1EA74227-DD59-43C4-ACBE-B869E3382725}" dt="2020-11-03T23:01:44.584" v="31" actId="26606"/>
          <ac:spMkLst>
            <pc:docMk/>
            <pc:sldMk cId="2920464308" sldId="297"/>
            <ac:spMk id="6" creationId="{4779B485-BFBA-4CD5-A351-729C5A417A8F}"/>
          </ac:spMkLst>
        </pc:spChg>
        <pc:spChg chg="add mod">
          <ac:chgData name="Dea Kobbe" userId="bdbb0326-6c46-4953-8f19-58851fc23d7b" providerId="ADAL" clId="{1EA74227-DD59-43C4-ACBE-B869E3382725}" dt="2020-11-03T23:03:41.178" v="76" actId="14100"/>
          <ac:spMkLst>
            <pc:docMk/>
            <pc:sldMk cId="2920464308" sldId="297"/>
            <ac:spMk id="7" creationId="{4B4B3440-A2F5-42E7-AD04-C0D7DD2A4ED3}"/>
          </ac:spMkLst>
        </pc:spChg>
        <pc:spChg chg="del">
          <ac:chgData name="Dea Kobbe" userId="bdbb0326-6c46-4953-8f19-58851fc23d7b" providerId="ADAL" clId="{1EA74227-DD59-43C4-ACBE-B869E3382725}" dt="2020-11-03T23:01:44.584" v="31" actId="26606"/>
          <ac:spMkLst>
            <pc:docMk/>
            <pc:sldMk cId="2920464308" sldId="297"/>
            <ac:spMk id="17" creationId="{DCF72F19-1473-448C-AA14-0CB8AA374CF0}"/>
          </ac:spMkLst>
        </pc:spChg>
        <pc:spChg chg="del">
          <ac:chgData name="Dea Kobbe" userId="bdbb0326-6c46-4953-8f19-58851fc23d7b" providerId="ADAL" clId="{1EA74227-DD59-43C4-ACBE-B869E3382725}" dt="2020-11-03T23:01:44.584" v="31" actId="26606"/>
          <ac:spMkLst>
            <pc:docMk/>
            <pc:sldMk cId="2920464308" sldId="297"/>
            <ac:spMk id="23" creationId="{04357C93-F0CB-4A1C-8F77-4E9063789819}"/>
          </ac:spMkLst>
        </pc:spChg>
        <pc:spChg chg="add">
          <ac:chgData name="Dea Kobbe" userId="bdbb0326-6c46-4953-8f19-58851fc23d7b" providerId="ADAL" clId="{1EA74227-DD59-43C4-ACBE-B869E3382725}" dt="2020-11-03T23:01:44.584" v="31" actId="26606"/>
          <ac:spMkLst>
            <pc:docMk/>
            <pc:sldMk cId="2920464308" sldId="297"/>
            <ac:spMk id="49" creationId="{D8DAE7B8-0656-422E-9515-E10952688ABF}"/>
          </ac:spMkLst>
        </pc:spChg>
        <pc:spChg chg="add">
          <ac:chgData name="Dea Kobbe" userId="bdbb0326-6c46-4953-8f19-58851fc23d7b" providerId="ADAL" clId="{1EA74227-DD59-43C4-ACBE-B869E3382725}" dt="2020-11-03T23:01:44.584" v="31" actId="26606"/>
          <ac:spMkLst>
            <pc:docMk/>
            <pc:sldMk cId="2920464308" sldId="297"/>
            <ac:spMk id="51" creationId="{A363DA99-BE95-4C06-82AA-917ED6556B7B}"/>
          </ac:spMkLst>
        </pc:spChg>
        <pc:grpChg chg="del">
          <ac:chgData name="Dea Kobbe" userId="bdbb0326-6c46-4953-8f19-58851fc23d7b" providerId="ADAL" clId="{1EA74227-DD59-43C4-ACBE-B869E3382725}" dt="2020-11-03T23:01:44.584" v="31" actId="26606"/>
          <ac:grpSpMkLst>
            <pc:docMk/>
            <pc:sldMk cId="2920464308" sldId="297"/>
            <ac:grpSpMk id="19" creationId="{3AF6A671-C637-4547-85F4-51B6D1881399}"/>
          </ac:grpSpMkLst>
        </pc:grpChg>
        <pc:grpChg chg="add">
          <ac:chgData name="Dea Kobbe" userId="bdbb0326-6c46-4953-8f19-58851fc23d7b" providerId="ADAL" clId="{1EA74227-DD59-43C4-ACBE-B869E3382725}" dt="2020-11-03T23:01:44.584" v="31" actId="26606"/>
          <ac:grpSpMkLst>
            <pc:docMk/>
            <pc:sldMk cId="2920464308" sldId="297"/>
            <ac:grpSpMk id="28" creationId="{AB2FAF3C-F36A-4612-B00B-E737FEB1E065}"/>
          </ac:grpSpMkLst>
        </pc:grpChg>
        <pc:picChg chg="del">
          <ac:chgData name="Dea Kobbe" userId="bdbb0326-6c46-4953-8f19-58851fc23d7b" providerId="ADAL" clId="{1EA74227-DD59-43C4-ACBE-B869E3382725}" dt="2020-11-03T23:00:22.671" v="27" actId="478"/>
          <ac:picMkLst>
            <pc:docMk/>
            <pc:sldMk cId="2920464308" sldId="297"/>
            <ac:picMk id="3" creationId="{42C3AA7C-F5CB-436B-9FC3-94B4B8D137ED}"/>
          </ac:picMkLst>
        </pc:picChg>
        <pc:picChg chg="add mod">
          <ac:chgData name="Dea Kobbe" userId="bdbb0326-6c46-4953-8f19-58851fc23d7b" providerId="ADAL" clId="{1EA74227-DD59-43C4-ACBE-B869E3382725}" dt="2020-11-03T23:01:44.584" v="31" actId="26606"/>
          <ac:picMkLst>
            <pc:docMk/>
            <pc:sldMk cId="2920464308" sldId="297"/>
            <ac:picMk id="5" creationId="{C7C0D01E-F939-4E9F-9169-DE42026E7BA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F27AA-11EF-4F15-93BC-C6723E3E0D59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E9396-F393-4B24-AF69-59B36568AA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80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Name of the lesson will be a link to the lesson can be viewed or downloaded.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6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Procedure #2</a:t>
            </a:r>
          </a:p>
          <a:p>
            <a:r>
              <a:rPr lang="en-US" dirty="0"/>
              <a:t>Groups of 4-5 students or in breakout rooms</a:t>
            </a:r>
          </a:p>
          <a:p>
            <a:r>
              <a:rPr lang="en-US" dirty="0"/>
              <a:t>Each group of students will be provided the material to label the structure of  their assigned animal.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11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Procedure #2</a:t>
            </a:r>
          </a:p>
          <a:p>
            <a:r>
              <a:rPr lang="en-US" dirty="0"/>
              <a:t>Groups of 4-5 students or in breakout rooms</a:t>
            </a:r>
          </a:p>
          <a:p>
            <a:r>
              <a:rPr lang="en-US" dirty="0"/>
              <a:t>Each group of students will be provided the reading material to become experts on their assigned animal.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519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Procedure #2</a:t>
            </a:r>
          </a:p>
          <a:p>
            <a:r>
              <a:rPr lang="en-US" dirty="0"/>
              <a:t>Groups of 4-5 students or in breakout rooms</a:t>
            </a:r>
          </a:p>
          <a:p>
            <a:r>
              <a:rPr lang="en-US" dirty="0"/>
              <a:t>Each group of students will be provided the material to label the structure of  their assigned animal.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22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Procedure #2</a:t>
            </a:r>
          </a:p>
          <a:p>
            <a:r>
              <a:rPr lang="en-US" dirty="0"/>
              <a:t>Groups of 4-5 students or in breakout rooms</a:t>
            </a:r>
          </a:p>
          <a:p>
            <a:r>
              <a:rPr lang="en-US" dirty="0"/>
              <a:t>Each group of students will be provided the reading material to become experts on their assigned animal.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255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Procedure #2</a:t>
            </a:r>
          </a:p>
          <a:p>
            <a:r>
              <a:rPr lang="en-US" dirty="0"/>
              <a:t>Groups of 4-5 students or in breakout rooms</a:t>
            </a:r>
          </a:p>
          <a:p>
            <a:r>
              <a:rPr lang="en-US" dirty="0"/>
              <a:t>Each group of students will be provided the material to label the structure of  their assigned animal.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911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Procedure #2</a:t>
            </a:r>
          </a:p>
          <a:p>
            <a:r>
              <a:rPr lang="en-US" dirty="0"/>
              <a:t>Groups of 4-5 students or in breakout rooms</a:t>
            </a:r>
          </a:p>
          <a:p>
            <a:r>
              <a:rPr lang="en-US" dirty="0"/>
              <a:t>Each group of students will be provided the reading material to become experts on their assigned animal.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8071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Procedure #2</a:t>
            </a:r>
          </a:p>
          <a:p>
            <a:r>
              <a:rPr lang="en-US" dirty="0"/>
              <a:t>Groups of 4-5 students or in breakout rooms</a:t>
            </a:r>
          </a:p>
          <a:p>
            <a:r>
              <a:rPr lang="en-US" dirty="0"/>
              <a:t>Each group of students will be provided the material to label the structure of  their assigned animal.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3757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Procedure #4</a:t>
            </a:r>
          </a:p>
          <a:p>
            <a:r>
              <a:rPr lang="en-US" dirty="0"/>
              <a:t>Monitor group discussions to identify any missing structures or misconceptions.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766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Procedure #5 &amp; #6</a:t>
            </a:r>
          </a:p>
          <a:p>
            <a:r>
              <a:rPr lang="en-US" dirty="0"/>
              <a:t>Multiple questions will be discussed. The whip Around strategy is used in this procedure.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1799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Assessment or check in of the content. A technology tool or app of another kind may work here as well. A list of suggested technology tools is available on the teaching resources page for the 4</a:t>
            </a:r>
            <a:r>
              <a:rPr lang="en-US" baseline="30000" dirty="0"/>
              <a:t>th</a:t>
            </a:r>
            <a:r>
              <a:rPr lang="en-US" dirty="0"/>
              <a:t> Grade </a:t>
            </a:r>
            <a:r>
              <a:rPr lang="en-US"/>
              <a:t>Agriculture unit.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743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 the focus of today’s lesson.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527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Provide the students an opportunity to explain their learning.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268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These are the new vocabulary words for this lesson.  You may need to adjust this list according to the needs of your students.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95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Look back on the previous lesson and review the key ideas.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3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Procedure #1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88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Procedure #1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63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Procedure #2</a:t>
            </a:r>
          </a:p>
          <a:p>
            <a:r>
              <a:rPr lang="en-US" dirty="0"/>
              <a:t>Groups of 4-5 students or in breakout rooms</a:t>
            </a:r>
          </a:p>
          <a:p>
            <a:r>
              <a:rPr lang="en-US" dirty="0"/>
              <a:t>Each group of students will be provided the reading material to become experts on their assigned animal.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09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Procedure #2</a:t>
            </a:r>
          </a:p>
          <a:p>
            <a:r>
              <a:rPr lang="en-US" dirty="0"/>
              <a:t>Groups of 4-5 students or in breakout rooms</a:t>
            </a:r>
          </a:p>
          <a:p>
            <a:r>
              <a:rPr lang="en-US" dirty="0"/>
              <a:t>Each group of students will be provided the material to label the structure of  their assigned animal. The correct labeling of each structure is in the resources on the website.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215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Procedure #2</a:t>
            </a:r>
          </a:p>
          <a:p>
            <a:r>
              <a:rPr lang="en-US" dirty="0"/>
              <a:t>Groups of 4-5 students or in breakout rooms</a:t>
            </a:r>
          </a:p>
          <a:p>
            <a:r>
              <a:rPr lang="en-US" dirty="0"/>
              <a:t>Each group of students will be provided the reading material to become experts on their assigned animal.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3E9396-F393-4B24-AF69-59B36568AA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63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713B-5B5C-4120-8C47-043A680D3A0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EF5A-B183-4A11-B4EE-D3CF2E29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6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713B-5B5C-4120-8C47-043A680D3A0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EF5A-B183-4A11-B4EE-D3CF2E29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86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713B-5B5C-4120-8C47-043A680D3A0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EF5A-B183-4A11-B4EE-D3CF2E29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91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713B-5B5C-4120-8C47-043A680D3A0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EF5A-B183-4A11-B4EE-D3CF2E29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53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713B-5B5C-4120-8C47-043A680D3A0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EF5A-B183-4A11-B4EE-D3CF2E29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04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713B-5B5C-4120-8C47-043A680D3A0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EF5A-B183-4A11-B4EE-D3CF2E29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110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713B-5B5C-4120-8C47-043A680D3A0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EF5A-B183-4A11-B4EE-D3CF2E29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393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713B-5B5C-4120-8C47-043A680D3A0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EF5A-B183-4A11-B4EE-D3CF2E29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14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713B-5B5C-4120-8C47-043A680D3A0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EF5A-B183-4A11-B4EE-D3CF2E29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112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713B-5B5C-4120-8C47-043A680D3A0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EF5A-B183-4A11-B4EE-D3CF2E29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65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3713B-5B5C-4120-8C47-043A680D3A0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0EF5A-B183-4A11-B4EE-D3CF2E29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3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3713B-5B5C-4120-8C47-043A680D3A04}" type="datetimeFigureOut">
              <a:rPr lang="en-US" smtClean="0"/>
              <a:t>7/21/2021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0EF5A-B183-4A11-B4EE-D3CF2E2904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yaitc.org/lesson/lesson-three-made-for-success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yaitc.org/wp-content/uploads/2019/10/4AgL3-Worksheets-and-Resources.pdf" TargetMode="Externa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yaitc.org/wp-content/uploads/2019/10/4AgL3-Worksheets-and-Resources.pdf" TargetMode="Externa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yaitc.org/wp-content/uploads/2019/10/4AgL3-Worksheets-and-Resources.pdf" TargetMode="Externa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hyperlink" Target="https://firstgradefactory.blogspot.com/2012/01/get-your-kagan-on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yaitc.org/wp-content/uploads/2019/10/4AgL3-Worksheets-and-Resources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freestockphotos.biz/stockphoto/14491" TargetMode="Externa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en.wikipedia.org/wiki/Border_Colli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yaitc.org/wp-content/uploads/2019/10/4AgL3-Worksheets-and-Resources.pdf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yaitc.org/wp-content/uploads/2019/10/4AgL3-Worksheets-and-Resources.pdf" TargetMode="Externa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1A770-0481-4555-B170-2F9C49BA3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866" y="3572652"/>
            <a:ext cx="5155894" cy="937703"/>
          </a:xfrm>
        </p:spPr>
        <p:txBody>
          <a:bodyPr anchor="b">
            <a:normAutofit/>
          </a:bodyPr>
          <a:lstStyle/>
          <a:p>
            <a:r>
              <a:rPr lang="en-US" sz="54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Agriculture</a:t>
            </a:r>
          </a:p>
        </p:txBody>
      </p:sp>
      <p:pic>
        <p:nvPicPr>
          <p:cNvPr id="7" name="Picture 6" descr="A picture containing person, child, little, boy&#10;&#10;Description automatically generated">
            <a:extLst>
              <a:ext uri="{FF2B5EF4-FFF2-40B4-BE49-F238E27FC236}">
                <a16:creationId xmlns:a16="http://schemas.microsoft.com/office/drawing/2014/main" id="{BC090217-2350-4882-9F62-65C3941799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B4380AC9-509C-45F5-AF52-3AA218FBCA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314" y="990305"/>
            <a:ext cx="2501708" cy="250170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91144A-7334-4DE7-85DE-F01E4BC27062}"/>
              </a:ext>
            </a:extLst>
          </p:cNvPr>
          <p:cNvSpPr txBox="1"/>
          <p:nvPr/>
        </p:nvSpPr>
        <p:spPr>
          <a:xfrm>
            <a:off x="6785214" y="4500081"/>
            <a:ext cx="522954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  <a:r>
              <a:rPr lang="en-US" sz="48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grade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3:  </a:t>
            </a:r>
          </a:p>
          <a:p>
            <a:pPr algn="ctr"/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Made for Success</a:t>
            </a:r>
            <a:endParaRPr lang="en-US" sz="3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128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C11D17-C559-4780-9EDA-C554495275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82" t="2226" r="1885" b="4423"/>
          <a:stretch/>
        </p:blipFill>
        <p:spPr>
          <a:xfrm rot="5400000">
            <a:off x="3565870" y="651242"/>
            <a:ext cx="4789218" cy="62345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5E16B3-2919-46DB-ABF5-114B70E673DA}"/>
              </a:ext>
            </a:extLst>
          </p:cNvPr>
          <p:cNvSpPr txBox="1"/>
          <p:nvPr/>
        </p:nvSpPr>
        <p:spPr>
          <a:xfrm>
            <a:off x="2686203" y="694876"/>
            <a:ext cx="6496202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3600" b="1" dirty="0"/>
              <a:t>Label the animal’s structure</a:t>
            </a:r>
            <a:endParaRPr lang="en-US" sz="2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904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89895E-2C05-49D8-8303-2DB0864188B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419264" y="3265080"/>
            <a:ext cx="6129269" cy="35929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EA5DCF-2543-484E-9FB9-E5632C9C629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760" t="5328" r="21486" b="7968"/>
          <a:stretch/>
        </p:blipFill>
        <p:spPr>
          <a:xfrm>
            <a:off x="1845425" y="208881"/>
            <a:ext cx="3573839" cy="3398843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97C36FC-DEAA-4DCA-B0AB-7F9357FA4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7045" y="643467"/>
            <a:ext cx="4661488" cy="246074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78C38CD-A630-49FF-8417-6792A2B13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7C55CC3-D09D-4D10-B187-90386FE7BD22}"/>
              </a:ext>
            </a:extLst>
          </p:cNvPr>
          <p:cNvSpPr/>
          <p:nvPr/>
        </p:nvSpPr>
        <p:spPr>
          <a:xfrm>
            <a:off x="1303752" y="6279786"/>
            <a:ext cx="2185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 About Goats link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09306B-23DC-48AE-B422-98A018AFB22A}"/>
              </a:ext>
            </a:extLst>
          </p:cNvPr>
          <p:cNvSpPr txBox="1"/>
          <p:nvPr/>
        </p:nvSpPr>
        <p:spPr>
          <a:xfrm>
            <a:off x="7116070" y="1175737"/>
            <a:ext cx="40396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Learn about Goats</a:t>
            </a:r>
          </a:p>
        </p:txBody>
      </p:sp>
    </p:spTree>
    <p:extLst>
      <p:ext uri="{BB962C8B-B14F-4D97-AF65-F5344CB8AC3E}">
        <p14:creationId xmlns:p14="http://schemas.microsoft.com/office/powerpoint/2010/main" val="3781815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958049-8DE2-4AD5-BF4E-70625B3A4F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06" r="3633" b="3508"/>
          <a:stretch/>
        </p:blipFill>
        <p:spPr>
          <a:xfrm rot="5400000">
            <a:off x="3416006" y="651803"/>
            <a:ext cx="5106477" cy="6496203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06F33C-DA8C-4C91-AB2C-26849DC7651A}"/>
              </a:ext>
            </a:extLst>
          </p:cNvPr>
          <p:cNvSpPr txBox="1"/>
          <p:nvPr/>
        </p:nvSpPr>
        <p:spPr>
          <a:xfrm>
            <a:off x="2712378" y="512759"/>
            <a:ext cx="6496202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3600" b="1" dirty="0"/>
              <a:t>Label the animal’s structure</a:t>
            </a:r>
            <a:r>
              <a:rPr lang="en-US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51377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&#10;&#10;Description automatically generated">
            <a:extLst>
              <a:ext uri="{FF2B5EF4-FFF2-40B4-BE49-F238E27FC236}">
                <a16:creationId xmlns:a16="http://schemas.microsoft.com/office/drawing/2014/main" id="{98922C7A-AADE-43ED-B5DA-2CB88B4D6A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2722C7-DFB4-4C48-94DF-3153708410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3EDB3DA-AEF0-428A-A317-C42827E6C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8302" y="0"/>
            <a:ext cx="3809132" cy="311698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06AD8B-0227-4FF6-AEB4-C66C5A53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FACEB2-7564-4FB9-B739-C2CE339BA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35374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7120C1-B547-4640-9199-146D9EAE5C89}"/>
              </a:ext>
            </a:extLst>
          </p:cNvPr>
          <p:cNvSpPr/>
          <p:nvPr/>
        </p:nvSpPr>
        <p:spPr>
          <a:xfrm>
            <a:off x="1045843" y="6268888"/>
            <a:ext cx="22365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 About Sheep link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279BBA-D7E2-462A-B75D-6D5E601C359C}"/>
              </a:ext>
            </a:extLst>
          </p:cNvPr>
          <p:cNvSpPr txBox="1"/>
          <p:nvPr/>
        </p:nvSpPr>
        <p:spPr>
          <a:xfrm>
            <a:off x="7499694" y="482137"/>
            <a:ext cx="35479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Learn about Sheep</a:t>
            </a:r>
          </a:p>
        </p:txBody>
      </p:sp>
    </p:spTree>
    <p:extLst>
      <p:ext uri="{BB962C8B-B14F-4D97-AF65-F5344CB8AC3E}">
        <p14:creationId xmlns:p14="http://schemas.microsoft.com/office/powerpoint/2010/main" val="2891123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9FD68C-1959-4514-9537-3EB70E4DAF5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38" b="824"/>
          <a:stretch/>
        </p:blipFill>
        <p:spPr>
          <a:xfrm rot="5400000">
            <a:off x="3488657" y="439688"/>
            <a:ext cx="4943643" cy="66576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FC9557-F581-4748-849C-85E00F480D1D}"/>
              </a:ext>
            </a:extLst>
          </p:cNvPr>
          <p:cNvSpPr txBox="1"/>
          <p:nvPr/>
        </p:nvSpPr>
        <p:spPr>
          <a:xfrm>
            <a:off x="2712378" y="512759"/>
            <a:ext cx="6496202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3600" b="1" dirty="0"/>
              <a:t>Label the animal’s structure</a:t>
            </a:r>
            <a:endParaRPr lang="en-US" sz="2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1257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31F2E9-95A3-4FE9-8A80-2798BE4D8B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4119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F316F7A-22BC-4994-A27F-D4F6F0BD26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959" t="1218" r="6137" b="6739"/>
          <a:stretch/>
        </p:blipFill>
        <p:spPr>
          <a:xfrm>
            <a:off x="1073775" y="278298"/>
            <a:ext cx="5380187" cy="3585412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3EDB3DA-AEF0-428A-A317-C42827E6C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8302" y="0"/>
            <a:ext cx="3809132" cy="311698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A06AD8B-0227-4FF6-AEB4-C66C5A53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DFACEB2-7564-4FB9-B739-C2CE339BA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3B3D58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6A62F6-7B55-433F-92AC-7EA856BA9084}"/>
              </a:ext>
            </a:extLst>
          </p:cNvPr>
          <p:cNvSpPr/>
          <p:nvPr/>
        </p:nvSpPr>
        <p:spPr>
          <a:xfrm>
            <a:off x="924566" y="6282956"/>
            <a:ext cx="2839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 About Hogs &amp; Pigs link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798CC0-7EF1-42C0-8093-38ED5E4823AA}"/>
              </a:ext>
            </a:extLst>
          </p:cNvPr>
          <p:cNvSpPr txBox="1"/>
          <p:nvPr/>
        </p:nvSpPr>
        <p:spPr>
          <a:xfrm>
            <a:off x="7614458" y="0"/>
            <a:ext cx="35245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Learn about Hogs &amp; Pigs</a:t>
            </a:r>
          </a:p>
        </p:txBody>
      </p:sp>
    </p:spTree>
    <p:extLst>
      <p:ext uri="{BB962C8B-B14F-4D97-AF65-F5344CB8AC3E}">
        <p14:creationId xmlns:p14="http://schemas.microsoft.com/office/powerpoint/2010/main" val="3804333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1C1191-E452-4F71-B491-0687232965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36" r="1034" b="2342"/>
          <a:stretch/>
        </p:blipFill>
        <p:spPr>
          <a:xfrm rot="5400000">
            <a:off x="3469600" y="619886"/>
            <a:ext cx="5244031" cy="6758478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F01D70-2038-42AB-8A3E-80A095AB9CC7}"/>
              </a:ext>
            </a:extLst>
          </p:cNvPr>
          <p:cNvSpPr txBox="1"/>
          <p:nvPr/>
        </p:nvSpPr>
        <p:spPr>
          <a:xfrm>
            <a:off x="2712378" y="512759"/>
            <a:ext cx="6496202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3600" b="1" dirty="0"/>
              <a:t>Label the animal’s structure</a:t>
            </a:r>
            <a:endParaRPr lang="en-US" sz="2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9911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5">
            <a:extLst>
              <a:ext uri="{FF2B5EF4-FFF2-40B4-BE49-F238E27FC236}">
                <a16:creationId xmlns:a16="http://schemas.microsoft.com/office/drawing/2014/main" id="{07322A9E-F1EC-405E-8971-BA906EFFC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329674" y="1290909"/>
            <a:ext cx="9702800" cy="5573512"/>
          </a:xfrm>
          <a:custGeom>
            <a:avLst/>
            <a:gdLst>
              <a:gd name="T0" fmla="*/ 1752 w 2038"/>
              <a:gd name="T1" fmla="*/ 1169 h 1169"/>
              <a:gd name="T2" fmla="*/ 1487 w 2038"/>
              <a:gd name="T3" fmla="*/ 334 h 1169"/>
              <a:gd name="T4" fmla="*/ 860 w 2038"/>
              <a:gd name="T5" fmla="*/ 22 h 1169"/>
              <a:gd name="T6" fmla="*/ 199 w 2038"/>
              <a:gd name="T7" fmla="*/ 318 h 1169"/>
              <a:gd name="T8" fmla="*/ 399 w 2038"/>
              <a:gd name="T9" fmla="*/ 1165 h 1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38" h="1169">
                <a:moveTo>
                  <a:pt x="1752" y="1169"/>
                </a:moveTo>
                <a:cubicBezTo>
                  <a:pt x="2038" y="928"/>
                  <a:pt x="1673" y="513"/>
                  <a:pt x="1487" y="334"/>
                </a:cubicBezTo>
                <a:cubicBezTo>
                  <a:pt x="1316" y="170"/>
                  <a:pt x="1099" y="43"/>
                  <a:pt x="860" y="22"/>
                </a:cubicBezTo>
                <a:cubicBezTo>
                  <a:pt x="621" y="0"/>
                  <a:pt x="341" y="128"/>
                  <a:pt x="199" y="318"/>
                </a:cubicBezTo>
                <a:cubicBezTo>
                  <a:pt x="0" y="586"/>
                  <a:pt x="184" y="965"/>
                  <a:pt x="399" y="116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6">
            <a:extLst>
              <a:ext uri="{FF2B5EF4-FFF2-40B4-BE49-F238E27FC236}">
                <a16:creationId xmlns:a16="http://schemas.microsoft.com/office/drawing/2014/main" id="{A5704422-1118-4FD1-95AD-29A064EB8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70451" y="2010741"/>
            <a:ext cx="7373938" cy="4848892"/>
          </a:xfrm>
          <a:custGeom>
            <a:avLst/>
            <a:gdLst>
              <a:gd name="T0" fmla="*/ 1025 w 1549"/>
              <a:gd name="T1" fmla="*/ 1016 h 1017"/>
              <a:gd name="T2" fmla="*/ 1443 w 1549"/>
              <a:gd name="T3" fmla="*/ 592 h 1017"/>
              <a:gd name="T4" fmla="*/ 782 w 1549"/>
              <a:gd name="T5" fmla="*/ 53 h 1017"/>
              <a:gd name="T6" fmla="*/ 150 w 1549"/>
              <a:gd name="T7" fmla="*/ 329 h 1017"/>
              <a:gd name="T8" fmla="*/ 477 w 1549"/>
              <a:gd name="T9" fmla="*/ 1017 h 1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49" h="1017">
                <a:moveTo>
                  <a:pt x="1025" y="1016"/>
                </a:moveTo>
                <a:cubicBezTo>
                  <a:pt x="1223" y="971"/>
                  <a:pt x="1549" y="857"/>
                  <a:pt x="1443" y="592"/>
                </a:cubicBezTo>
                <a:cubicBezTo>
                  <a:pt x="1344" y="344"/>
                  <a:pt x="1041" y="111"/>
                  <a:pt x="782" y="53"/>
                </a:cubicBezTo>
                <a:cubicBezTo>
                  <a:pt x="545" y="0"/>
                  <a:pt x="275" y="117"/>
                  <a:pt x="150" y="329"/>
                </a:cubicBezTo>
                <a:cubicBezTo>
                  <a:pt x="0" y="584"/>
                  <a:pt x="243" y="911"/>
                  <a:pt x="477" y="1017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7">
            <a:extLst>
              <a:ext uri="{FF2B5EF4-FFF2-40B4-BE49-F238E27FC236}">
                <a16:creationId xmlns:a16="http://schemas.microsoft.com/office/drawing/2014/main" id="{A88B2AAA-B805-498E-A9E6-98B885855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251351" y="1780905"/>
            <a:ext cx="8035925" cy="5083516"/>
          </a:xfrm>
          <a:custGeom>
            <a:avLst/>
            <a:gdLst>
              <a:gd name="T0" fmla="*/ 1302 w 1688"/>
              <a:gd name="T1" fmla="*/ 1066 h 1066"/>
              <a:gd name="T2" fmla="*/ 1613 w 1688"/>
              <a:gd name="T3" fmla="*/ 850 h 1066"/>
              <a:gd name="T4" fmla="*/ 1517 w 1688"/>
              <a:gd name="T5" fmla="*/ 471 h 1066"/>
              <a:gd name="T6" fmla="*/ 798 w 1688"/>
              <a:gd name="T7" fmla="*/ 28 h 1066"/>
              <a:gd name="T8" fmla="*/ 181 w 1688"/>
              <a:gd name="T9" fmla="*/ 333 h 1066"/>
              <a:gd name="T10" fmla="*/ 420 w 1688"/>
              <a:gd name="T11" fmla="*/ 1066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688" h="1066">
                <a:moveTo>
                  <a:pt x="1302" y="1066"/>
                </a:moveTo>
                <a:cubicBezTo>
                  <a:pt x="1416" y="1024"/>
                  <a:pt x="1551" y="962"/>
                  <a:pt x="1613" y="850"/>
                </a:cubicBezTo>
                <a:cubicBezTo>
                  <a:pt x="1688" y="715"/>
                  <a:pt x="1606" y="575"/>
                  <a:pt x="1517" y="471"/>
                </a:cubicBezTo>
                <a:cubicBezTo>
                  <a:pt x="1336" y="258"/>
                  <a:pt x="1084" y="62"/>
                  <a:pt x="798" y="28"/>
                </a:cubicBezTo>
                <a:cubicBezTo>
                  <a:pt x="559" y="0"/>
                  <a:pt x="317" y="138"/>
                  <a:pt x="181" y="333"/>
                </a:cubicBezTo>
                <a:cubicBezTo>
                  <a:pt x="0" y="592"/>
                  <a:pt x="191" y="907"/>
                  <a:pt x="420" y="10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8">
            <a:extLst>
              <a:ext uri="{FF2B5EF4-FFF2-40B4-BE49-F238E27FC236}">
                <a16:creationId xmlns:a16="http://schemas.microsoft.com/office/drawing/2014/main" id="{9B8051E0-19D7-43E1-BFD9-E6DBFEB3A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542347"/>
            <a:ext cx="10334625" cy="6322075"/>
          </a:xfrm>
          <a:custGeom>
            <a:avLst/>
            <a:gdLst>
              <a:gd name="T0" fmla="*/ 1873 w 2171"/>
              <a:gd name="T1" fmla="*/ 1326 h 1326"/>
              <a:gd name="T2" fmla="*/ 1609 w 2171"/>
              <a:gd name="T3" fmla="*/ 473 h 1326"/>
              <a:gd name="T4" fmla="*/ 880 w 2171"/>
              <a:gd name="T5" fmla="*/ 63 h 1326"/>
              <a:gd name="T6" fmla="*/ 0 w 2171"/>
              <a:gd name="T7" fmla="*/ 423 h 13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71" h="1326">
                <a:moveTo>
                  <a:pt x="1873" y="1326"/>
                </a:moveTo>
                <a:cubicBezTo>
                  <a:pt x="2171" y="1045"/>
                  <a:pt x="1825" y="678"/>
                  <a:pt x="1609" y="473"/>
                </a:cubicBezTo>
                <a:cubicBezTo>
                  <a:pt x="1406" y="281"/>
                  <a:pt x="1159" y="116"/>
                  <a:pt x="880" y="63"/>
                </a:cubicBezTo>
                <a:cubicBezTo>
                  <a:pt x="545" y="0"/>
                  <a:pt x="214" y="161"/>
                  <a:pt x="0" y="423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9">
            <a:extLst>
              <a:ext uri="{FF2B5EF4-FFF2-40B4-BE49-F238E27FC236}">
                <a16:creationId xmlns:a16="http://schemas.microsoft.com/office/drawing/2014/main" id="{4EDB2B02-86A2-46F5-A4BE-B7D9B10411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6178751"/>
            <a:ext cx="504825" cy="681527"/>
          </a:xfrm>
          <a:custGeom>
            <a:avLst/>
            <a:gdLst>
              <a:gd name="T0" fmla="*/ 0 w 106"/>
              <a:gd name="T1" fmla="*/ 0 h 143"/>
              <a:gd name="T2" fmla="*/ 106 w 106"/>
              <a:gd name="T3" fmla="*/ 143 h 143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6" h="143">
                <a:moveTo>
                  <a:pt x="0" y="0"/>
                </a:moveTo>
                <a:cubicBezTo>
                  <a:pt x="35" y="54"/>
                  <a:pt x="70" y="101"/>
                  <a:pt x="106" y="143"/>
                </a:cubicBezTo>
              </a:path>
            </a:pathLst>
          </a:custGeom>
          <a:noFill/>
          <a:ln w="4763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10">
            <a:extLst>
              <a:ext uri="{FF2B5EF4-FFF2-40B4-BE49-F238E27FC236}">
                <a16:creationId xmlns:a16="http://schemas.microsoft.com/office/drawing/2014/main" id="{43954639-FB5D-41F4-9560-6F6DFE7784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59376"/>
            <a:ext cx="11091863" cy="6923796"/>
          </a:xfrm>
          <a:custGeom>
            <a:avLst/>
            <a:gdLst>
              <a:gd name="T0" fmla="*/ 2046 w 2330"/>
              <a:gd name="T1" fmla="*/ 1452 h 1452"/>
              <a:gd name="T2" fmla="*/ 1813 w 2330"/>
              <a:gd name="T3" fmla="*/ 601 h 1452"/>
              <a:gd name="T4" fmla="*/ 956 w 2330"/>
              <a:gd name="T5" fmla="*/ 97 h 1452"/>
              <a:gd name="T6" fmla="*/ 0 w 2330"/>
              <a:gd name="T7" fmla="*/ 366 h 1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30" h="1452">
                <a:moveTo>
                  <a:pt x="2046" y="1452"/>
                </a:moveTo>
                <a:cubicBezTo>
                  <a:pt x="2330" y="1153"/>
                  <a:pt x="2049" y="821"/>
                  <a:pt x="1813" y="601"/>
                </a:cubicBezTo>
                <a:cubicBezTo>
                  <a:pt x="1569" y="375"/>
                  <a:pt x="1282" y="179"/>
                  <a:pt x="956" y="97"/>
                </a:cubicBezTo>
                <a:cubicBezTo>
                  <a:pt x="572" y="0"/>
                  <a:pt x="292" y="101"/>
                  <a:pt x="0" y="366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12">
            <a:extLst>
              <a:ext uri="{FF2B5EF4-FFF2-40B4-BE49-F238E27FC236}">
                <a16:creationId xmlns:a16="http://schemas.microsoft.com/office/drawing/2014/main" id="{E898931C-0323-41FA-A036-20F818B1FF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1057275" cy="614491"/>
          </a:xfrm>
          <a:custGeom>
            <a:avLst/>
            <a:gdLst>
              <a:gd name="T0" fmla="*/ 222 w 222"/>
              <a:gd name="T1" fmla="*/ 0 h 129"/>
              <a:gd name="T2" fmla="*/ 0 w 222"/>
              <a:gd name="T3" fmla="*/ 129 h 12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22" h="129">
                <a:moveTo>
                  <a:pt x="222" y="0"/>
                </a:moveTo>
                <a:cubicBezTo>
                  <a:pt x="152" y="35"/>
                  <a:pt x="76" y="78"/>
                  <a:pt x="0" y="129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14">
            <a:extLst>
              <a:ext uri="{FF2B5EF4-FFF2-40B4-BE49-F238E27FC236}">
                <a16:creationId xmlns:a16="http://schemas.microsoft.com/office/drawing/2014/main" id="{89AFE9DD-0792-4B98-B4EB-97ACA17E6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701" y="-6705"/>
            <a:ext cx="595313" cy="352734"/>
          </a:xfrm>
          <a:custGeom>
            <a:avLst/>
            <a:gdLst>
              <a:gd name="T0" fmla="*/ 125 w 125"/>
              <a:gd name="T1" fmla="*/ 0 h 74"/>
              <a:gd name="T2" fmla="*/ 0 w 125"/>
              <a:gd name="T3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5" h="74">
                <a:moveTo>
                  <a:pt x="125" y="0"/>
                </a:moveTo>
                <a:cubicBezTo>
                  <a:pt x="85" y="22"/>
                  <a:pt x="43" y="47"/>
                  <a:pt x="0" y="74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16">
            <a:extLst>
              <a:ext uri="{FF2B5EF4-FFF2-40B4-BE49-F238E27FC236}">
                <a16:creationId xmlns:a16="http://schemas.microsoft.com/office/drawing/2014/main" id="{3981F5C4-9AE1-404E-AF44-A4E6DB374F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-1061" y="-1916"/>
            <a:ext cx="357188" cy="213875"/>
          </a:xfrm>
          <a:custGeom>
            <a:avLst/>
            <a:gdLst>
              <a:gd name="T0" fmla="*/ 75 w 75"/>
              <a:gd name="T1" fmla="*/ 0 h 45"/>
              <a:gd name="T2" fmla="*/ 0 w 75"/>
              <a:gd name="T3" fmla="*/ 45 h 4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75" h="45">
                <a:moveTo>
                  <a:pt x="75" y="0"/>
                </a:moveTo>
                <a:cubicBezTo>
                  <a:pt x="50" y="14"/>
                  <a:pt x="25" y="29"/>
                  <a:pt x="0" y="45"/>
                </a:cubicBezTo>
              </a:path>
            </a:pathLst>
          </a:custGeom>
          <a:noFill/>
          <a:ln w="12700" cap="flat">
            <a:solidFill>
              <a:schemeClr val="tx1">
                <a:alpha val="20000"/>
              </a:schemeClr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11">
            <a:extLst>
              <a:ext uri="{FF2B5EF4-FFF2-40B4-BE49-F238E27FC236}">
                <a16:creationId xmlns:a16="http://schemas.microsoft.com/office/drawing/2014/main" id="{763C1781-8726-4FAC-8C45-FF40376BE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26601" y="-1916"/>
            <a:ext cx="5788025" cy="6847184"/>
          </a:xfrm>
          <a:custGeom>
            <a:avLst/>
            <a:gdLst>
              <a:gd name="T0" fmla="*/ 1094 w 1216"/>
              <a:gd name="T1" fmla="*/ 1436 h 1436"/>
              <a:gd name="T2" fmla="*/ 709 w 1216"/>
              <a:gd name="T3" fmla="*/ 551 h 1436"/>
              <a:gd name="T4" fmla="*/ 0 w 1216"/>
              <a:gd name="T5" fmla="*/ 0 h 1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16" h="1436">
                <a:moveTo>
                  <a:pt x="1094" y="1436"/>
                </a:moveTo>
                <a:cubicBezTo>
                  <a:pt x="1216" y="1114"/>
                  <a:pt x="904" y="770"/>
                  <a:pt x="709" y="551"/>
                </a:cubicBezTo>
                <a:cubicBezTo>
                  <a:pt x="509" y="327"/>
                  <a:pt x="274" y="127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21">
            <a:extLst>
              <a:ext uri="{FF2B5EF4-FFF2-40B4-BE49-F238E27FC236}">
                <a16:creationId xmlns:a16="http://schemas.microsoft.com/office/drawing/2014/main" id="{301491B5-56C7-43DC-A3D9-861EECCA0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235014" y="2872"/>
            <a:ext cx="2951163" cy="2555325"/>
          </a:xfrm>
          <a:custGeom>
            <a:avLst/>
            <a:gdLst>
              <a:gd name="T0" fmla="*/ 620 w 620"/>
              <a:gd name="T1" fmla="*/ 536 h 536"/>
              <a:gd name="T2" fmla="*/ 0 w 620"/>
              <a:gd name="T3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620" h="536">
                <a:moveTo>
                  <a:pt x="620" y="536"/>
                </a:moveTo>
                <a:cubicBezTo>
                  <a:pt x="404" y="314"/>
                  <a:pt x="196" y="138"/>
                  <a:pt x="0" y="0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649826-F79C-48A7-9165-2312AAE4E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2248" y="1481328"/>
            <a:ext cx="2926080" cy="24688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What important structures were labeled for each animal’s survival in Wyoming?</a:t>
            </a:r>
          </a:p>
        </p:txBody>
      </p:sp>
      <p:sp>
        <p:nvSpPr>
          <p:cNvPr id="35" name="Freeform 22">
            <a:extLst>
              <a:ext uri="{FF2B5EF4-FFF2-40B4-BE49-F238E27FC236}">
                <a16:creationId xmlns:a16="http://schemas.microsoft.com/office/drawing/2014/main" id="{237E2353-22DF-46E0-A200-FB30F8F39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020826" y="-1916"/>
            <a:ext cx="2165350" cy="1358265"/>
          </a:xfrm>
          <a:custGeom>
            <a:avLst/>
            <a:gdLst>
              <a:gd name="T0" fmla="*/ 0 w 455"/>
              <a:gd name="T1" fmla="*/ 0 h 285"/>
              <a:gd name="T2" fmla="*/ 455 w 455"/>
              <a:gd name="T3" fmla="*/ 285 h 285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55" h="285">
                <a:moveTo>
                  <a:pt x="0" y="0"/>
                </a:moveTo>
                <a:cubicBezTo>
                  <a:pt x="153" y="85"/>
                  <a:pt x="308" y="180"/>
                  <a:pt x="455" y="285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DD6138DB-057B-45F7-A5F4-E7BFDA20D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90826" y="-1916"/>
            <a:ext cx="895350" cy="534687"/>
          </a:xfrm>
          <a:custGeom>
            <a:avLst/>
            <a:gdLst>
              <a:gd name="T0" fmla="*/ 0 w 188"/>
              <a:gd name="T1" fmla="*/ 0 h 112"/>
              <a:gd name="T2" fmla="*/ 188 w 188"/>
              <a:gd name="T3" fmla="*/ 112 h 112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88" h="112">
                <a:moveTo>
                  <a:pt x="0" y="0"/>
                </a:moveTo>
                <a:cubicBezTo>
                  <a:pt x="63" y="36"/>
                  <a:pt x="126" y="73"/>
                  <a:pt x="188" y="112"/>
                </a:cubicBezTo>
              </a:path>
            </a:pathLst>
          </a:custGeom>
          <a:noFill/>
          <a:ln w="9525" cap="flat">
            <a:solidFill>
              <a:schemeClr val="tx1">
                <a:alpha val="20000"/>
              </a:schemeClr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79A54AB1-B64F-4843-BFAB-81CB74E66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752078" y="2218040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42A817-29F1-498F-96F6-92BD7F4F84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1910" y="633569"/>
            <a:ext cx="7761924" cy="5006413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ln w="57150"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408732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B0F7925-D9A8-4C6D-BD36-85489787BF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4674" y="1322363"/>
            <a:ext cx="6194182" cy="399522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ln w="57150">
            <a:solidFill>
              <a:schemeClr val="accent1">
                <a:lumMod val="75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63A8B8-94B0-4298-930D-E01ABE5FF507}"/>
              </a:ext>
            </a:extLst>
          </p:cNvPr>
          <p:cNvSpPr txBox="1"/>
          <p:nvPr/>
        </p:nvSpPr>
        <p:spPr>
          <a:xfrm>
            <a:off x="6205439" y="739730"/>
            <a:ext cx="4733988" cy="156966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2400" dirty="0"/>
              <a:t>Are any of these structures more </a:t>
            </a:r>
          </a:p>
          <a:p>
            <a:r>
              <a:rPr lang="en-US" sz="2400" dirty="0"/>
              <a:t>important than the others?</a:t>
            </a:r>
            <a:endParaRPr lang="en-US" sz="2400" dirty="0">
              <a:cs typeface="Arial"/>
            </a:endParaRPr>
          </a:p>
          <a:p>
            <a:endParaRPr lang="en-US" sz="2400" dirty="0"/>
          </a:p>
          <a:p>
            <a:r>
              <a:rPr lang="en-US" sz="2400" dirty="0"/>
              <a:t>Why or Why not?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C357A8-ECD0-4AC9-86A0-1F8AD001A70E}"/>
              </a:ext>
            </a:extLst>
          </p:cNvPr>
          <p:cNvSpPr txBox="1"/>
          <p:nvPr/>
        </p:nvSpPr>
        <p:spPr>
          <a:xfrm>
            <a:off x="7109717" y="3213526"/>
            <a:ext cx="4451421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 dirty="0"/>
              <a:t>If any of the structures of these animals were missing, would the animal survive in Wyoming</a:t>
            </a:r>
            <a:r>
              <a:rPr lang="en-US" dirty="0"/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D16860-8DE1-4CD4-AFA1-AF1572DB9232}"/>
              </a:ext>
            </a:extLst>
          </p:cNvPr>
          <p:cNvSpPr txBox="1"/>
          <p:nvPr/>
        </p:nvSpPr>
        <p:spPr>
          <a:xfrm>
            <a:off x="6096000" y="5146086"/>
            <a:ext cx="6402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does animal structure impact stewardship decisions? </a:t>
            </a:r>
          </a:p>
        </p:txBody>
      </p:sp>
    </p:spTree>
    <p:extLst>
      <p:ext uri="{BB962C8B-B14F-4D97-AF65-F5344CB8AC3E}">
        <p14:creationId xmlns:p14="http://schemas.microsoft.com/office/powerpoint/2010/main" val="4085014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715A09-7EAE-45EE-AEF5-6D42862DD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758" y="643467"/>
            <a:ext cx="9442484" cy="5571065"/>
          </a:xfrm>
          <a:prstGeom prst="rect">
            <a:avLst/>
          </a:prstGeom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EBFD639-0397-420F-BEB3-85B3AAF8E1F7}"/>
              </a:ext>
            </a:extLst>
          </p:cNvPr>
          <p:cNvSpPr/>
          <p:nvPr/>
        </p:nvSpPr>
        <p:spPr>
          <a:xfrm>
            <a:off x="1581428" y="6351599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Make a Claim link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298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0BC017-0313-464C-9CD5-246FA2E5C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045" y="299258"/>
            <a:ext cx="3569182" cy="248153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Today’s Challenge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ADCCD-3EDF-481A-B479-55CAAFC6E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045" y="2326225"/>
            <a:ext cx="3206985" cy="3924945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Student’s will </a:t>
            </a:r>
            <a:endParaRPr lang="en-US">
              <a:cs typeface="Arial" panose="020B0604020202020204"/>
            </a:endParaRPr>
          </a:p>
          <a:p>
            <a:pPr>
              <a:lnSpc>
                <a:spcPct val="120000"/>
              </a:lnSpc>
            </a:pPr>
            <a:r>
              <a:rPr lang="en-US" dirty="0"/>
              <a:t>Read and discuss how ranchers can be good </a:t>
            </a:r>
            <a:r>
              <a:rPr lang="en-US"/>
              <a:t>stewards.</a:t>
            </a:r>
            <a:endParaRPr lang="en-US" dirty="0">
              <a:cs typeface="Arial"/>
            </a:endParaRPr>
          </a:p>
          <a:p>
            <a:pPr>
              <a:lnSpc>
                <a:spcPct val="120000"/>
              </a:lnSpc>
            </a:pPr>
            <a:r>
              <a:rPr lang="en-US" dirty="0"/>
              <a:t>Create a graphic of various Wyoming animals and their structures and make a claim as to why the animals are suited to </a:t>
            </a:r>
            <a:r>
              <a:rPr lang="en-US"/>
              <a:t>Wyoming.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84403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F1A770-0481-4555-B170-2F9C49BA3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27384" y="4315146"/>
            <a:ext cx="4484994" cy="1647565"/>
          </a:xfrm>
        </p:spPr>
        <p:txBody>
          <a:bodyPr anchor="b">
            <a:normAutofit fontScale="90000"/>
          </a:bodyPr>
          <a:lstStyle/>
          <a:p>
            <a:r>
              <a:rPr lang="en-US" sz="40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we learn from today’s challenge?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B4380AC9-509C-45F5-AF52-3AA218FBC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0666" y="1134144"/>
            <a:ext cx="2501708" cy="2501708"/>
          </a:xfrm>
          <a:prstGeom prst="rect">
            <a:avLst/>
          </a:prstGeom>
        </p:spPr>
      </p:pic>
      <p:pic>
        <p:nvPicPr>
          <p:cNvPr id="4" name="Picture 3" descr="A child feeding a cow through a fence&#10;&#10;Description automatically generated">
            <a:extLst>
              <a:ext uri="{FF2B5EF4-FFF2-40B4-BE49-F238E27FC236}">
                <a16:creationId xmlns:a16="http://schemas.microsoft.com/office/drawing/2014/main" id="{EDC11823-8B75-4E6D-B707-E131AF8275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790" y="237674"/>
            <a:ext cx="7857677" cy="52384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77666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D4B99-F188-420B-BB1C-57455B378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214788"/>
            <a:ext cx="7304926" cy="662720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b="1" dirty="0"/>
              <a:t>Aerate -</a:t>
            </a:r>
            <a:r>
              <a:rPr lang="en-US" sz="1800" dirty="0"/>
              <a:t> process of introducing air into the soil to improve plant growth</a:t>
            </a:r>
          </a:p>
          <a:p>
            <a:pPr marL="0" indent="0">
              <a:buNone/>
            </a:pPr>
            <a:endParaRPr lang="en-US" sz="1800" b="1" dirty="0"/>
          </a:p>
          <a:p>
            <a:r>
              <a:rPr lang="en-US" sz="1800" b="1" dirty="0"/>
              <a:t>Economy - </a:t>
            </a:r>
            <a:r>
              <a:rPr lang="en-US" sz="1800" dirty="0"/>
              <a:t>financial system of interaction and exchange</a:t>
            </a:r>
          </a:p>
          <a:p>
            <a:endParaRPr lang="en-US" sz="1800" b="1" dirty="0"/>
          </a:p>
          <a:p>
            <a:r>
              <a:rPr lang="en-US" sz="1800" b="1" dirty="0"/>
              <a:t>Livestock -</a:t>
            </a:r>
            <a:r>
              <a:rPr lang="en-US" sz="1800" dirty="0"/>
              <a:t> animals kept for use and profit</a:t>
            </a:r>
          </a:p>
          <a:p>
            <a:endParaRPr lang="en-US" sz="1800" dirty="0"/>
          </a:p>
          <a:p>
            <a:r>
              <a:rPr lang="en-US" sz="1800" b="1" dirty="0"/>
              <a:t>Oversight -</a:t>
            </a:r>
            <a:r>
              <a:rPr lang="en-US" sz="1800" dirty="0"/>
              <a:t> the action of overseeing or supervising something</a:t>
            </a:r>
          </a:p>
          <a:p>
            <a:endParaRPr lang="en-US" sz="1800" dirty="0"/>
          </a:p>
          <a:p>
            <a:r>
              <a:rPr lang="en-US" sz="1800" b="1" dirty="0"/>
              <a:t>Rancher -</a:t>
            </a:r>
            <a:r>
              <a:rPr lang="en-US" sz="1800" dirty="0"/>
              <a:t> a person who raises livestock and may also cultivate the land or crops</a:t>
            </a:r>
          </a:p>
          <a:p>
            <a:endParaRPr lang="en-US" sz="1800" dirty="0"/>
          </a:p>
          <a:p>
            <a:r>
              <a:rPr lang="en-US" sz="1800" b="1" dirty="0"/>
              <a:t>Ruminant - </a:t>
            </a:r>
            <a:r>
              <a:rPr lang="en-US" sz="1800" dirty="0"/>
              <a:t>animal’s stomach with four components or chambers enabling it to digest plant materials</a:t>
            </a:r>
          </a:p>
          <a:p>
            <a:endParaRPr lang="en-US" sz="1800" dirty="0"/>
          </a:p>
          <a:p>
            <a:r>
              <a:rPr lang="en-US" sz="1800" b="1" dirty="0"/>
              <a:t>Sustainable -</a:t>
            </a:r>
            <a:r>
              <a:rPr lang="en-US" sz="1800" dirty="0"/>
              <a:t> able to be maintained, able to last or continue for a long time</a:t>
            </a:r>
          </a:p>
          <a:p>
            <a:endParaRPr lang="en-US" sz="1800" dirty="0"/>
          </a:p>
          <a:p>
            <a:r>
              <a:rPr lang="en-US" sz="1800" b="1" dirty="0"/>
              <a:t>Ungulate -</a:t>
            </a:r>
            <a:r>
              <a:rPr lang="en-US" sz="1800" dirty="0"/>
              <a:t> hoofed mammal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EBEB57-8FA9-44DC-A994-A67C44C23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2708482" cy="294198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Flowchart: Delay 5">
            <a:extLst>
              <a:ext uri="{FF2B5EF4-FFF2-40B4-BE49-F238E27FC236}">
                <a16:creationId xmlns:a16="http://schemas.microsoft.com/office/drawing/2014/main" id="{378BEF75-0A91-4279-BA16-AD9A7ABEA20D}"/>
              </a:ext>
            </a:extLst>
          </p:cNvPr>
          <p:cNvSpPr/>
          <p:nvPr/>
        </p:nvSpPr>
        <p:spPr>
          <a:xfrm>
            <a:off x="-106879" y="-4763"/>
            <a:ext cx="4601817" cy="6858000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C1C850-2918-4EF0-83C0-85953D651695}"/>
              </a:ext>
            </a:extLst>
          </p:cNvPr>
          <p:cNvSpPr txBox="1"/>
          <p:nvPr/>
        </p:nvSpPr>
        <p:spPr>
          <a:xfrm>
            <a:off x="139148" y="2704452"/>
            <a:ext cx="3588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2023923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EBEB57-8FA9-44DC-A994-A67C44C23F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2708482" cy="294198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Flowchart: Delay 5">
            <a:extLst>
              <a:ext uri="{FF2B5EF4-FFF2-40B4-BE49-F238E27FC236}">
                <a16:creationId xmlns:a16="http://schemas.microsoft.com/office/drawing/2014/main" id="{378BEF75-0A91-4279-BA16-AD9A7ABEA20D}"/>
              </a:ext>
            </a:extLst>
          </p:cNvPr>
          <p:cNvSpPr/>
          <p:nvPr/>
        </p:nvSpPr>
        <p:spPr>
          <a:xfrm>
            <a:off x="-106879" y="-4763"/>
            <a:ext cx="4601817" cy="6858000"/>
          </a:xfrm>
          <a:prstGeom prst="flowChartDelay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C1C850-2918-4EF0-83C0-85953D651695}"/>
              </a:ext>
            </a:extLst>
          </p:cNvPr>
          <p:cNvSpPr txBox="1"/>
          <p:nvPr/>
        </p:nvSpPr>
        <p:spPr>
          <a:xfrm>
            <a:off x="318052" y="1204802"/>
            <a:ext cx="35880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Highlights from our last lesson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43FEF5-C442-43C0-8159-94EF5C585575}"/>
              </a:ext>
            </a:extLst>
          </p:cNvPr>
          <p:cNvSpPr txBox="1"/>
          <p:nvPr/>
        </p:nvSpPr>
        <p:spPr>
          <a:xfrm>
            <a:off x="238539" y="3902911"/>
            <a:ext cx="347869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did you learn from yesterday’s challenge?</a:t>
            </a:r>
          </a:p>
          <a:p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D2F809D-1A08-464C-A6E4-BC241F633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Think back on:</a:t>
            </a:r>
          </a:p>
          <a:p>
            <a:pPr lvl="1"/>
            <a:r>
              <a:rPr lang="en-US" dirty="0"/>
              <a:t>Livestock and crops</a:t>
            </a:r>
          </a:p>
          <a:p>
            <a:pPr lvl="1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F61C6F-49B6-4453-AA73-C71BCFAB6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804953" y="1286692"/>
            <a:ext cx="4448805" cy="5866339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4A04F2D-DF3A-4A6D-A89C-FC5EEBC025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453195"/>
              </p:ext>
            </p:extLst>
          </p:nvPr>
        </p:nvGraphicFramePr>
        <p:xfrm>
          <a:off x="5054885" y="924674"/>
          <a:ext cx="6287785" cy="5640513"/>
        </p:xfrm>
        <a:graphic>
          <a:graphicData uri="http://schemas.openxmlformats.org/drawingml/2006/table">
            <a:tbl>
              <a:tblPr/>
              <a:tblGrid>
                <a:gridCol w="6287785">
                  <a:extLst>
                    <a:ext uri="{9D8B030D-6E8A-4147-A177-3AD203B41FA5}">
                      <a16:colId xmlns:a16="http://schemas.microsoft.com/office/drawing/2014/main" val="3266694039"/>
                    </a:ext>
                  </a:extLst>
                </a:gridCol>
              </a:tblGrid>
              <a:tr h="56405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L>
                    <a:lnR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R>
                    <a:lnT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T>
                    <a:lnB w="12700" cmpd="sng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1366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049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CF72F19-1473-448C-AA14-0CB8AA374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993A86-6CD4-4BAB-B990-6CA6AE84FA1F}"/>
              </a:ext>
            </a:extLst>
          </p:cNvPr>
          <p:cNvSpPr txBox="1"/>
          <p:nvPr/>
        </p:nvSpPr>
        <p:spPr>
          <a:xfrm>
            <a:off x="599609" y="679731"/>
            <a:ext cx="4171994" cy="37365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dirty="0">
                <a:latin typeface="+mj-lt"/>
                <a:ea typeface="+mj-ea"/>
                <a:cs typeface="+mj-cs"/>
              </a:rPr>
              <a:t>What would be considered 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dirty="0">
                <a:latin typeface="+mj-lt"/>
                <a:ea typeface="+mj-ea"/>
                <a:cs typeface="+mj-cs"/>
              </a:rPr>
              <a:t>part of the structure of a house?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id="{42C3AA7C-F5CB-436B-9FC3-94B4B8D137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5640572" y="557360"/>
            <a:ext cx="5608830" cy="56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026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AB2FAF3C-F36A-4612-B00B-E737FEB1E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29" name="Freeform 5">
              <a:extLst>
                <a:ext uri="{FF2B5EF4-FFF2-40B4-BE49-F238E27FC236}">
                  <a16:creationId xmlns:a16="http://schemas.microsoft.com/office/drawing/2014/main" id="{23420AEB-7D6F-4338-9CD8-7B96376170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6">
              <a:extLst>
                <a:ext uri="{FF2B5EF4-FFF2-40B4-BE49-F238E27FC236}">
                  <a16:creationId xmlns:a16="http://schemas.microsoft.com/office/drawing/2014/main" id="{9551E9D5-67C0-42B0-9796-909C1B9DF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">
              <a:extLst>
                <a:ext uri="{FF2B5EF4-FFF2-40B4-BE49-F238E27FC236}">
                  <a16:creationId xmlns:a16="http://schemas.microsoft.com/office/drawing/2014/main" id="{9CB4C9E0-236E-426D-88FB-50ACF81BC9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8">
              <a:extLst>
                <a:ext uri="{FF2B5EF4-FFF2-40B4-BE49-F238E27FC236}">
                  <a16:creationId xmlns:a16="http://schemas.microsoft.com/office/drawing/2014/main" id="{1A11A9AC-1E25-429F-A3A8-67DED3DF45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">
              <a:extLst>
                <a:ext uri="{FF2B5EF4-FFF2-40B4-BE49-F238E27FC236}">
                  <a16:creationId xmlns:a16="http://schemas.microsoft.com/office/drawing/2014/main" id="{66E126C4-E1AC-4DDC-87CB-5D8B4605C8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0">
              <a:extLst>
                <a:ext uri="{FF2B5EF4-FFF2-40B4-BE49-F238E27FC236}">
                  <a16:creationId xmlns:a16="http://schemas.microsoft.com/office/drawing/2014/main" id="{B1DE6C75-DCE1-4942-8E8D-ECA1D1773C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1">
              <a:extLst>
                <a:ext uri="{FF2B5EF4-FFF2-40B4-BE49-F238E27FC236}">
                  <a16:creationId xmlns:a16="http://schemas.microsoft.com/office/drawing/2014/main" id="{F5459AD3-234D-4C3B-BD9C-92B3377BD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2">
              <a:extLst>
                <a:ext uri="{FF2B5EF4-FFF2-40B4-BE49-F238E27FC236}">
                  <a16:creationId xmlns:a16="http://schemas.microsoft.com/office/drawing/2014/main" id="{5593DA70-95B1-425C-BF35-F923099D6F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3">
              <a:extLst>
                <a:ext uri="{FF2B5EF4-FFF2-40B4-BE49-F238E27FC236}">
                  <a16:creationId xmlns:a16="http://schemas.microsoft.com/office/drawing/2014/main" id="{0514C5B5-A5F4-4421-879B-17D39CA644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4">
              <a:extLst>
                <a:ext uri="{FF2B5EF4-FFF2-40B4-BE49-F238E27FC236}">
                  <a16:creationId xmlns:a16="http://schemas.microsoft.com/office/drawing/2014/main" id="{E165685F-E0CE-4CA0-9ECE-F8AE4F3D5E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5">
              <a:extLst>
                <a:ext uri="{FF2B5EF4-FFF2-40B4-BE49-F238E27FC236}">
                  <a16:creationId xmlns:a16="http://schemas.microsoft.com/office/drawing/2014/main" id="{C556BC16-0C87-4FD9-A109-F5AB2056C5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DD9A975C-A4CA-4A81-8CA9-BF5A2995F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5B9767C7-72DF-4C7F-8A04-C8D67B7156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8">
              <a:extLst>
                <a:ext uri="{FF2B5EF4-FFF2-40B4-BE49-F238E27FC236}">
                  <a16:creationId xmlns:a16="http://schemas.microsoft.com/office/drawing/2014/main" id="{693F6BB9-0055-42AC-8866-E65D92755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9">
              <a:extLst>
                <a:ext uri="{FF2B5EF4-FFF2-40B4-BE49-F238E27FC236}">
                  <a16:creationId xmlns:a16="http://schemas.microsoft.com/office/drawing/2014/main" id="{BA9A3435-1B30-4618-BB50-E0369BD075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0">
              <a:extLst>
                <a:ext uri="{FF2B5EF4-FFF2-40B4-BE49-F238E27FC236}">
                  <a16:creationId xmlns:a16="http://schemas.microsoft.com/office/drawing/2014/main" id="{2D60252F-2011-4924-81EC-B25F50634C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1">
              <a:extLst>
                <a:ext uri="{FF2B5EF4-FFF2-40B4-BE49-F238E27FC236}">
                  <a16:creationId xmlns:a16="http://schemas.microsoft.com/office/drawing/2014/main" id="{850B7881-58E3-4C9F-9ADB-04F92D4C4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2">
              <a:extLst>
                <a:ext uri="{FF2B5EF4-FFF2-40B4-BE49-F238E27FC236}">
                  <a16:creationId xmlns:a16="http://schemas.microsoft.com/office/drawing/2014/main" id="{FA90BB2F-2D4A-40BD-90CE-5CF30EC8D4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23">
              <a:extLst>
                <a:ext uri="{FF2B5EF4-FFF2-40B4-BE49-F238E27FC236}">
                  <a16:creationId xmlns:a16="http://schemas.microsoft.com/office/drawing/2014/main" id="{4DA0AE8C-7215-4A64-B19F-3F0F3E6A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" name="Isosceles Triangle 39">
            <a:extLst>
              <a:ext uri="{FF2B5EF4-FFF2-40B4-BE49-F238E27FC236}">
                <a16:creationId xmlns:a16="http://schemas.microsoft.com/office/drawing/2014/main" id="{D8DAE7B8-0656-422E-9515-E10952688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892384" y="4386808"/>
            <a:ext cx="407233" cy="351063"/>
          </a:xfrm>
          <a:prstGeom prst="triangle">
            <a:avLst/>
          </a:prstGeom>
          <a:solidFill>
            <a:srgbClr val="BE94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1993A86-6CD4-4BAB-B990-6CA6AE84FA1F}"/>
              </a:ext>
            </a:extLst>
          </p:cNvPr>
          <p:cNvSpPr txBox="1"/>
          <p:nvPr/>
        </p:nvSpPr>
        <p:spPr>
          <a:xfrm>
            <a:off x="2048256" y="4617720"/>
            <a:ext cx="8083296" cy="94183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latin typeface="+mj-lt"/>
                <a:ea typeface="+mj-ea"/>
                <a:cs typeface="+mj-cs"/>
              </a:rPr>
              <a:t>What would be considered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latin typeface="+mj-lt"/>
                <a:ea typeface="+mj-ea"/>
                <a:cs typeface="+mj-cs"/>
              </a:rPr>
              <a:t>part of the structure of a dog? 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363DA99-BE95-4C06-82AA-917ED6556B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2847" y="954593"/>
            <a:ext cx="6086306" cy="3432215"/>
          </a:xfrm>
          <a:prstGeom prst="rect">
            <a:avLst/>
          </a:prstGeom>
          <a:solidFill>
            <a:schemeClr val="bg1"/>
          </a:solidFill>
          <a:ln w="19050">
            <a:solidFill>
              <a:srgbClr val="BE946A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dog standing on top of a sandy beach&#10;&#10;Description automatically generated">
            <a:extLst>
              <a:ext uri="{FF2B5EF4-FFF2-40B4-BE49-F238E27FC236}">
                <a16:creationId xmlns:a16="http://schemas.microsoft.com/office/drawing/2014/main" id="{C7C0D01E-F939-4E9F-9169-DE42026E7B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19468"/>
          <a:stretch/>
        </p:blipFill>
        <p:spPr>
          <a:xfrm>
            <a:off x="3218688" y="1124712"/>
            <a:ext cx="5760720" cy="30998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79B485-BFBA-4CD5-A351-729C5A417A8F}"/>
              </a:ext>
            </a:extLst>
          </p:cNvPr>
          <p:cNvSpPr txBox="1"/>
          <p:nvPr/>
        </p:nvSpPr>
        <p:spPr>
          <a:xfrm>
            <a:off x="6414282" y="4024473"/>
            <a:ext cx="256512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4" tooltip="https://en.wikipedia.org/wiki/Border_Colli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 dirty="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4B3440-A2F5-42E7-AD04-C0D7DD2A4ED3}"/>
              </a:ext>
            </a:extLst>
          </p:cNvPr>
          <p:cNvSpPr txBox="1"/>
          <p:nvPr/>
        </p:nvSpPr>
        <p:spPr>
          <a:xfrm>
            <a:off x="3157623" y="211959"/>
            <a:ext cx="67870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Do animals have structure?</a:t>
            </a:r>
          </a:p>
        </p:txBody>
      </p:sp>
    </p:spTree>
    <p:extLst>
      <p:ext uri="{BB962C8B-B14F-4D97-AF65-F5344CB8AC3E}">
        <p14:creationId xmlns:p14="http://schemas.microsoft.com/office/powerpoint/2010/main" val="2920464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9FAA72-4CAC-4B60-B0F0-2E51B1352F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5419264" y="3265080"/>
            <a:ext cx="6129269" cy="35929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BA747A6-2637-4A87-892A-D43CEFE7B3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192" t="5655" r="15290" b="6126"/>
          <a:stretch/>
        </p:blipFill>
        <p:spPr>
          <a:xfrm>
            <a:off x="1320356" y="221682"/>
            <a:ext cx="4614931" cy="3458272"/>
          </a:xfrm>
          <a:custGeom>
            <a:avLst/>
            <a:gdLst/>
            <a:ahLst/>
            <a:cxnLst/>
            <a:rect l="l" t="t" r="r" b="b"/>
            <a:pathLst>
              <a:path w="6082711" h="3920044">
                <a:moveTo>
                  <a:pt x="0" y="0"/>
                </a:moveTo>
                <a:lnTo>
                  <a:pt x="6082711" y="0"/>
                </a:lnTo>
                <a:lnTo>
                  <a:pt x="6082711" y="3103225"/>
                </a:lnTo>
                <a:lnTo>
                  <a:pt x="4614930" y="3103225"/>
                </a:lnTo>
                <a:lnTo>
                  <a:pt x="4614930" y="3920044"/>
                </a:lnTo>
                <a:lnTo>
                  <a:pt x="0" y="3920044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97C36FC-DEAA-4DCA-B0AB-7F9357FA4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87045" y="643467"/>
            <a:ext cx="4661488" cy="2460741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78C38CD-A630-49FF-8417-6792A2B13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8" y="4080063"/>
            <a:ext cx="4614930" cy="2156145"/>
          </a:xfrm>
          <a:prstGeom prst="rect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E80C6D-31A7-4924-ADBD-C443EEE2A7A4}"/>
              </a:ext>
            </a:extLst>
          </p:cNvPr>
          <p:cNvSpPr txBox="1"/>
          <p:nvPr/>
        </p:nvSpPr>
        <p:spPr>
          <a:xfrm>
            <a:off x="436098" y="6236208"/>
            <a:ext cx="4065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 About Beef link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292196-42F1-40C2-A5C4-C8FB1D8395F6}"/>
              </a:ext>
            </a:extLst>
          </p:cNvPr>
          <p:cNvSpPr txBox="1"/>
          <p:nvPr/>
        </p:nvSpPr>
        <p:spPr>
          <a:xfrm>
            <a:off x="7015942" y="1089061"/>
            <a:ext cx="45325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Learn about Beef Cattle</a:t>
            </a:r>
          </a:p>
        </p:txBody>
      </p:sp>
    </p:spTree>
    <p:extLst>
      <p:ext uri="{BB962C8B-B14F-4D97-AF65-F5344CB8AC3E}">
        <p14:creationId xmlns:p14="http://schemas.microsoft.com/office/powerpoint/2010/main" val="4182647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5CE10B-6AE3-4F0D-8630-5BED35AE37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97" t="1021" r="3097" b="3085"/>
          <a:stretch/>
        </p:blipFill>
        <p:spPr>
          <a:xfrm rot="5400000">
            <a:off x="3632915" y="717743"/>
            <a:ext cx="4655127" cy="61015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A58974-3A0F-4364-8DB7-E7C6A70D098A}"/>
              </a:ext>
            </a:extLst>
          </p:cNvPr>
          <p:cNvSpPr txBox="1"/>
          <p:nvPr/>
        </p:nvSpPr>
        <p:spPr>
          <a:xfrm>
            <a:off x="2712378" y="512759"/>
            <a:ext cx="6496202" cy="646331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 sz="3600" b="1" dirty="0"/>
              <a:t>Label the animal’s structure</a:t>
            </a:r>
            <a:r>
              <a:rPr lang="en-US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29607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E4DD0B-2CAC-40F4-87F9-3AF34A6A637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5162052" y="3272588"/>
            <a:ext cx="6105382" cy="35854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9D98E2-8240-49BF-9E98-B4262D7BE4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9"/>
            <a:ext cx="7279893" cy="3895335"/>
          </a:xfrm>
          <a:custGeom>
            <a:avLst/>
            <a:gdLst/>
            <a:ahLst/>
            <a:cxnLst/>
            <a:rect l="l" t="t" r="r" b="b"/>
            <a:pathLst>
              <a:path w="7279913" h="3895335">
                <a:moveTo>
                  <a:pt x="0" y="0"/>
                </a:moveTo>
                <a:lnTo>
                  <a:pt x="7279913" y="0"/>
                </a:lnTo>
                <a:lnTo>
                  <a:pt x="7279913" y="3116976"/>
                </a:lnTo>
                <a:lnTo>
                  <a:pt x="5011287" y="3116976"/>
                </a:lnTo>
                <a:lnTo>
                  <a:pt x="5011287" y="3895335"/>
                </a:lnTo>
                <a:lnTo>
                  <a:pt x="0" y="3895335"/>
                </a:lnTo>
                <a:close/>
              </a:path>
            </a:pathLst>
          </a:cu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73EDB3DA-AEF0-428A-A317-C42827E6C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58302" y="0"/>
            <a:ext cx="3809132" cy="311698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06AD8B-0227-4FF6-AEB4-C66C5A539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69422"/>
            <a:ext cx="5001186" cy="2788578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DFACEB2-7564-4FB9-B739-C2CE339BA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23904" y="0"/>
            <a:ext cx="768096" cy="6858000"/>
          </a:xfrm>
          <a:prstGeom prst="rect">
            <a:avLst/>
          </a:prstGeom>
          <a:solidFill>
            <a:srgbClr val="3E405D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9B935E6-145B-4B99-AB13-65A2CD220E56}"/>
              </a:ext>
            </a:extLst>
          </p:cNvPr>
          <p:cNvSpPr/>
          <p:nvPr/>
        </p:nvSpPr>
        <p:spPr>
          <a:xfrm>
            <a:off x="536822" y="6268888"/>
            <a:ext cx="27495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 About Dairy Cows link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982BE8-7B16-45AA-B895-4DD2C0880C2E}"/>
              </a:ext>
            </a:extLst>
          </p:cNvPr>
          <p:cNvSpPr txBox="1"/>
          <p:nvPr/>
        </p:nvSpPr>
        <p:spPr>
          <a:xfrm>
            <a:off x="7714211" y="945221"/>
            <a:ext cx="3275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Learn About Dairy Cattle</a:t>
            </a:r>
          </a:p>
        </p:txBody>
      </p:sp>
    </p:spTree>
    <p:extLst>
      <p:ext uri="{BB962C8B-B14F-4D97-AF65-F5344CB8AC3E}">
        <p14:creationId xmlns:p14="http://schemas.microsoft.com/office/powerpoint/2010/main" val="2435460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AIC Colors">
      <a:dk1>
        <a:sysClr val="windowText" lastClr="000000"/>
      </a:dk1>
      <a:lt1>
        <a:sysClr val="window" lastClr="FFFFFF"/>
      </a:lt1>
      <a:dk2>
        <a:srgbClr val="00595F"/>
      </a:dk2>
      <a:lt2>
        <a:srgbClr val="BBD2D4"/>
      </a:lt2>
      <a:accent1>
        <a:srgbClr val="009293"/>
      </a:accent1>
      <a:accent2>
        <a:srgbClr val="FFC425"/>
      </a:accent2>
      <a:accent3>
        <a:srgbClr val="492F24"/>
      </a:accent3>
      <a:accent4>
        <a:srgbClr val="AAB7BC"/>
      </a:accent4>
      <a:accent5>
        <a:srgbClr val="00595F"/>
      </a:accent5>
      <a:accent6>
        <a:srgbClr val="FFE18B"/>
      </a:accent6>
      <a:hlink>
        <a:srgbClr val="AF765D"/>
      </a:hlink>
      <a:folHlink>
        <a:srgbClr val="D0CEC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89DF036E7B4B478A5C928716522392" ma:contentTypeVersion="13" ma:contentTypeDescription="Create a new document." ma:contentTypeScope="" ma:versionID="82c6740c95fab6de8fdbca053fdfdcae">
  <xsd:schema xmlns:xsd="http://www.w3.org/2001/XMLSchema" xmlns:xs="http://www.w3.org/2001/XMLSchema" xmlns:p="http://schemas.microsoft.com/office/2006/metadata/properties" xmlns:ns2="dda6f4b5-b738-49fb-94a1-32a3413f3e95" xmlns:ns3="43b191a3-07f0-43f0-80c1-c7dc6fcf8018" targetNamespace="http://schemas.microsoft.com/office/2006/metadata/properties" ma:root="true" ma:fieldsID="2a066fccab5e31ad1e1eeda4f0653f87" ns2:_="" ns3:_="">
    <xsd:import namespace="dda6f4b5-b738-49fb-94a1-32a3413f3e95"/>
    <xsd:import namespace="43b191a3-07f0-43f0-80c1-c7dc6fcf80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a6f4b5-b738-49fb-94a1-32a3413f3e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b191a3-07f0-43f0-80c1-c7dc6fcf801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B8D1C5E-47B2-4421-8ED2-059FCFA4FF4E}"/>
</file>

<file path=customXml/itemProps2.xml><?xml version="1.0" encoding="utf-8"?>
<ds:datastoreItem xmlns:ds="http://schemas.openxmlformats.org/officeDocument/2006/customXml" ds:itemID="{7F74175D-F474-4775-BB9E-A79AE2F82F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8DB8BEE-B5A5-4952-BE8C-A466A7E66298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804</Words>
  <Application>Microsoft Office PowerPoint</Application>
  <PresentationFormat>Widescreen</PresentationFormat>
  <Paragraphs>120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Rockwell</vt:lpstr>
      <vt:lpstr>Office Theme</vt:lpstr>
      <vt:lpstr>Agriculture</vt:lpstr>
      <vt:lpstr>Today’s Challenge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important structures were labeled for each animal’s survival in Wyoming?</vt:lpstr>
      <vt:lpstr>PowerPoint Presentation</vt:lpstr>
      <vt:lpstr>PowerPoint Presentation</vt:lpstr>
      <vt:lpstr>What did we learn from today’s challenge?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Agriculture</dc:title>
  <dc:creator>Dea Kobbe</dc:creator>
  <cp:lastModifiedBy>Stephanie Russell</cp:lastModifiedBy>
  <cp:revision>31</cp:revision>
  <dcterms:created xsi:type="dcterms:W3CDTF">2020-11-03T23:01:44Z</dcterms:created>
  <dcterms:modified xsi:type="dcterms:W3CDTF">2021-07-21T22:28:43Z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0x010100F389DF036E7B4B478A5C928716522392</vt:lpwstr>
  </property>
</Properties>
</file>