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4"/>
    <p:sldMasterId id="2147483684" r:id="rId5"/>
  </p:sldMasterIdLst>
  <p:notesMasterIdLst>
    <p:notesMasterId r:id="rId29"/>
  </p:notesMasterIdLst>
  <p:sldIdLst>
    <p:sldId id="289" r:id="rId6"/>
    <p:sldId id="290" r:id="rId7"/>
    <p:sldId id="257" r:id="rId8"/>
    <p:sldId id="261" r:id="rId9"/>
    <p:sldId id="295" r:id="rId10"/>
    <p:sldId id="263" r:id="rId11"/>
    <p:sldId id="256" r:id="rId12"/>
    <p:sldId id="299" r:id="rId13"/>
    <p:sldId id="297" r:id="rId14"/>
    <p:sldId id="309" r:id="rId15"/>
    <p:sldId id="298" r:id="rId16"/>
    <p:sldId id="310" r:id="rId17"/>
    <p:sldId id="258" r:id="rId18"/>
    <p:sldId id="311" r:id="rId19"/>
    <p:sldId id="259" r:id="rId20"/>
    <p:sldId id="312" r:id="rId21"/>
    <p:sldId id="260" r:id="rId22"/>
    <p:sldId id="313" r:id="rId23"/>
    <p:sldId id="296" r:id="rId24"/>
    <p:sldId id="306" r:id="rId25"/>
    <p:sldId id="308" r:id="rId26"/>
    <p:sldId id="305" r:id="rId27"/>
    <p:sldId id="264" r:id="rId28"/>
  </p:sldIdLst>
  <p:sldSz cx="12192000" cy="6858000"/>
  <p:notesSz cx="6858000" cy="9144000"/>
  <p:embeddedFontLst>
    <p:embeddedFont>
      <p:font typeface="Bree Rg" panose="02000503000000020004" pitchFamily="50" charset="0"/>
      <p:regular r:id="rId30"/>
      <p:bold r:id="rId31"/>
      <p:italic r:id="rId32"/>
      <p:bold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Calibri Light" panose="020F0302020204030204" pitchFamily="34" charset="0"/>
      <p:regular r:id="rId38"/>
      <p:italic r:id="rId39"/>
    </p:embeddedFont>
    <p:embeddedFont>
      <p:font typeface="Montserrat" panose="00000500000000000000" pitchFamily="2" charset="0"/>
      <p:regular r:id="rId40"/>
      <p:bold r:id="rId41"/>
      <p:italic r:id="rId42"/>
      <p:boldItalic r:id="rId43"/>
    </p:embeddedFont>
    <p:embeddedFont>
      <p:font typeface="Open Sans" panose="020B0606030504020204" pitchFamily="34" charset="0"/>
      <p:regular r:id="rId44"/>
      <p:bold r:id="rId45"/>
      <p:italic r:id="rId46"/>
      <p:boldItalic r:id="rId47"/>
    </p:embeddedFont>
    <p:embeddedFont>
      <p:font typeface="Rockwell" panose="02060603020205020403" pitchFamily="18" charset="0"/>
      <p:regular r:id="rId48"/>
      <p:bold r:id="rId49"/>
      <p:italic r:id="rId50"/>
      <p:boldItalic r:id="rId5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y Mobley" initials="KM" lastIdx="2" clrIdx="0">
    <p:extLst>
      <p:ext uri="{19B8F6BF-5375-455C-9EA6-DF929625EA0E}">
        <p15:presenceInfo xmlns:p15="http://schemas.microsoft.com/office/powerpoint/2012/main" userId="S::kmobley_acsd1.org#ext#@wyaitc.onmicrosoft.com::2bc411c9-e0b0-42ef-ad9e-fadd51b693a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BC8EAD-4C8E-4EB7-9DC9-C70464E131C0}" v="1" dt="2021-07-22T19:38:03.8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8" autoAdjust="0"/>
    <p:restoredTop sz="90538" autoAdjust="0"/>
  </p:normalViewPr>
  <p:slideViewPr>
    <p:cSldViewPr snapToGrid="0">
      <p:cViewPr varScale="1">
        <p:scale>
          <a:sx n="103" d="100"/>
          <a:sy n="103" d="100"/>
        </p:scale>
        <p:origin x="8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10.fntdata"/><Relationship Id="rId21" Type="http://schemas.openxmlformats.org/officeDocument/2006/relationships/slide" Target="slides/slide16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font" Target="fonts/font18.fntdata"/><Relationship Id="rId50" Type="http://schemas.openxmlformats.org/officeDocument/2006/relationships/font" Target="fonts/font21.fntdata"/><Relationship Id="rId55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2.fntdata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3" Type="http://schemas.openxmlformats.org/officeDocument/2006/relationships/presProps" Target="presProps.xml"/><Relationship Id="rId58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font" Target="fonts/font7.fntdata"/><Relationship Id="rId49" Type="http://schemas.openxmlformats.org/officeDocument/2006/relationships/font" Target="fonts/font20.fntdata"/><Relationship Id="rId57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52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font" Target="fonts/font19.fntdata"/><Relationship Id="rId56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font" Target="fonts/font22.fntdata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yn Jacobs" userId="56fa0885-c92e-4d3f-9e6d-a3e34eb2e861" providerId="ADAL" clId="{2D33BF5E-F764-4B2C-B764-807E3A3DCA55}"/>
    <pc:docChg chg="delSld modSld">
      <pc:chgData name="Carolyn Jacobs" userId="56fa0885-c92e-4d3f-9e6d-a3e34eb2e861" providerId="ADAL" clId="{2D33BF5E-F764-4B2C-B764-807E3A3DCA55}" dt="2021-01-11T18:07:05.928" v="85" actId="2696"/>
      <pc:docMkLst>
        <pc:docMk/>
      </pc:docMkLst>
      <pc:sldChg chg="modSp">
        <pc:chgData name="Carolyn Jacobs" userId="56fa0885-c92e-4d3f-9e6d-a3e34eb2e861" providerId="ADAL" clId="{2D33BF5E-F764-4B2C-B764-807E3A3DCA55}" dt="2021-01-11T18:02:20.093" v="34" actId="207"/>
        <pc:sldMkLst>
          <pc:docMk/>
          <pc:sldMk cId="4108287568" sldId="258"/>
        </pc:sldMkLst>
        <pc:spChg chg="mod">
          <ac:chgData name="Carolyn Jacobs" userId="56fa0885-c92e-4d3f-9e6d-a3e34eb2e861" providerId="ADAL" clId="{2D33BF5E-F764-4B2C-B764-807E3A3DCA55}" dt="2021-01-11T18:02:20.093" v="34" actId="207"/>
          <ac:spMkLst>
            <pc:docMk/>
            <pc:sldMk cId="4108287568" sldId="258"/>
            <ac:spMk id="6" creationId="{81BED50A-F6F3-45D1-8874-F02A2C7C4777}"/>
          </ac:spMkLst>
        </pc:spChg>
      </pc:sldChg>
      <pc:sldChg chg="modSp">
        <pc:chgData name="Carolyn Jacobs" userId="56fa0885-c92e-4d3f-9e6d-a3e34eb2e861" providerId="ADAL" clId="{2D33BF5E-F764-4B2C-B764-807E3A3DCA55}" dt="2021-01-11T18:00:12.172" v="24" actId="14100"/>
        <pc:sldMkLst>
          <pc:docMk/>
          <pc:sldMk cId="2023923398" sldId="261"/>
        </pc:sldMkLst>
        <pc:spChg chg="mod">
          <ac:chgData name="Carolyn Jacobs" userId="56fa0885-c92e-4d3f-9e6d-a3e34eb2e861" providerId="ADAL" clId="{2D33BF5E-F764-4B2C-B764-807E3A3DCA55}" dt="2021-01-11T18:00:12.172" v="24" actId="14100"/>
          <ac:spMkLst>
            <pc:docMk/>
            <pc:sldMk cId="2023923398" sldId="261"/>
            <ac:spMk id="7" creationId="{FFC1C850-2918-4EF0-83C0-85953D651695}"/>
          </ac:spMkLst>
        </pc:spChg>
      </pc:sldChg>
      <pc:sldChg chg="modSp modNotesTx">
        <pc:chgData name="Carolyn Jacobs" userId="56fa0885-c92e-4d3f-9e6d-a3e34eb2e861" providerId="ADAL" clId="{2D33BF5E-F764-4B2C-B764-807E3A3DCA55}" dt="2021-01-11T18:03:45.737" v="84" actId="20577"/>
        <pc:sldMkLst>
          <pc:docMk/>
          <pc:sldMk cId="1238867461" sldId="263"/>
        </pc:sldMkLst>
        <pc:spChg chg="mod">
          <ac:chgData name="Carolyn Jacobs" userId="56fa0885-c92e-4d3f-9e6d-a3e34eb2e861" providerId="ADAL" clId="{2D33BF5E-F764-4B2C-B764-807E3A3DCA55}" dt="2021-01-11T18:00:50.473" v="28" actId="1076"/>
          <ac:spMkLst>
            <pc:docMk/>
            <pc:sldMk cId="1238867461" sldId="263"/>
            <ac:spMk id="7" creationId="{83BC13C8-6D71-4CC3-BC22-29A75DC136F6}"/>
          </ac:spMkLst>
        </pc:spChg>
        <pc:spChg chg="mod">
          <ac:chgData name="Carolyn Jacobs" userId="56fa0885-c92e-4d3f-9e6d-a3e34eb2e861" providerId="ADAL" clId="{2D33BF5E-F764-4B2C-B764-807E3A3DCA55}" dt="2021-01-11T18:00:46.787" v="26" actId="1076"/>
          <ac:spMkLst>
            <pc:docMk/>
            <pc:sldMk cId="1238867461" sldId="263"/>
            <ac:spMk id="8" creationId="{15B9D257-89F7-4ED8-9ECC-EB6F5D037CEC}"/>
          </ac:spMkLst>
        </pc:spChg>
        <pc:spChg chg="mod">
          <ac:chgData name="Carolyn Jacobs" userId="56fa0885-c92e-4d3f-9e6d-a3e34eb2e861" providerId="ADAL" clId="{2D33BF5E-F764-4B2C-B764-807E3A3DCA55}" dt="2021-01-11T18:00:44.437" v="25" actId="1076"/>
          <ac:spMkLst>
            <pc:docMk/>
            <pc:sldMk cId="1238867461" sldId="263"/>
            <ac:spMk id="9" creationId="{97D9A87C-0A3A-408C-8A33-A022174F7B5A}"/>
          </ac:spMkLst>
        </pc:spChg>
        <pc:spChg chg="mod">
          <ac:chgData name="Carolyn Jacobs" userId="56fa0885-c92e-4d3f-9e6d-a3e34eb2e861" providerId="ADAL" clId="{2D33BF5E-F764-4B2C-B764-807E3A3DCA55}" dt="2021-01-11T18:01:06.134" v="31" actId="1076"/>
          <ac:spMkLst>
            <pc:docMk/>
            <pc:sldMk cId="1238867461" sldId="263"/>
            <ac:spMk id="10" creationId="{596AD7D8-D6F9-4C54-9AB8-2531EC40A3B0}"/>
          </ac:spMkLst>
        </pc:spChg>
        <pc:spChg chg="mod">
          <ac:chgData name="Carolyn Jacobs" userId="56fa0885-c92e-4d3f-9e6d-a3e34eb2e861" providerId="ADAL" clId="{2D33BF5E-F764-4B2C-B764-807E3A3DCA55}" dt="2021-01-11T18:01:10.551" v="32" actId="1076"/>
          <ac:spMkLst>
            <pc:docMk/>
            <pc:sldMk cId="1238867461" sldId="263"/>
            <ac:spMk id="11" creationId="{7C0F7DF5-A6EF-4A68-B91C-16F504316519}"/>
          </ac:spMkLst>
        </pc:spChg>
        <pc:spChg chg="mod">
          <ac:chgData name="Carolyn Jacobs" userId="56fa0885-c92e-4d3f-9e6d-a3e34eb2e861" providerId="ADAL" clId="{2D33BF5E-F764-4B2C-B764-807E3A3DCA55}" dt="2021-01-11T18:01:19.190" v="33" actId="1076"/>
          <ac:spMkLst>
            <pc:docMk/>
            <pc:sldMk cId="1238867461" sldId="263"/>
            <ac:spMk id="12" creationId="{CBA4AB8F-184B-4B69-81EE-6DDBA46B98BB}"/>
          </ac:spMkLst>
        </pc:spChg>
        <pc:picChg chg="mod">
          <ac:chgData name="Carolyn Jacobs" userId="56fa0885-c92e-4d3f-9e6d-a3e34eb2e861" providerId="ADAL" clId="{2D33BF5E-F764-4B2C-B764-807E3A3DCA55}" dt="2021-01-11T18:00:52.222" v="29" actId="1076"/>
          <ac:picMkLst>
            <pc:docMk/>
            <pc:sldMk cId="1238867461" sldId="263"/>
            <ac:picMk id="6" creationId="{03EDA29B-E5CF-4EC5-A9E6-731468998A2F}"/>
          </ac:picMkLst>
        </pc:picChg>
      </pc:sldChg>
      <pc:sldChg chg="modSp">
        <pc:chgData name="Carolyn Jacobs" userId="56fa0885-c92e-4d3f-9e6d-a3e34eb2e861" providerId="ADAL" clId="{2D33BF5E-F764-4B2C-B764-807E3A3DCA55}" dt="2021-01-08T15:28:00.234" v="9" actId="1076"/>
        <pc:sldMkLst>
          <pc:docMk/>
          <pc:sldMk cId="877666442" sldId="264"/>
        </pc:sldMkLst>
        <pc:spChg chg="mod">
          <ac:chgData name="Carolyn Jacobs" userId="56fa0885-c92e-4d3f-9e6d-a3e34eb2e861" providerId="ADAL" clId="{2D33BF5E-F764-4B2C-B764-807E3A3DCA55}" dt="2021-01-08T15:28:00.234" v="9" actId="1076"/>
          <ac:spMkLst>
            <pc:docMk/>
            <pc:sldMk cId="877666442" sldId="264"/>
            <ac:spMk id="2" creationId="{97F1A770-0481-4555-B170-2F9C49BA3CDF}"/>
          </ac:spMkLst>
        </pc:spChg>
        <pc:picChg chg="mod">
          <ac:chgData name="Carolyn Jacobs" userId="56fa0885-c92e-4d3f-9e6d-a3e34eb2e861" providerId="ADAL" clId="{2D33BF5E-F764-4B2C-B764-807E3A3DCA55}" dt="2021-01-08T15:27:56.687" v="8" actId="1076"/>
          <ac:picMkLst>
            <pc:docMk/>
            <pc:sldMk cId="877666442" sldId="264"/>
            <ac:picMk id="20" creationId="{E23F0B8B-5769-4390-835C-C5B515B9D25F}"/>
          </ac:picMkLst>
        </pc:picChg>
      </pc:sldChg>
      <pc:sldChg chg="modSp">
        <pc:chgData name="Carolyn Jacobs" userId="56fa0885-c92e-4d3f-9e6d-a3e34eb2e861" providerId="ADAL" clId="{2D33BF5E-F764-4B2C-B764-807E3A3DCA55}" dt="2021-01-11T17:51:12.545" v="16" actId="207"/>
        <pc:sldMkLst>
          <pc:docMk/>
          <pc:sldMk cId="3907273179" sldId="289"/>
        </pc:sldMkLst>
        <pc:spChg chg="mod">
          <ac:chgData name="Carolyn Jacobs" userId="56fa0885-c92e-4d3f-9e6d-a3e34eb2e861" providerId="ADAL" clId="{2D33BF5E-F764-4B2C-B764-807E3A3DCA55}" dt="2021-01-11T17:51:12.545" v="16" actId="207"/>
          <ac:spMkLst>
            <pc:docMk/>
            <pc:sldMk cId="3907273179" sldId="289"/>
            <ac:spMk id="2" creationId="{BC1F7A39-B5B9-4529-8997-DCC5187B08CB}"/>
          </ac:spMkLst>
        </pc:spChg>
      </pc:sldChg>
      <pc:sldChg chg="modSp">
        <pc:chgData name="Carolyn Jacobs" userId="56fa0885-c92e-4d3f-9e6d-a3e34eb2e861" providerId="ADAL" clId="{2D33BF5E-F764-4B2C-B764-807E3A3DCA55}" dt="2021-01-11T17:59:31.736" v="23" actId="1076"/>
        <pc:sldMkLst>
          <pc:docMk/>
          <pc:sldMk cId="1394143609" sldId="290"/>
        </pc:sldMkLst>
        <pc:spChg chg="mod">
          <ac:chgData name="Carolyn Jacobs" userId="56fa0885-c92e-4d3f-9e6d-a3e34eb2e861" providerId="ADAL" clId="{2D33BF5E-F764-4B2C-B764-807E3A3DCA55}" dt="2021-01-11T17:59:31.736" v="23" actId="1076"/>
          <ac:spMkLst>
            <pc:docMk/>
            <pc:sldMk cId="1394143609" sldId="290"/>
            <ac:spMk id="3" creationId="{22B7CB35-DA6A-45F8-AFB8-029EED607168}"/>
          </ac:spMkLst>
        </pc:spChg>
        <pc:picChg chg="mod">
          <ac:chgData name="Carolyn Jacobs" userId="56fa0885-c92e-4d3f-9e6d-a3e34eb2e861" providerId="ADAL" clId="{2D33BF5E-F764-4B2C-B764-807E3A3DCA55}" dt="2021-01-11T17:58:54.483" v="18" actId="14100"/>
          <ac:picMkLst>
            <pc:docMk/>
            <pc:sldMk cId="1394143609" sldId="290"/>
            <ac:picMk id="2" creationId="{9DD2ECCC-9BB3-4A22-8BB3-DE73B3292E3B}"/>
          </ac:picMkLst>
        </pc:picChg>
      </pc:sldChg>
      <pc:sldChg chg="modSp del">
        <pc:chgData name="Carolyn Jacobs" userId="56fa0885-c92e-4d3f-9e6d-a3e34eb2e861" providerId="ADAL" clId="{2D33BF5E-F764-4B2C-B764-807E3A3DCA55}" dt="2021-01-11T18:07:05.928" v="85" actId="2696"/>
        <pc:sldMkLst>
          <pc:docMk/>
          <pc:sldMk cId="461075805" sldId="294"/>
        </pc:sldMkLst>
        <pc:spChg chg="mod">
          <ac:chgData name="Carolyn Jacobs" userId="56fa0885-c92e-4d3f-9e6d-a3e34eb2e861" providerId="ADAL" clId="{2D33BF5E-F764-4B2C-B764-807E3A3DCA55}" dt="2021-01-08T15:28:12.590" v="11" actId="14100"/>
          <ac:spMkLst>
            <pc:docMk/>
            <pc:sldMk cId="461075805" sldId="294"/>
            <ac:spMk id="30" creationId="{01548F5F-A308-4DA8-8F2E-7881516B4660}"/>
          </ac:spMkLst>
        </pc:spChg>
        <pc:picChg chg="mod">
          <ac:chgData name="Carolyn Jacobs" userId="56fa0885-c92e-4d3f-9e6d-a3e34eb2e861" providerId="ADAL" clId="{2D33BF5E-F764-4B2C-B764-807E3A3DCA55}" dt="2021-01-08T15:28:22.158" v="14" actId="1076"/>
          <ac:picMkLst>
            <pc:docMk/>
            <pc:sldMk cId="461075805" sldId="294"/>
            <ac:picMk id="5" creationId="{B6DA5BDA-2CC5-4F50-AD8C-C69DDD070B1B}"/>
          </ac:picMkLst>
        </pc:picChg>
        <pc:picChg chg="mod">
          <ac:chgData name="Carolyn Jacobs" userId="56fa0885-c92e-4d3f-9e6d-a3e34eb2e861" providerId="ADAL" clId="{2D33BF5E-F764-4B2C-B764-807E3A3DCA55}" dt="2021-01-08T15:28:19.525" v="13" actId="1076"/>
          <ac:picMkLst>
            <pc:docMk/>
            <pc:sldMk cId="461075805" sldId="294"/>
            <ac:picMk id="16" creationId="{975C785A-454F-417F-B65F-A19615C37B27}"/>
          </ac:picMkLst>
        </pc:picChg>
      </pc:sldChg>
      <pc:sldChg chg="modSp">
        <pc:chgData name="Carolyn Jacobs" userId="56fa0885-c92e-4d3f-9e6d-a3e34eb2e861" providerId="ADAL" clId="{2D33BF5E-F764-4B2C-B764-807E3A3DCA55}" dt="2021-01-08T15:26:18.652" v="5" actId="1076"/>
        <pc:sldMkLst>
          <pc:docMk/>
          <pc:sldMk cId="240240318" sldId="296"/>
        </pc:sldMkLst>
        <pc:spChg chg="mod">
          <ac:chgData name="Carolyn Jacobs" userId="56fa0885-c92e-4d3f-9e6d-a3e34eb2e861" providerId="ADAL" clId="{2D33BF5E-F764-4B2C-B764-807E3A3DCA55}" dt="2021-01-08T15:26:18.652" v="5" actId="1076"/>
          <ac:spMkLst>
            <pc:docMk/>
            <pc:sldMk cId="240240318" sldId="296"/>
            <ac:spMk id="4" creationId="{7F45AAC9-A283-4FF7-8988-8F3FAD977A2B}"/>
          </ac:spMkLst>
        </pc:spChg>
        <pc:picChg chg="mod">
          <ac:chgData name="Carolyn Jacobs" userId="56fa0885-c92e-4d3f-9e6d-a3e34eb2e861" providerId="ADAL" clId="{2D33BF5E-F764-4B2C-B764-807E3A3DCA55}" dt="2021-01-08T15:26:10.633" v="4" actId="14100"/>
          <ac:picMkLst>
            <pc:docMk/>
            <pc:sldMk cId="240240318" sldId="296"/>
            <ac:picMk id="8" creationId="{0013C13F-1B31-4922-929C-FAD242913F56}"/>
          </ac:picMkLst>
        </pc:picChg>
      </pc:sldChg>
    </pc:docChg>
  </pc:docChgLst>
  <pc:docChgLst>
    <pc:chgData name="Stephanie Russell" userId="f71637d8-1f63-4a52-8dcf-c8b5f3a85ec9" providerId="ADAL" clId="{29579ECD-D661-49CC-9D65-276FD49EDFFE}"/>
    <pc:docChg chg="undo custSel mod addSld delSld modSld sldOrd">
      <pc:chgData name="Stephanie Russell" userId="f71637d8-1f63-4a52-8dcf-c8b5f3a85ec9" providerId="ADAL" clId="{29579ECD-D661-49CC-9D65-276FD49EDFFE}" dt="2021-02-08T22:35:02.286" v="43" actId="2696"/>
      <pc:docMkLst>
        <pc:docMk/>
      </pc:docMkLst>
      <pc:sldChg chg="del">
        <pc:chgData name="Stephanie Russell" userId="f71637d8-1f63-4a52-8dcf-c8b5f3a85ec9" providerId="ADAL" clId="{29579ECD-D661-49CC-9D65-276FD49EDFFE}" dt="2021-02-08T22:34:07.613" v="35" actId="2696"/>
        <pc:sldMkLst>
          <pc:docMk/>
          <pc:sldMk cId="1939977125" sldId="262"/>
        </pc:sldMkLst>
      </pc:sldChg>
      <pc:sldChg chg="modNotesTx">
        <pc:chgData name="Stephanie Russell" userId="f71637d8-1f63-4a52-8dcf-c8b5f3a85ec9" providerId="ADAL" clId="{29579ECD-D661-49CC-9D65-276FD49EDFFE}" dt="2021-02-08T22:30:21.553" v="0" actId="20577"/>
        <pc:sldMkLst>
          <pc:docMk/>
          <pc:sldMk cId="3907273179" sldId="289"/>
        </pc:sldMkLst>
      </pc:sldChg>
      <pc:sldChg chg="del">
        <pc:chgData name="Stephanie Russell" userId="f71637d8-1f63-4a52-8dcf-c8b5f3a85ec9" providerId="ADAL" clId="{29579ECD-D661-49CC-9D65-276FD49EDFFE}" dt="2021-02-08T22:35:02.286" v="43" actId="2696"/>
        <pc:sldMkLst>
          <pc:docMk/>
          <pc:sldMk cId="2874502932" sldId="291"/>
        </pc:sldMkLst>
      </pc:sldChg>
      <pc:sldChg chg="addSp modSp mod setBg setClrOvrMap">
        <pc:chgData name="Stephanie Russell" userId="f71637d8-1f63-4a52-8dcf-c8b5f3a85ec9" providerId="ADAL" clId="{29579ECD-D661-49CC-9D65-276FD49EDFFE}" dt="2021-02-08T22:31:31.843" v="7" actId="1076"/>
        <pc:sldMkLst>
          <pc:docMk/>
          <pc:sldMk cId="833463510" sldId="295"/>
        </pc:sldMkLst>
        <pc:spChg chg="add">
          <ac:chgData name="Stephanie Russell" userId="f71637d8-1f63-4a52-8dcf-c8b5f3a85ec9" providerId="ADAL" clId="{29579ECD-D661-49CC-9D65-276FD49EDFFE}" dt="2021-02-08T22:31:11.788" v="5" actId="26606"/>
          <ac:spMkLst>
            <pc:docMk/>
            <pc:sldMk cId="833463510" sldId="295"/>
            <ac:spMk id="10" creationId="{42A4FC2C-047E-45A5-965D-8E1E3BF09BC6}"/>
          </ac:spMkLst>
        </pc:spChg>
        <pc:picChg chg="mod modCrop">
          <ac:chgData name="Stephanie Russell" userId="f71637d8-1f63-4a52-8dcf-c8b5f3a85ec9" providerId="ADAL" clId="{29579ECD-D661-49CC-9D65-276FD49EDFFE}" dt="2021-02-08T22:31:31.843" v="7" actId="1076"/>
          <ac:picMkLst>
            <pc:docMk/>
            <pc:sldMk cId="833463510" sldId="295"/>
            <ac:picMk id="5" creationId="{F69D9E5F-7A93-40D5-B300-3A1B162CB65F}"/>
          </ac:picMkLst>
        </pc:picChg>
      </pc:sldChg>
      <pc:sldChg chg="modSp mod">
        <pc:chgData name="Stephanie Russell" userId="f71637d8-1f63-4a52-8dcf-c8b5f3a85ec9" providerId="ADAL" clId="{29579ECD-D661-49CC-9D65-276FD49EDFFE}" dt="2021-02-08T22:34:24.398" v="38" actId="732"/>
        <pc:sldMkLst>
          <pc:docMk/>
          <pc:sldMk cId="240240318" sldId="296"/>
        </pc:sldMkLst>
        <pc:picChg chg="mod modCrop">
          <ac:chgData name="Stephanie Russell" userId="f71637d8-1f63-4a52-8dcf-c8b5f3a85ec9" providerId="ADAL" clId="{29579ECD-D661-49CC-9D65-276FD49EDFFE}" dt="2021-02-08T22:34:24.398" v="38" actId="732"/>
          <ac:picMkLst>
            <pc:docMk/>
            <pc:sldMk cId="240240318" sldId="296"/>
            <ac:picMk id="2" creationId="{8CE172E8-F6B5-48CD-9A5B-A6A979F3213C}"/>
          </ac:picMkLst>
        </pc:picChg>
      </pc:sldChg>
      <pc:sldChg chg="addSp delSp modSp mod">
        <pc:chgData name="Stephanie Russell" userId="f71637d8-1f63-4a52-8dcf-c8b5f3a85ec9" providerId="ADAL" clId="{29579ECD-D661-49CC-9D65-276FD49EDFFE}" dt="2021-02-08T22:32:14.004" v="11" actId="26606"/>
        <pc:sldMkLst>
          <pc:docMk/>
          <pc:sldMk cId="544827719" sldId="299"/>
        </pc:sldMkLst>
        <pc:spChg chg="mod">
          <ac:chgData name="Stephanie Russell" userId="f71637d8-1f63-4a52-8dcf-c8b5f3a85ec9" providerId="ADAL" clId="{29579ECD-D661-49CC-9D65-276FD49EDFFE}" dt="2021-02-08T22:32:14.004" v="11" actId="26606"/>
          <ac:spMkLst>
            <pc:docMk/>
            <pc:sldMk cId="544827719" sldId="299"/>
            <ac:spMk id="2" creationId="{30220FB1-5028-4F55-A18F-BBB267899B5F}"/>
          </ac:spMkLst>
        </pc:spChg>
        <pc:spChg chg="del">
          <ac:chgData name="Stephanie Russell" userId="f71637d8-1f63-4a52-8dcf-c8b5f3a85ec9" providerId="ADAL" clId="{29579ECD-D661-49CC-9D65-276FD49EDFFE}" dt="2021-02-08T22:32:14.004" v="11" actId="26606"/>
          <ac:spMkLst>
            <pc:docMk/>
            <pc:sldMk cId="544827719" sldId="299"/>
            <ac:spMk id="15" creationId="{026A84AF-6F58-471A-BF1F-10D8C03511C4}"/>
          </ac:spMkLst>
        </pc:spChg>
        <pc:spChg chg="add">
          <ac:chgData name="Stephanie Russell" userId="f71637d8-1f63-4a52-8dcf-c8b5f3a85ec9" providerId="ADAL" clId="{29579ECD-D661-49CC-9D65-276FD49EDFFE}" dt="2021-02-08T22:32:14.004" v="11" actId="26606"/>
          <ac:spMkLst>
            <pc:docMk/>
            <pc:sldMk cId="544827719" sldId="299"/>
            <ac:spMk id="20" creationId="{1825AC39-5F85-4CAA-8A81-A1287086B2B6}"/>
          </ac:spMkLst>
        </pc:spChg>
        <pc:spChg chg="add">
          <ac:chgData name="Stephanie Russell" userId="f71637d8-1f63-4a52-8dcf-c8b5f3a85ec9" providerId="ADAL" clId="{29579ECD-D661-49CC-9D65-276FD49EDFFE}" dt="2021-02-08T22:32:14.004" v="11" actId="26606"/>
          <ac:spMkLst>
            <pc:docMk/>
            <pc:sldMk cId="544827719" sldId="299"/>
            <ac:spMk id="22" creationId="{95DA4D23-37FC-4B90-8188-F0377C5FF44B}"/>
          </ac:spMkLst>
        </pc:spChg>
        <pc:spChg chg="add">
          <ac:chgData name="Stephanie Russell" userId="f71637d8-1f63-4a52-8dcf-c8b5f3a85ec9" providerId="ADAL" clId="{29579ECD-D661-49CC-9D65-276FD49EDFFE}" dt="2021-02-08T22:32:14.004" v="11" actId="26606"/>
          <ac:spMkLst>
            <pc:docMk/>
            <pc:sldMk cId="544827719" sldId="299"/>
            <ac:spMk id="24" creationId="{A7A4B465-FBCC-4CD4-89A1-82992A7B47FF}"/>
          </ac:spMkLst>
        </pc:spChg>
        <pc:spChg chg="add">
          <ac:chgData name="Stephanie Russell" userId="f71637d8-1f63-4a52-8dcf-c8b5f3a85ec9" providerId="ADAL" clId="{29579ECD-D661-49CC-9D65-276FD49EDFFE}" dt="2021-02-08T22:32:14.004" v="11" actId="26606"/>
          <ac:spMkLst>
            <pc:docMk/>
            <pc:sldMk cId="544827719" sldId="299"/>
            <ac:spMk id="26" creationId="{909E572F-9CDC-4214-9D42-FF0017649590}"/>
          </ac:spMkLst>
        </pc:spChg>
        <pc:graphicFrameChg chg="del">
          <ac:chgData name="Stephanie Russell" userId="f71637d8-1f63-4a52-8dcf-c8b5f3a85ec9" providerId="ADAL" clId="{29579ECD-D661-49CC-9D65-276FD49EDFFE}" dt="2021-02-08T22:32:03.401" v="10" actId="478"/>
          <ac:graphicFrameMkLst>
            <pc:docMk/>
            <pc:sldMk cId="544827719" sldId="299"/>
            <ac:graphicFrameMk id="7" creationId="{B96FE722-8B95-441A-94FE-F3AAFBB92A2A}"/>
          </ac:graphicFrameMkLst>
        </pc:graphicFrameChg>
        <pc:graphicFrameChg chg="del modGraphic">
          <ac:chgData name="Stephanie Russell" userId="f71637d8-1f63-4a52-8dcf-c8b5f3a85ec9" providerId="ADAL" clId="{29579ECD-D661-49CC-9D65-276FD49EDFFE}" dt="2021-02-08T22:31:56.977" v="9" actId="478"/>
          <ac:graphicFrameMkLst>
            <pc:docMk/>
            <pc:sldMk cId="544827719" sldId="299"/>
            <ac:graphicFrameMk id="8" creationId="{FA8EC3C0-8F03-42C5-9D62-EC4E6E13E690}"/>
          </ac:graphicFrameMkLst>
        </pc:graphicFrameChg>
        <pc:picChg chg="mod">
          <ac:chgData name="Stephanie Russell" userId="f71637d8-1f63-4a52-8dcf-c8b5f3a85ec9" providerId="ADAL" clId="{29579ECD-D661-49CC-9D65-276FD49EDFFE}" dt="2021-02-08T22:32:14.004" v="11" actId="26606"/>
          <ac:picMkLst>
            <pc:docMk/>
            <pc:sldMk cId="544827719" sldId="299"/>
            <ac:picMk id="5" creationId="{A7FC69DE-FB79-41CF-AC47-BFA6B55C8278}"/>
          </ac:picMkLst>
        </pc:picChg>
      </pc:sldChg>
      <pc:sldChg chg="add del">
        <pc:chgData name="Stephanie Russell" userId="f71637d8-1f63-4a52-8dcf-c8b5f3a85ec9" providerId="ADAL" clId="{29579ECD-D661-49CC-9D65-276FD49EDFFE}" dt="2021-02-08T22:32:43.104" v="17" actId="47"/>
        <pc:sldMkLst>
          <pc:docMk/>
          <pc:sldMk cId="1277132959" sldId="300"/>
        </pc:sldMkLst>
      </pc:sldChg>
      <pc:sldChg chg="del">
        <pc:chgData name="Stephanie Russell" userId="f71637d8-1f63-4a52-8dcf-c8b5f3a85ec9" providerId="ADAL" clId="{29579ECD-D661-49CC-9D65-276FD49EDFFE}" dt="2021-02-08T22:33:04.695" v="21" actId="47"/>
        <pc:sldMkLst>
          <pc:docMk/>
          <pc:sldMk cId="1430437127" sldId="301"/>
        </pc:sldMkLst>
      </pc:sldChg>
      <pc:sldChg chg="del">
        <pc:chgData name="Stephanie Russell" userId="f71637d8-1f63-4a52-8dcf-c8b5f3a85ec9" providerId="ADAL" clId="{29579ECD-D661-49CC-9D65-276FD49EDFFE}" dt="2021-02-08T22:33:21.638" v="26" actId="47"/>
        <pc:sldMkLst>
          <pc:docMk/>
          <pc:sldMk cId="3011479340" sldId="302"/>
        </pc:sldMkLst>
      </pc:sldChg>
      <pc:sldChg chg="del">
        <pc:chgData name="Stephanie Russell" userId="f71637d8-1f63-4a52-8dcf-c8b5f3a85ec9" providerId="ADAL" clId="{29579ECD-D661-49CC-9D65-276FD49EDFFE}" dt="2021-02-08T22:33:41.261" v="30" actId="47"/>
        <pc:sldMkLst>
          <pc:docMk/>
          <pc:sldMk cId="3894653025" sldId="303"/>
        </pc:sldMkLst>
      </pc:sldChg>
      <pc:sldChg chg="del">
        <pc:chgData name="Stephanie Russell" userId="f71637d8-1f63-4a52-8dcf-c8b5f3a85ec9" providerId="ADAL" clId="{29579ECD-D661-49CC-9D65-276FD49EDFFE}" dt="2021-02-08T22:33:57.453" v="34" actId="47"/>
        <pc:sldMkLst>
          <pc:docMk/>
          <pc:sldMk cId="4093109278" sldId="304"/>
        </pc:sldMkLst>
      </pc:sldChg>
      <pc:sldChg chg="modSp mod">
        <pc:chgData name="Stephanie Russell" userId="f71637d8-1f63-4a52-8dcf-c8b5f3a85ec9" providerId="ADAL" clId="{29579ECD-D661-49CC-9D65-276FD49EDFFE}" dt="2021-02-08T22:34:57.417" v="42" actId="1076"/>
        <pc:sldMkLst>
          <pc:docMk/>
          <pc:sldMk cId="2924521645" sldId="305"/>
        </pc:sldMkLst>
        <pc:picChg chg="mod modCrop">
          <ac:chgData name="Stephanie Russell" userId="f71637d8-1f63-4a52-8dcf-c8b5f3a85ec9" providerId="ADAL" clId="{29579ECD-D661-49CC-9D65-276FD49EDFFE}" dt="2021-02-08T22:34:57.417" v="42" actId="1076"/>
          <ac:picMkLst>
            <pc:docMk/>
            <pc:sldMk cId="2924521645" sldId="305"/>
            <ac:picMk id="2" creationId="{84843316-F7E8-4BF8-850A-7541E4FD52AF}"/>
          </ac:picMkLst>
        </pc:picChg>
      </pc:sldChg>
      <pc:sldChg chg="add ord">
        <pc:chgData name="Stephanie Russell" userId="f71637d8-1f63-4a52-8dcf-c8b5f3a85ec9" providerId="ADAL" clId="{29579ECD-D661-49CC-9D65-276FD49EDFFE}" dt="2021-02-08T22:32:36.961" v="16"/>
        <pc:sldMkLst>
          <pc:docMk/>
          <pc:sldMk cId="244825766" sldId="309"/>
        </pc:sldMkLst>
      </pc:sldChg>
      <pc:sldChg chg="add ord">
        <pc:chgData name="Stephanie Russell" userId="f71637d8-1f63-4a52-8dcf-c8b5f3a85ec9" providerId="ADAL" clId="{29579ECD-D661-49CC-9D65-276FD49EDFFE}" dt="2021-02-08T22:33:01.102" v="20"/>
        <pc:sldMkLst>
          <pc:docMk/>
          <pc:sldMk cId="4235475108" sldId="310"/>
        </pc:sldMkLst>
      </pc:sldChg>
      <pc:sldChg chg="add ord modNotesTx">
        <pc:chgData name="Stephanie Russell" userId="f71637d8-1f63-4a52-8dcf-c8b5f3a85ec9" providerId="ADAL" clId="{29579ECD-D661-49CC-9D65-276FD49EDFFE}" dt="2021-02-08T22:33:19.493" v="25" actId="20577"/>
        <pc:sldMkLst>
          <pc:docMk/>
          <pc:sldMk cId="1476266344" sldId="311"/>
        </pc:sldMkLst>
      </pc:sldChg>
      <pc:sldChg chg="add ord">
        <pc:chgData name="Stephanie Russell" userId="f71637d8-1f63-4a52-8dcf-c8b5f3a85ec9" providerId="ADAL" clId="{29579ECD-D661-49CC-9D65-276FD49EDFFE}" dt="2021-02-08T22:33:32.401" v="29"/>
        <pc:sldMkLst>
          <pc:docMk/>
          <pc:sldMk cId="267239572" sldId="312"/>
        </pc:sldMkLst>
      </pc:sldChg>
      <pc:sldChg chg="add ord">
        <pc:chgData name="Stephanie Russell" userId="f71637d8-1f63-4a52-8dcf-c8b5f3a85ec9" providerId="ADAL" clId="{29579ECD-D661-49CC-9D65-276FD49EDFFE}" dt="2021-02-08T22:33:49.283" v="33"/>
        <pc:sldMkLst>
          <pc:docMk/>
          <pc:sldMk cId="4177886093" sldId="313"/>
        </pc:sldMkLst>
      </pc:sldChg>
    </pc:docChg>
  </pc:docChgLst>
  <pc:docChgLst>
    <pc:chgData name="Stephanie Russell" userId="f71637d8-1f63-4a52-8dcf-c8b5f3a85ec9" providerId="ADAL" clId="{F66BA23A-3A40-468E-9740-9AB158B44766}"/>
    <pc:docChg chg="custSel modSld">
      <pc:chgData name="Stephanie Russell" userId="f71637d8-1f63-4a52-8dcf-c8b5f3a85ec9" providerId="ADAL" clId="{F66BA23A-3A40-468E-9740-9AB158B44766}" dt="2021-02-17T16:44:02.035" v="110" actId="1592"/>
      <pc:docMkLst>
        <pc:docMk/>
      </pc:docMkLst>
      <pc:sldChg chg="addSp modSp mod delCm">
        <pc:chgData name="Stephanie Russell" userId="f71637d8-1f63-4a52-8dcf-c8b5f3a85ec9" providerId="ADAL" clId="{F66BA23A-3A40-468E-9740-9AB158B44766}" dt="2021-02-17T16:39:15.499" v="52" actId="1592"/>
        <pc:sldMkLst>
          <pc:docMk/>
          <pc:sldMk cId="240240318" sldId="296"/>
        </pc:sldMkLst>
        <pc:spChg chg="add mod">
          <ac:chgData name="Stephanie Russell" userId="f71637d8-1f63-4a52-8dcf-c8b5f3a85ec9" providerId="ADAL" clId="{F66BA23A-3A40-468E-9740-9AB158B44766}" dt="2021-02-17T16:39:10.225" v="51" actId="1076"/>
          <ac:spMkLst>
            <pc:docMk/>
            <pc:sldMk cId="240240318" sldId="296"/>
            <ac:spMk id="3" creationId="{90761364-B2D1-494D-8F05-F36BDEE362DB}"/>
          </ac:spMkLst>
        </pc:spChg>
        <pc:picChg chg="mod">
          <ac:chgData name="Stephanie Russell" userId="f71637d8-1f63-4a52-8dcf-c8b5f3a85ec9" providerId="ADAL" clId="{F66BA23A-3A40-468E-9740-9AB158B44766}" dt="2021-02-17T16:39:06.993" v="50" actId="1076"/>
          <ac:picMkLst>
            <pc:docMk/>
            <pc:sldMk cId="240240318" sldId="296"/>
            <ac:picMk id="2" creationId="{8CE172E8-F6B5-48CD-9A5B-A6A979F3213C}"/>
          </ac:picMkLst>
        </pc:picChg>
      </pc:sldChg>
      <pc:sldChg chg="addSp modSp mod delCm">
        <pc:chgData name="Stephanie Russell" userId="f71637d8-1f63-4a52-8dcf-c8b5f3a85ec9" providerId="ADAL" clId="{F66BA23A-3A40-468E-9740-9AB158B44766}" dt="2021-02-17T16:44:02.035" v="110" actId="1592"/>
        <pc:sldMkLst>
          <pc:docMk/>
          <pc:sldMk cId="2924521645" sldId="305"/>
        </pc:sldMkLst>
        <pc:spChg chg="add mod">
          <ac:chgData name="Stephanie Russell" userId="f71637d8-1f63-4a52-8dcf-c8b5f3a85ec9" providerId="ADAL" clId="{F66BA23A-3A40-468E-9740-9AB158B44766}" dt="2021-02-17T16:43:56.392" v="109" actId="207"/>
          <ac:spMkLst>
            <pc:docMk/>
            <pc:sldMk cId="2924521645" sldId="305"/>
            <ac:spMk id="6" creationId="{266FEF49-1C11-43F3-901D-73C8FF3EC320}"/>
          </ac:spMkLst>
        </pc:spChg>
      </pc:sldChg>
    </pc:docChg>
  </pc:docChgLst>
  <pc:docChgLst>
    <pc:chgData name="Janet Wragge" userId="9c17e57b-05dc-4c19-abae-85023c845f31" providerId="ADAL" clId="{67F23738-382B-4F29-A834-E6F3AD122081}"/>
    <pc:docChg chg="modSld">
      <pc:chgData name="Janet Wragge" userId="9c17e57b-05dc-4c19-abae-85023c845f31" providerId="ADAL" clId="{67F23738-382B-4F29-A834-E6F3AD122081}" dt="2021-02-03T17:28:59.541" v="86" actId="1440"/>
      <pc:docMkLst>
        <pc:docMk/>
      </pc:docMkLst>
      <pc:sldChg chg="modSp mod">
        <pc:chgData name="Janet Wragge" userId="9c17e57b-05dc-4c19-abae-85023c845f31" providerId="ADAL" clId="{67F23738-382B-4F29-A834-E6F3AD122081}" dt="2021-02-03T17:21:54.957" v="5" actId="14100"/>
        <pc:sldMkLst>
          <pc:docMk/>
          <pc:sldMk cId="2023923398" sldId="261"/>
        </pc:sldMkLst>
        <pc:spChg chg="mod">
          <ac:chgData name="Janet Wragge" userId="9c17e57b-05dc-4c19-abae-85023c845f31" providerId="ADAL" clId="{67F23738-382B-4F29-A834-E6F3AD122081}" dt="2021-02-03T17:21:54.957" v="5" actId="14100"/>
          <ac:spMkLst>
            <pc:docMk/>
            <pc:sldMk cId="2023923398" sldId="261"/>
            <ac:spMk id="3" creationId="{CB5D4B99-F188-420B-BB1C-57455B37807E}"/>
          </ac:spMkLst>
        </pc:spChg>
      </pc:sldChg>
      <pc:sldChg chg="modSp">
        <pc:chgData name="Janet Wragge" userId="9c17e57b-05dc-4c19-abae-85023c845f31" providerId="ADAL" clId="{67F23738-382B-4F29-A834-E6F3AD122081}" dt="2021-02-03T17:20:45.419" v="0" actId="207"/>
        <pc:sldMkLst>
          <pc:docMk/>
          <pc:sldMk cId="3907273179" sldId="289"/>
        </pc:sldMkLst>
        <pc:spChg chg="mod">
          <ac:chgData name="Janet Wragge" userId="9c17e57b-05dc-4c19-abae-85023c845f31" providerId="ADAL" clId="{67F23738-382B-4F29-A834-E6F3AD122081}" dt="2021-02-03T17:20:45.419" v="0" actId="207"/>
          <ac:spMkLst>
            <pc:docMk/>
            <pc:sldMk cId="3907273179" sldId="289"/>
            <ac:spMk id="2" creationId="{BC1F7A39-B5B9-4529-8997-DCC5187B08CB}"/>
          </ac:spMkLst>
        </pc:spChg>
      </pc:sldChg>
      <pc:sldChg chg="modNotesTx">
        <pc:chgData name="Janet Wragge" userId="9c17e57b-05dc-4c19-abae-85023c845f31" providerId="ADAL" clId="{67F23738-382B-4F29-A834-E6F3AD122081}" dt="2021-02-03T17:24:07.362" v="39" actId="20577"/>
        <pc:sldMkLst>
          <pc:docMk/>
          <pc:sldMk cId="544827719" sldId="299"/>
        </pc:sldMkLst>
      </pc:sldChg>
      <pc:sldChg chg="modNotesTx">
        <pc:chgData name="Janet Wragge" userId="9c17e57b-05dc-4c19-abae-85023c845f31" providerId="ADAL" clId="{67F23738-382B-4F29-A834-E6F3AD122081}" dt="2021-02-03T17:24:53.617" v="78" actId="20577"/>
        <pc:sldMkLst>
          <pc:docMk/>
          <pc:sldMk cId="1277132959" sldId="300"/>
        </pc:sldMkLst>
      </pc:sldChg>
      <pc:sldChg chg="modSp mod">
        <pc:chgData name="Janet Wragge" userId="9c17e57b-05dc-4c19-abae-85023c845f31" providerId="ADAL" clId="{67F23738-382B-4F29-A834-E6F3AD122081}" dt="2021-02-03T17:28:59.541" v="86" actId="1440"/>
        <pc:sldMkLst>
          <pc:docMk/>
          <pc:sldMk cId="4206874317" sldId="307"/>
        </pc:sldMkLst>
        <pc:picChg chg="mod">
          <ac:chgData name="Janet Wragge" userId="9c17e57b-05dc-4c19-abae-85023c845f31" providerId="ADAL" clId="{67F23738-382B-4F29-A834-E6F3AD122081}" dt="2021-02-03T17:28:05.542" v="79" actId="14826"/>
          <ac:picMkLst>
            <pc:docMk/>
            <pc:sldMk cId="4206874317" sldId="307"/>
            <ac:picMk id="2" creationId="{D03569EB-82E0-40D1-92F7-EAE7FF0FA6A0}"/>
          </ac:picMkLst>
        </pc:picChg>
        <pc:picChg chg="mod">
          <ac:chgData name="Janet Wragge" userId="9c17e57b-05dc-4c19-abae-85023c845f31" providerId="ADAL" clId="{67F23738-382B-4F29-A834-E6F3AD122081}" dt="2021-02-03T17:28:59.541" v="86" actId="1440"/>
          <ac:picMkLst>
            <pc:docMk/>
            <pc:sldMk cId="4206874317" sldId="307"/>
            <ac:picMk id="4" creationId="{F078D5DF-D1D6-4CBD-B5AF-A93989EFB8F2}"/>
          </ac:picMkLst>
        </pc:picChg>
      </pc:sldChg>
    </pc:docChg>
  </pc:docChgLst>
  <pc:docChgLst>
    <pc:chgData name="Kay Mobley" userId="S::kmobley_acsd1.org#ext#@wyaitc.onmicrosoft.com::2bc411c9-e0b0-42ef-ad9e-fadd51b693a5" providerId="AD" clId="Web-{5F09F9A2-5D5B-2DB0-06E3-C033EBF83C09}"/>
    <pc:docChg chg="modSld">
      <pc:chgData name="Kay Mobley" userId="S::kmobley_acsd1.org#ext#@wyaitc.onmicrosoft.com::2bc411c9-e0b0-42ef-ad9e-fadd51b693a5" providerId="AD" clId="Web-{5F09F9A2-5D5B-2DB0-06E3-C033EBF83C09}" dt="2021-02-14T19:19:40.249" v="13" actId="20577"/>
      <pc:docMkLst>
        <pc:docMk/>
      </pc:docMkLst>
      <pc:sldChg chg="modSp">
        <pc:chgData name="Kay Mobley" userId="S::kmobley_acsd1.org#ext#@wyaitc.onmicrosoft.com::2bc411c9-e0b0-42ef-ad9e-fadd51b693a5" providerId="AD" clId="Web-{5F09F9A2-5D5B-2DB0-06E3-C033EBF83C09}" dt="2021-02-14T19:19:40.249" v="13" actId="20577"/>
        <pc:sldMkLst>
          <pc:docMk/>
          <pc:sldMk cId="628440327" sldId="257"/>
        </pc:sldMkLst>
        <pc:spChg chg="mod">
          <ac:chgData name="Kay Mobley" userId="S::kmobley_acsd1.org#ext#@wyaitc.onmicrosoft.com::2bc411c9-e0b0-42ef-ad9e-fadd51b693a5" providerId="AD" clId="Web-{5F09F9A2-5D5B-2DB0-06E3-C033EBF83C09}" dt="2021-02-14T19:19:40.249" v="13" actId="20577"/>
          <ac:spMkLst>
            <pc:docMk/>
            <pc:sldMk cId="628440327" sldId="257"/>
            <ac:spMk id="2" creationId="{C30BC017-0313-464C-9CD5-246FA2E5C494}"/>
          </ac:spMkLst>
        </pc:spChg>
      </pc:sldChg>
    </pc:docChg>
  </pc:docChgLst>
  <pc:docChgLst>
    <pc:chgData name="Kay Mobley" userId="S::kmobley_acsd1.org#ext#@wyaitc.onmicrosoft.com::2bc411c9-e0b0-42ef-ad9e-fadd51b693a5" providerId="AD" clId="Web-{5CACC252-FBE8-8ABF-FB84-7569CF11513D}"/>
    <pc:docChg chg="">
      <pc:chgData name="Kay Mobley" userId="S::kmobley_acsd1.org#ext#@wyaitc.onmicrosoft.com::2bc411c9-e0b0-42ef-ad9e-fadd51b693a5" providerId="AD" clId="Web-{5CACC252-FBE8-8ABF-FB84-7569CF11513D}" dt="2021-02-14T18:53:15.962" v="1"/>
      <pc:docMkLst>
        <pc:docMk/>
      </pc:docMkLst>
      <pc:sldChg chg="addCm">
        <pc:chgData name="Kay Mobley" userId="S::kmobley_acsd1.org#ext#@wyaitc.onmicrosoft.com::2bc411c9-e0b0-42ef-ad9e-fadd51b693a5" providerId="AD" clId="Web-{5CACC252-FBE8-8ABF-FB84-7569CF11513D}" dt="2021-02-14T18:52:38.477" v="0"/>
        <pc:sldMkLst>
          <pc:docMk/>
          <pc:sldMk cId="240240318" sldId="296"/>
        </pc:sldMkLst>
      </pc:sldChg>
      <pc:sldChg chg="addCm">
        <pc:chgData name="Kay Mobley" userId="S::kmobley_acsd1.org#ext#@wyaitc.onmicrosoft.com::2bc411c9-e0b0-42ef-ad9e-fadd51b693a5" providerId="AD" clId="Web-{5CACC252-FBE8-8ABF-FB84-7569CF11513D}" dt="2021-02-14T18:53:15.962" v="1"/>
        <pc:sldMkLst>
          <pc:docMk/>
          <pc:sldMk cId="2924521645" sldId="30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F27AA-11EF-4F15-93BC-C6723E3E0D59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E9396-F393-4B24-AF69-59B36568A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380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name of the lesson is a link to the Wyoming Agriculture in the Classroom website where the lesson can be downloaded.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E9396-F393-4B24-AF69-59B36568AAF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739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Talking point - Multiple land use, grazing and resource extraction can use the same land.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E9396-F393-4B24-AF69-59B36568AAF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4452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3 – Fence maintenance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E9396-F393-4B24-AF69-59B36568AAF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5432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Talking Point: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Good fencing helps manage grazing of rangeland.  Fixing the fence can help keep animals from getting tangled in down wires.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E9396-F393-4B24-AF69-59B36568AAF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9192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4 – Fishing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E9396-F393-4B24-AF69-59B36568AAF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526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Talking Point: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Catch and release fishing allows sportsmen to enjoy fishing, while still maintaining the fish population.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E9396-F393-4B24-AF69-59B36568AAF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9031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5 – Feeding cattle during the winter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E9396-F393-4B24-AF69-59B36568AAF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909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Talking Point: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Feeding hay and grain during the winter helps cattle get enough to eat and keeps them healthy when grazing is more difficult.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E9396-F393-4B24-AF69-59B36568AAF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2081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6 – Wildlife grazing near natural gas production equipment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E9396-F393-4B24-AF69-59B36568AAF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452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Talking Point: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Multiple land use – wildlife can live where resources are being extracted.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E9396-F393-4B24-AF69-59B36568AAF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893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Procedure #3</a:t>
            </a:r>
          </a:p>
          <a:p>
            <a:r>
              <a:rPr lang="en-US" dirty="0"/>
              <a:t>Have students choose two or more of the words that connect with stewardship.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E9396-F393-4B24-AF69-59B36568AAF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778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is a chance to share the Essential Question for this unit.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E9396-F393-4B24-AF69-59B36568AAF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4681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Procedure #4</a:t>
            </a:r>
          </a:p>
          <a:p>
            <a:r>
              <a:rPr lang="en-US" dirty="0"/>
              <a:t>Students will create synonyms for the key terms. Students will share out so that you can determine their understanding.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E9396-F393-4B24-AF69-59B36568AAF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8584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Procedure #6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E9396-F393-4B24-AF69-59B36568AAF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8296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Procedure #5</a:t>
            </a:r>
            <a:r>
              <a:rPr lang="en-US"/>
              <a:t>/Assessment</a:t>
            </a:r>
            <a:endParaRPr lang="en-US" dirty="0"/>
          </a:p>
          <a:p>
            <a:r>
              <a:rPr lang="en-US" dirty="0"/>
              <a:t>Students create a bumper sticker using words and images from the lesson.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E9396-F393-4B24-AF69-59B36568AAF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845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Provide the students an opportunity to explain their learning.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E9396-F393-4B24-AF69-59B36568AAF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043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focus of today’s lesson.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E9396-F393-4B24-AF69-59B36568AAF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836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These are the new vocabulary words for this lesson.  You may need to adjust this list according to the needs of your students.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E9396-F393-4B24-AF69-59B36568AAF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881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Procedure #1</a:t>
            </a:r>
          </a:p>
          <a:p>
            <a:r>
              <a:rPr lang="en-US" dirty="0"/>
              <a:t>You will discuss the definition of Stewardship.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E9396-F393-4B24-AF69-59B36568AAF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282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Procedure #2</a:t>
            </a:r>
          </a:p>
          <a:p>
            <a:r>
              <a:rPr lang="en-US" dirty="0"/>
              <a:t>The slides that follow are the Power Point. Slide #19 provides talking points for each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E9396-F393-4B24-AF69-59B36568AAF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344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1 – Harvesting grain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E9396-F393-4B24-AF69-59B36568AAF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560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Talking point -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 technology in tractors and harvesting equipment help farmers grow more food and feed more people with less land.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E9396-F393-4B24-AF69-59B36568AAF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055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2 – Cattle grazing the land where natural gas is produced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E9396-F393-4B24-AF69-59B36568AAF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42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713B-5B5C-4120-8C47-043A680D3A04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EF5A-B183-4A11-B4EE-D3CF2E290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76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713B-5B5C-4120-8C47-043A680D3A04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EF5A-B183-4A11-B4EE-D3CF2E290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86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713B-5B5C-4120-8C47-043A680D3A04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EF5A-B183-4A11-B4EE-D3CF2E290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491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3186-29E2-4535-94D8-A16B89B36F50}" type="datetime1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Examples of Stewardship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7B53-2D93-437E-B4D1-76DF4CD78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175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82C38-39C5-4960-8FCF-DAF32018D0B5}" type="datetime1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Examples of Stewardship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7B53-2D93-437E-B4D1-76DF4CD78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441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53C51-707E-4375-9851-1ADD3FAAD2C1}" type="datetime1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Examples of Stewardship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7B53-2D93-437E-B4D1-76DF4CD78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0861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D43AB-84FD-463F-9841-9E46A902E37F}" type="datetime1">
              <a:rPr lang="en-US" smtClean="0"/>
              <a:t>7/22/2021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Examples of Stewardship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7B53-2D93-437E-B4D1-76DF4CD78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5342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4CF6-F551-4712-BCCB-07650414F9BF}" type="datetime1">
              <a:rPr lang="en-US" smtClean="0"/>
              <a:t>7/22/2021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Examples of Stewardship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7B53-2D93-437E-B4D1-76DF4CD78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774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7D40B-2EA5-41AB-94FE-A7E17E38A159}" type="datetime1">
              <a:rPr lang="en-US" smtClean="0"/>
              <a:t>7/22/2021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Examples of Stewardship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7B53-2D93-437E-B4D1-76DF4CD78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496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8C22E-ECC1-4D4B-8902-505A0EE7FF58}" type="datetime1">
              <a:rPr lang="en-US" smtClean="0"/>
              <a:t>7/22/2021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Examples of Stewardship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7B53-2D93-437E-B4D1-76DF4CD78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981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A5F2C-9635-406E-BE6D-E2CB94A765D8}" type="datetime1">
              <a:rPr lang="en-US" smtClean="0"/>
              <a:t>7/22/2021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Examples of Stewardship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7B53-2D93-437E-B4D1-76DF4CD78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27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713B-5B5C-4120-8C47-043A680D3A04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EF5A-B183-4A11-B4EE-D3CF2E290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530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17782-B9C4-4A67-B187-B89C3E60ACE2}" type="datetime1">
              <a:rPr lang="en-US" smtClean="0"/>
              <a:t>7/22/2021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Examples of Stewardship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7B53-2D93-437E-B4D1-76DF4CD78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1613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7366E-2C41-4A82-B8F2-D73899109F91}" type="datetime1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Examples of Stewardship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7B53-2D93-437E-B4D1-76DF4CD78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4229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0311-C092-4067-80F5-54FF160686C2}" type="datetime1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Examples of Stewardship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7B53-2D93-437E-B4D1-76DF4CD78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89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713B-5B5C-4120-8C47-043A680D3A04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EF5A-B183-4A11-B4EE-D3CF2E290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104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713B-5B5C-4120-8C47-043A680D3A04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EF5A-B183-4A11-B4EE-D3CF2E290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110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713B-5B5C-4120-8C47-043A680D3A04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EF5A-B183-4A11-B4EE-D3CF2E290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393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713B-5B5C-4120-8C47-043A680D3A04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EF5A-B183-4A11-B4EE-D3CF2E290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514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713B-5B5C-4120-8C47-043A680D3A04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EF5A-B183-4A11-B4EE-D3CF2E290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112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713B-5B5C-4120-8C47-043A680D3A04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EF5A-B183-4A11-B4EE-D3CF2E290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65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713B-5B5C-4120-8C47-043A680D3A04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EF5A-B183-4A11-B4EE-D3CF2E290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39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3713B-5B5C-4120-8C47-043A680D3A04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0EF5A-B183-4A11-B4EE-D3CF2E290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0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4F8EF-8516-4367-A4EB-219DF82F61CD}" type="datetime1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Examples of Stewardship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17B53-2D93-437E-B4D1-76DF4CD78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8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yaitc.org/lesson/lesson-one-what-does-stewardship-mean-to-yo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yaitc.org/wp-content/uploads/2019/10/4MEL1-Worksheets-and-Resources.pdf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yaitc.org/wp-content/uploads/2019/10/4MEL1-Worksheets-and-Resources.pdf" TargetMode="Externa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F7A39-B5B9-4529-8997-DCC5187B0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6906" y="3815710"/>
            <a:ext cx="5163503" cy="355003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900" b="1" dirty="0">
                <a:latin typeface="Arial" panose="020B0604020202020204" pitchFamily="34" charset="0"/>
                <a:cs typeface="Arial" panose="020B0604020202020204" pitchFamily="34" charset="0"/>
              </a:rPr>
              <a:t>Minerals &amp; Energy</a:t>
            </a:r>
            <a:b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Grade</a:t>
            </a:r>
            <a:br>
              <a:rPr lang="en-US" sz="3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1: </a:t>
            </a:r>
            <a:br>
              <a:rPr lang="en-US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What Does Stewardship Mean to You?</a:t>
            </a:r>
            <a:b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540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smoke, outdoor, sky, steam&#10;&#10;Description automatically generated">
            <a:extLst>
              <a:ext uri="{FF2B5EF4-FFF2-40B4-BE49-F238E27FC236}">
                <a16:creationId xmlns:a16="http://schemas.microsoft.com/office/drawing/2014/main" id="{D2B1D867-FF87-4D5A-BC68-C49A5E634A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591" y="45322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36AE7A7-B05C-47FC-8373-614E596DB7D7}"/>
              </a:ext>
            </a:extLst>
          </p:cNvPr>
          <p:cNvSpPr/>
          <p:nvPr/>
        </p:nvSpPr>
        <p:spPr>
          <a:xfrm>
            <a:off x="7498080" y="98475"/>
            <a:ext cx="3981157" cy="377511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40AE2788-4E38-4DED-B3D2-32E4D8EF10B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9897" y="98475"/>
            <a:ext cx="3357519" cy="335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2731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417162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17162" cy="6858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220FB1-5028-4F55-A18F-BBB267899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23406"/>
            <a:ext cx="3234018" cy="38267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Discussion</a:t>
            </a:r>
            <a:b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How does this show Stewardship?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FC69DE-FB79-41CF-AC47-BFA6B55C82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5314566" y="643469"/>
            <a:ext cx="5834711" cy="557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25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537870-3EEA-4E8A-B486-9DE9D05744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A2AB80-BBD1-4765-A0EB-7942A788CE3C}"/>
              </a:ext>
            </a:extLst>
          </p:cNvPr>
          <p:cNvSpPr txBox="1"/>
          <p:nvPr/>
        </p:nvSpPr>
        <p:spPr>
          <a:xfrm>
            <a:off x="9248360" y="-275457"/>
            <a:ext cx="3183835" cy="3350585"/>
          </a:xfrm>
          <a:prstGeom prst="ellipse">
            <a:avLst/>
          </a:prstGeom>
          <a:solidFill>
            <a:srgbClr val="00595F"/>
          </a:solidFill>
          <a:ln w="174625" cmpd="thinThick">
            <a:solidFill>
              <a:srgbClr val="00595F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solidFill>
                  <a:srgbClr val="FFFFFF"/>
                </a:solidFill>
                <a:latin typeface="Bree Rg" panose="02000503000000020004" pitchFamily="50" charset="0"/>
                <a:ea typeface="+mj-ea"/>
                <a:cs typeface="+mj-cs"/>
              </a:rPr>
              <a:t>Fence Maintenance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3A93CFB-5D14-4BB2-93EB-1D33B902A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82878" y="6492875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r>
              <a:rPr lang="en-US" sz="1000" kern="1200" dirty="0">
                <a:solidFill>
                  <a:srgbClr val="492F24"/>
                </a:solidFill>
                <a:latin typeface="Montserrat" panose="00000500000000000000" pitchFamily="2" charset="0"/>
              </a:rPr>
              <a:t>Photo credit: Wyoming Game and Fish</a:t>
            </a:r>
          </a:p>
        </p:txBody>
      </p:sp>
    </p:spTree>
    <p:extLst>
      <p:ext uri="{BB962C8B-B14F-4D97-AF65-F5344CB8AC3E}">
        <p14:creationId xmlns:p14="http://schemas.microsoft.com/office/powerpoint/2010/main" val="2418584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417162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17162" cy="6858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220FB1-5028-4F55-A18F-BBB267899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23406"/>
            <a:ext cx="3234018" cy="38267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Discussion</a:t>
            </a:r>
            <a:b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How does this show Stewardship?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FC69DE-FB79-41CF-AC47-BFA6B55C82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5314566" y="643469"/>
            <a:ext cx="5834711" cy="557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475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C84CA0-347F-4B7A-96A7-2757D352CD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BED50A-F6F3-45D1-8874-F02A2C7C4777}"/>
              </a:ext>
            </a:extLst>
          </p:cNvPr>
          <p:cNvSpPr txBox="1"/>
          <p:nvPr/>
        </p:nvSpPr>
        <p:spPr>
          <a:xfrm>
            <a:off x="361784" y="282272"/>
            <a:ext cx="1970598" cy="2089868"/>
          </a:xfrm>
          <a:prstGeom prst="ellipse">
            <a:avLst/>
          </a:prstGeom>
          <a:solidFill>
            <a:srgbClr val="00595F"/>
          </a:solidFill>
          <a:ln w="174625" cmpd="thinThick">
            <a:solidFill>
              <a:srgbClr val="00595F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  <a:latin typeface="Bree Rg" panose="02000503000000020004" pitchFamily="50" charset="0"/>
                <a:ea typeface="+mj-ea"/>
                <a:cs typeface="+mj-cs"/>
              </a:rPr>
              <a:t>Fishing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6A1C519-DDFE-4654-BFFA-E4D50A101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43122" y="6525675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r>
              <a:rPr lang="en-US" sz="1000" dirty="0">
                <a:solidFill>
                  <a:srgbClr val="492F24"/>
                </a:solidFill>
                <a:latin typeface="Montserrat" panose="00000500000000000000" pitchFamily="2" charset="0"/>
              </a:rPr>
              <a:t>Photo Credit: Wyoming Game and Fish</a:t>
            </a:r>
            <a:endParaRPr lang="en-US" sz="1000" kern="1200" dirty="0">
              <a:solidFill>
                <a:srgbClr val="492F24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287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417162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17162" cy="6858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220FB1-5028-4F55-A18F-BBB267899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23406"/>
            <a:ext cx="3234018" cy="38267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Discussion</a:t>
            </a:r>
            <a:b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How does this show Stewardship?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FC69DE-FB79-41CF-AC47-BFA6B55C82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5314566" y="643469"/>
            <a:ext cx="5834711" cy="557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266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36CB0E-0F25-4205-904B-70428ED245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B242E0-A04E-40B8-9500-D11EA913D54B}"/>
              </a:ext>
            </a:extLst>
          </p:cNvPr>
          <p:cNvSpPr txBox="1"/>
          <p:nvPr/>
        </p:nvSpPr>
        <p:spPr>
          <a:xfrm>
            <a:off x="262745" y="348533"/>
            <a:ext cx="2284653" cy="2248894"/>
          </a:xfrm>
          <a:prstGeom prst="ellipse">
            <a:avLst/>
          </a:prstGeom>
          <a:solidFill>
            <a:srgbClr val="00595F"/>
          </a:solidFill>
          <a:ln w="174625" cmpd="thinThick">
            <a:solidFill>
              <a:srgbClr val="00595F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solidFill>
                  <a:srgbClr val="FFFFFF"/>
                </a:solidFill>
                <a:latin typeface="Bree Rg" panose="02000503000000020004" pitchFamily="50" charset="0"/>
                <a:ea typeface="+mj-ea"/>
                <a:cs typeface="+mj-cs"/>
              </a:rPr>
              <a:t>Feeding cattle in the winter.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47508D5-EDEC-47D6-A6F4-66948BF1D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81660" y="6492875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r>
              <a:rPr lang="en-US" sz="1000" dirty="0">
                <a:solidFill>
                  <a:srgbClr val="492F24"/>
                </a:solidFill>
                <a:latin typeface="Montserrat" panose="00000500000000000000" pitchFamily="2" charset="0"/>
              </a:rPr>
              <a:t>Photo credit: Stephanie Russell</a:t>
            </a:r>
            <a:endParaRPr lang="en-US" sz="1000" kern="1200" dirty="0">
              <a:solidFill>
                <a:srgbClr val="492F24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248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417162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17162" cy="6858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220FB1-5028-4F55-A18F-BBB267899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23406"/>
            <a:ext cx="3234018" cy="38267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Discussion</a:t>
            </a:r>
            <a:b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How does this show Stewardship?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FC69DE-FB79-41CF-AC47-BFA6B55C82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5314566" y="643469"/>
            <a:ext cx="5834711" cy="557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39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483341-655F-42AA-A308-3A9237CA3A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79645"/>
            <a:ext cx="1219198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6E79AF-808C-41B6-AE4A-F252FEBFB05A}"/>
              </a:ext>
            </a:extLst>
          </p:cNvPr>
          <p:cNvSpPr txBox="1"/>
          <p:nvPr/>
        </p:nvSpPr>
        <p:spPr>
          <a:xfrm>
            <a:off x="8757137" y="281355"/>
            <a:ext cx="2989385" cy="2842918"/>
          </a:xfrm>
          <a:prstGeom prst="ellipse">
            <a:avLst/>
          </a:prstGeom>
          <a:solidFill>
            <a:srgbClr val="00595F"/>
          </a:solidFill>
          <a:ln w="174625" cmpd="thinThick">
            <a:solidFill>
              <a:srgbClr val="00595F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 defTabSz="457200">
              <a:spcAft>
                <a:spcPts val="600"/>
              </a:spcAft>
            </a:pPr>
            <a:r>
              <a:rPr lang="en-US" sz="2800" dirty="0">
                <a:solidFill>
                  <a:srgbClr val="FFFFFF"/>
                </a:solidFill>
                <a:latin typeface="Bree Rg" panose="02000503000000020004" pitchFamily="50" charset="0"/>
              </a:rPr>
              <a:t>Wildlife grazing near natural gas production equipment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DA58A91-22D1-44C1-A1CD-332A55C5C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13653" y="6492875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r>
              <a:rPr lang="en-US" sz="1000" kern="1200" dirty="0">
                <a:solidFill>
                  <a:schemeClr val="tx1"/>
                </a:solidFill>
                <a:latin typeface="Montserrat" panose="00000500000000000000" pitchFamily="2" charset="0"/>
              </a:rPr>
              <a:t>Photo credit: Wyoming Petroleum Association</a:t>
            </a:r>
          </a:p>
        </p:txBody>
      </p:sp>
    </p:spTree>
    <p:extLst>
      <p:ext uri="{BB962C8B-B14F-4D97-AF65-F5344CB8AC3E}">
        <p14:creationId xmlns:p14="http://schemas.microsoft.com/office/powerpoint/2010/main" val="16773180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417162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17162" cy="6858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220FB1-5028-4F55-A18F-BBB267899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23406"/>
            <a:ext cx="3234018" cy="38267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Discussion</a:t>
            </a:r>
            <a:b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How does this show Stewardship?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FC69DE-FB79-41CF-AC47-BFA6B55C82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5314566" y="643469"/>
            <a:ext cx="5834711" cy="557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86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E172E8-F6B5-48CD-9A5B-A6A979F321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5408" y="363322"/>
            <a:ext cx="4383240" cy="587745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45AAC9-A283-4FF7-8988-8F3FAD977A2B}"/>
              </a:ext>
            </a:extLst>
          </p:cNvPr>
          <p:cNvSpPr txBox="1"/>
          <p:nvPr/>
        </p:nvSpPr>
        <p:spPr>
          <a:xfrm>
            <a:off x="560453" y="600923"/>
            <a:ext cx="31651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How do these words relate to Stewardship? </a:t>
            </a:r>
          </a:p>
        </p:txBody>
      </p:sp>
      <p:pic>
        <p:nvPicPr>
          <p:cNvPr id="6" name="Picture 5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74A373AD-A26D-4150-9309-202461AF77F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2479" y="2414299"/>
            <a:ext cx="2155514" cy="4187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13C13F-1B31-4922-929C-FAD242913F5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590" y="2603415"/>
            <a:ext cx="1786977" cy="3400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761364-B2D1-494D-8F05-F36BDEE362DB}"/>
              </a:ext>
            </a:extLst>
          </p:cNvPr>
          <p:cNvSpPr txBox="1"/>
          <p:nvPr/>
        </p:nvSpPr>
        <p:spPr>
          <a:xfrm>
            <a:off x="3991023" y="6417491"/>
            <a:ext cx="4652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 to Word Splash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40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0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Reclaimed mine-cows-745x496.jpg">
            <a:extLst>
              <a:ext uri="{FF2B5EF4-FFF2-40B4-BE49-F238E27FC236}">
                <a16:creationId xmlns:a16="http://schemas.microsoft.com/office/drawing/2014/main" id="{9DD2ECCC-9BB3-4A22-8BB3-DE73B3292E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244272" y="432"/>
            <a:ext cx="7871027" cy="62154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2B7CB35-DA6A-45F8-AFB8-029EED607168}"/>
              </a:ext>
            </a:extLst>
          </p:cNvPr>
          <p:cNvSpPr/>
          <p:nvPr/>
        </p:nvSpPr>
        <p:spPr>
          <a:xfrm>
            <a:off x="8237433" y="878439"/>
            <a:ext cx="3832432" cy="35402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solidFill>
                  <a:schemeClr val="bg1"/>
                </a:solidFill>
              </a:rPr>
              <a:t>Essential Question:</a:t>
            </a:r>
          </a:p>
          <a:p>
            <a:pPr indent="-22860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457200" indent="-45720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How can we be stewards of Wyoming’s mineral and energy resources to benefit current and future generations?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436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21BC2-48D7-40D6-893F-EE9B63E7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Key Terms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69CE5703-ACE4-4ABE-9712-732AC77D51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099478"/>
              </p:ext>
            </p:extLst>
          </p:nvPr>
        </p:nvGraphicFramePr>
        <p:xfrm>
          <a:off x="1797803" y="1526583"/>
          <a:ext cx="8362198" cy="5137686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0000" endA="300" endPos="90000" dir="5400000" sy="-100000" algn="bl" rotWithShape="0"/>
                </a:effectLst>
                <a:tableStyleId>{5C22544A-7EE6-4342-B048-85BDC9FD1C3A}</a:tableStyleId>
              </a:tblPr>
              <a:tblGrid>
                <a:gridCol w="4181099">
                  <a:extLst>
                    <a:ext uri="{9D8B030D-6E8A-4147-A177-3AD203B41FA5}">
                      <a16:colId xmlns:a16="http://schemas.microsoft.com/office/drawing/2014/main" val="3979370312"/>
                    </a:ext>
                  </a:extLst>
                </a:gridCol>
                <a:gridCol w="4181099">
                  <a:extLst>
                    <a:ext uri="{9D8B030D-6E8A-4147-A177-3AD203B41FA5}">
                      <a16:colId xmlns:a16="http://schemas.microsoft.com/office/drawing/2014/main" val="2212083178"/>
                    </a:ext>
                  </a:extLst>
                </a:gridCol>
              </a:tblGrid>
              <a:tr h="1712562">
                <a:tc>
                  <a:txBody>
                    <a:bodyPr/>
                    <a:lstStyle/>
                    <a:p>
                      <a:r>
                        <a:rPr lang="en-US" dirty="0"/>
                        <a:t>Benefit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Conservation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6177968"/>
                  </a:ext>
                </a:extLst>
              </a:tr>
              <a:tr h="1712562">
                <a:tc>
                  <a:txBody>
                    <a:bodyPr/>
                    <a:lstStyle/>
                    <a:p>
                      <a:r>
                        <a:rPr lang="en-US" dirty="0"/>
                        <a:t>Entrusted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Generation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6328186"/>
                  </a:ext>
                </a:extLst>
              </a:tr>
              <a:tr h="1712562">
                <a:tc>
                  <a:txBody>
                    <a:bodyPr/>
                    <a:lstStyle/>
                    <a:p>
                      <a:r>
                        <a:rPr lang="en-US" dirty="0"/>
                        <a:t>Resources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Stewards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6898200"/>
                  </a:ext>
                </a:extLst>
              </a:tr>
            </a:tbl>
          </a:graphicData>
        </a:graphic>
      </p:graphicFrame>
      <p:pic>
        <p:nvPicPr>
          <p:cNvPr id="10" name="Picture 9" descr="A picture containing toy, vector graphics, doll&#10;&#10;Description automatically generated">
            <a:extLst>
              <a:ext uri="{FF2B5EF4-FFF2-40B4-BE49-F238E27FC236}">
                <a16:creationId xmlns:a16="http://schemas.microsoft.com/office/drawing/2014/main" id="{75BC4DA8-ECBE-41D2-A85E-FC4DB8EC20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0312" y="159707"/>
            <a:ext cx="1261084" cy="12583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0B900A-25BA-4251-AED1-C400888BF95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3037" y="321703"/>
            <a:ext cx="1261084" cy="109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2069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0DA69-8D63-404F-8317-169ADB986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833" y="138223"/>
            <a:ext cx="11282682" cy="1765005"/>
          </a:xfrm>
          <a:prstGeom prst="horizontalScroll">
            <a:avLst>
              <a:gd name="adj" fmla="val 21323"/>
            </a:avLst>
          </a:prstGeom>
          <a:ln w="1905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7150" dist="11430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3600" b="1" dirty="0"/>
              <a:t>How can you be a steward in your everyday life?</a:t>
            </a:r>
          </a:p>
        </p:txBody>
      </p:sp>
      <p:pic>
        <p:nvPicPr>
          <p:cNvPr id="6" name="Content Placeholder 5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63ABA8E8-8487-4EDF-91B4-79852A23BF0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833" y="2901931"/>
            <a:ext cx="4597760" cy="3041669"/>
          </a:xfrm>
          <a:prstGeom prst="rect">
            <a:avLst/>
          </a:prstGeom>
          <a:ln>
            <a:noFill/>
          </a:ln>
          <a:effectLst>
            <a:outerShdw blurRad="292100" dist="190500" dir="2700000" algn="tl" rotWithShape="0">
              <a:srgbClr val="333333">
                <a:alpha val="87000"/>
              </a:srgbClr>
            </a:outerShdw>
          </a:effectLst>
        </p:spPr>
      </p:pic>
      <p:pic>
        <p:nvPicPr>
          <p:cNvPr id="8" name="Content Placeholder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F83302DB-E005-4A32-AE3E-56221BF2323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6103" y="2089972"/>
            <a:ext cx="5911654" cy="424703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5"/>
            </a:solidFill>
            <a:miter lim="800000"/>
          </a:ln>
          <a:effectLst>
            <a:outerShdw blurRad="650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547422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843316-F7E8-4BF8-850A-7541E4FD52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325509" y="-398401"/>
            <a:ext cx="5794408" cy="7399733"/>
          </a:xfrm>
          <a:prstGeom prst="rect">
            <a:avLst/>
          </a:prstGeom>
          <a:effectLst>
            <a:glow rad="127000">
              <a:schemeClr val="tx1">
                <a:alpha val="96000"/>
              </a:schemeClr>
            </a:glo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9B66497-2E01-4762-B70F-9885B664A0CA}"/>
              </a:ext>
            </a:extLst>
          </p:cNvPr>
          <p:cNvSpPr txBox="1"/>
          <p:nvPr/>
        </p:nvSpPr>
        <p:spPr>
          <a:xfrm>
            <a:off x="395207" y="991892"/>
            <a:ext cx="25029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Create your </a:t>
            </a:r>
          </a:p>
          <a:p>
            <a:r>
              <a:rPr lang="en-US" sz="3200" dirty="0"/>
              <a:t>Stewardship </a:t>
            </a:r>
          </a:p>
          <a:p>
            <a:r>
              <a:rPr lang="en-US" sz="3200" dirty="0"/>
              <a:t>Bumper sticker</a:t>
            </a:r>
            <a:r>
              <a:rPr lang="en-US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0BBEA9-12DD-4B87-8C2A-6965663A47E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909" y="3388524"/>
            <a:ext cx="1822813" cy="2477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6FEF49-1C11-43F3-901D-73C8FF3EC320}"/>
              </a:ext>
            </a:extLst>
          </p:cNvPr>
          <p:cNvSpPr txBox="1"/>
          <p:nvPr/>
        </p:nvSpPr>
        <p:spPr>
          <a:xfrm>
            <a:off x="4896708" y="6360341"/>
            <a:ext cx="4652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 to Template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5216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F1A770-0481-4555-B170-2F9C49BA3C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30383" y="819152"/>
            <a:ext cx="2926080" cy="2468880"/>
          </a:xfrm>
        </p:spPr>
        <p:txBody>
          <a:bodyPr>
            <a:normAutofit/>
          </a:bodyPr>
          <a:lstStyle/>
          <a:p>
            <a:pPr algn="l"/>
            <a:r>
              <a:rPr lang="en-US" sz="3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did we learn from today’s challenge?</a:t>
            </a:r>
          </a:p>
        </p:txBody>
      </p:sp>
      <p:sp>
        <p:nvSpPr>
          <p:cNvPr id="93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D93F493-1EAD-403D-A037-51C8F7D445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23F0B8B-5769-4390-835C-C5B515B9D2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67572" y="3703384"/>
            <a:ext cx="2501708" cy="250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666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736CAB1F-557E-4FA4-81CC-DC491EF834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A065953-3D69-4CD4-80C3-DF10DEB4C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0"/>
            <a:ext cx="8104091" cy="685757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AB36DB5-F10D-4EDB-87E2-ECB9301FF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874250" y="627728"/>
            <a:ext cx="4355593" cy="810409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91000">
                <a:schemeClr val="tx2">
                  <a:lumMod val="50000"/>
                  <a:alpha val="13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46F195D-95DC-419E-BBC1-E2B601A60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-1"/>
            <a:ext cx="7646891" cy="6858001"/>
          </a:xfrm>
          <a:prstGeom prst="rect">
            <a:avLst/>
          </a:prstGeom>
          <a:gradFill>
            <a:gsLst>
              <a:gs pos="41000">
                <a:schemeClr val="accent1">
                  <a:lumMod val="75000"/>
                  <a:alpha val="52000"/>
                </a:schemeClr>
              </a:gs>
              <a:gs pos="95000">
                <a:srgbClr val="000000">
                  <a:alpha val="68000"/>
                </a:srgb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5550980-2AB6-4DE5-86DD-064ADF160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2501118"/>
            <a:ext cx="8091784" cy="4331436"/>
          </a:xfrm>
          <a:prstGeom prst="rect">
            <a:avLst/>
          </a:prstGeom>
          <a:gradFill>
            <a:gsLst>
              <a:gs pos="0">
                <a:srgbClr val="000000">
                  <a:alpha val="16000"/>
                </a:srgbClr>
              </a:gs>
              <a:gs pos="91000">
                <a:schemeClr val="accent1">
                  <a:alpha val="3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DF4B167-8E82-4458-AE55-88B683EBF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1595" y="-3"/>
            <a:ext cx="8091784" cy="685799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6000"/>
                </a:schemeClr>
              </a:gs>
              <a:gs pos="99000">
                <a:srgbClr val="000000">
                  <a:alpha val="57000"/>
                </a:srgb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55993D72-5628-4E5E-BB9F-96066414E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2101742" y="699966"/>
            <a:ext cx="5121259" cy="5458067"/>
          </a:xfrm>
          <a:prstGeom prst="ellipse">
            <a:avLst/>
          </a:prstGeom>
          <a:gradFill>
            <a:gsLst>
              <a:gs pos="3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7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0BC017-0313-464C-9CD5-246FA2E5C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125" y="808074"/>
            <a:ext cx="5853227" cy="510538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Today’s Challenge:</a:t>
            </a:r>
            <a:br>
              <a:rPr lang="en-US" sz="4800" dirty="0">
                <a:solidFill>
                  <a:srgbClr val="FFFFFF"/>
                </a:solidFill>
              </a:rPr>
            </a:br>
            <a:br>
              <a:rPr lang="en-US" sz="4800" dirty="0"/>
            </a:br>
            <a:r>
              <a:rPr lang="en-US" sz="3600" dirty="0">
                <a:solidFill>
                  <a:srgbClr val="FFFFFF"/>
                </a:solidFill>
              </a:rPr>
              <a:t>Students will gain an understanding of the term stewardship and of their role in being stewards.</a:t>
            </a:r>
            <a:endParaRPr lang="en-US">
              <a:cs typeface="Arial" panose="020B0604020202020204"/>
            </a:endParaRPr>
          </a:p>
        </p:txBody>
      </p:sp>
      <p:pic>
        <p:nvPicPr>
          <p:cNvPr id="4" name="Picture 3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B32ABEFC-B0B0-462E-A39A-2904C420DA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9765" y="1967024"/>
            <a:ext cx="3670117" cy="259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440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C1C850-2918-4EF0-83C0-85953D651695}"/>
              </a:ext>
            </a:extLst>
          </p:cNvPr>
          <p:cNvSpPr txBox="1"/>
          <p:nvPr/>
        </p:nvSpPr>
        <p:spPr>
          <a:xfrm>
            <a:off x="466722" y="586855"/>
            <a:ext cx="2759363" cy="29269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Vocabulary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D4B99-F188-420B-BB1C-57455B378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7826" y="649480"/>
            <a:ext cx="7961915" cy="5540305"/>
          </a:xfr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000" b="1" dirty="0"/>
              <a:t>Benefit</a:t>
            </a:r>
            <a:r>
              <a:rPr lang="en-US" sz="2000" dirty="0"/>
              <a:t>- an advantage or profit gained for something</a:t>
            </a:r>
          </a:p>
          <a:p>
            <a:endParaRPr lang="en-US" sz="2000" b="1" dirty="0"/>
          </a:p>
          <a:p>
            <a:r>
              <a:rPr lang="en-US" sz="2000" b="1" dirty="0"/>
              <a:t>Conservation</a:t>
            </a:r>
            <a:r>
              <a:rPr lang="en-US" sz="2000" dirty="0"/>
              <a:t>- the careful utilization of a resource in order to prevent waste and leave some for future generations</a:t>
            </a:r>
          </a:p>
          <a:p>
            <a:endParaRPr lang="en-US" sz="2000" b="1" dirty="0"/>
          </a:p>
          <a:p>
            <a:r>
              <a:rPr lang="en-US" sz="2000" b="1" dirty="0"/>
              <a:t>Entrust</a:t>
            </a:r>
            <a:r>
              <a:rPr lang="en-US" sz="2000" dirty="0"/>
              <a:t>- to give somebody the responsibility of doing something or of caring for someone or something</a:t>
            </a:r>
          </a:p>
          <a:p>
            <a:endParaRPr lang="en-US" sz="2000" b="1" dirty="0"/>
          </a:p>
          <a:p>
            <a:r>
              <a:rPr lang="en-US" sz="2000" b="1" dirty="0"/>
              <a:t>Generation</a:t>
            </a:r>
            <a:r>
              <a:rPr lang="en-US" sz="2000" dirty="0"/>
              <a:t>- a group of individuals, most of whom are the same approximate age</a:t>
            </a:r>
          </a:p>
          <a:p>
            <a:endParaRPr lang="en-US" sz="2000" b="1" dirty="0"/>
          </a:p>
          <a:p>
            <a:r>
              <a:rPr lang="en-US" sz="2000" b="1" dirty="0"/>
              <a:t>Resource</a:t>
            </a:r>
            <a:r>
              <a:rPr lang="en-US" sz="2000" dirty="0"/>
              <a:t>- a place or thing that provides something useful</a:t>
            </a:r>
          </a:p>
          <a:p>
            <a:endParaRPr lang="en-US" sz="2000" b="1" dirty="0"/>
          </a:p>
          <a:p>
            <a:r>
              <a:rPr lang="en-US" sz="2000" b="1" dirty="0"/>
              <a:t>Steward</a:t>
            </a:r>
            <a:r>
              <a:rPr lang="en-US" sz="2000" dirty="0"/>
              <a:t>- an individual who manages areas or resources</a:t>
            </a:r>
          </a:p>
          <a:p>
            <a:endParaRPr lang="en-US" sz="2000" b="1" dirty="0"/>
          </a:p>
          <a:p>
            <a:r>
              <a:rPr lang="en-US" sz="2000" b="1" dirty="0"/>
              <a:t>Stewardship</a:t>
            </a:r>
            <a:r>
              <a:rPr lang="en-US" sz="2000" dirty="0"/>
              <a:t>- As Wyoming citizens, we are stewards entrust with the responsible development, care, and use of our resources to benefit current and future generations.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023923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9D9E5F-7A93-40D5-B300-3A1B162CB6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04" y="180255"/>
            <a:ext cx="12191980" cy="6497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463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2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3BC13C8-6D71-4CC3-BC22-29A75DC136F6}"/>
              </a:ext>
            </a:extLst>
          </p:cNvPr>
          <p:cNvSpPr/>
          <p:nvPr/>
        </p:nvSpPr>
        <p:spPr>
          <a:xfrm>
            <a:off x="248527" y="4106854"/>
            <a:ext cx="1473591" cy="1473591"/>
          </a:xfrm>
          <a:prstGeom prst="ellipse">
            <a:avLst/>
          </a:prstGeom>
          <a:solidFill>
            <a:srgbClr val="005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9805A7-F825-4B32-8E1A-6D13AEB44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323" y="268248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Bree Rg" panose="02000503000000020004" pitchFamily="50" charset="0"/>
              </a:rPr>
              <a:t>Images of Stewardship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EDA29B-E5CF-4EC5-A9E6-731468998A2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298" y="4843649"/>
            <a:ext cx="1691640" cy="169164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15B9D257-89F7-4ED8-9ECC-EB6F5D037CEC}"/>
              </a:ext>
            </a:extLst>
          </p:cNvPr>
          <p:cNvSpPr/>
          <p:nvPr/>
        </p:nvSpPr>
        <p:spPr>
          <a:xfrm>
            <a:off x="2696894" y="5446839"/>
            <a:ext cx="946639" cy="946639"/>
          </a:xfrm>
          <a:prstGeom prst="ellipse">
            <a:avLst/>
          </a:prstGeom>
          <a:solidFill>
            <a:srgbClr val="FFC4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7D9A87C-0A3A-408C-8A33-A022174F7B5A}"/>
              </a:ext>
            </a:extLst>
          </p:cNvPr>
          <p:cNvSpPr/>
          <p:nvPr/>
        </p:nvSpPr>
        <p:spPr>
          <a:xfrm>
            <a:off x="4073173" y="6101867"/>
            <a:ext cx="583223" cy="583223"/>
          </a:xfrm>
          <a:prstGeom prst="ellipse">
            <a:avLst/>
          </a:prstGeom>
          <a:solidFill>
            <a:srgbClr val="492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96AD7D8-D6F9-4C54-9AB8-2531EC40A3B0}"/>
              </a:ext>
            </a:extLst>
          </p:cNvPr>
          <p:cNvSpPr/>
          <p:nvPr/>
        </p:nvSpPr>
        <p:spPr>
          <a:xfrm>
            <a:off x="10547624" y="529423"/>
            <a:ext cx="953299" cy="953482"/>
          </a:xfrm>
          <a:prstGeom prst="ellipse">
            <a:avLst/>
          </a:prstGeom>
          <a:solidFill>
            <a:srgbClr val="492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C0F7DF5-A6EF-4A68-B91C-16F504316519}"/>
              </a:ext>
            </a:extLst>
          </p:cNvPr>
          <p:cNvSpPr/>
          <p:nvPr/>
        </p:nvSpPr>
        <p:spPr>
          <a:xfrm>
            <a:off x="10256012" y="422941"/>
            <a:ext cx="583223" cy="583223"/>
          </a:xfrm>
          <a:prstGeom prst="ellipse">
            <a:avLst/>
          </a:prstGeom>
          <a:solidFill>
            <a:srgbClr val="FFC4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BA4AB8F-184B-4B69-81EE-6DDBA46B98BB}"/>
              </a:ext>
            </a:extLst>
          </p:cNvPr>
          <p:cNvSpPr/>
          <p:nvPr/>
        </p:nvSpPr>
        <p:spPr>
          <a:xfrm>
            <a:off x="11315989" y="1946591"/>
            <a:ext cx="583223" cy="583223"/>
          </a:xfrm>
          <a:prstGeom prst="ellipse">
            <a:avLst/>
          </a:prstGeom>
          <a:solidFill>
            <a:srgbClr val="005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8867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1AA982-068A-4ACA-8A17-64CCE5C280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F24CEB7-6802-41B0-90F6-8549F6D9E245}"/>
              </a:ext>
            </a:extLst>
          </p:cNvPr>
          <p:cNvSpPr txBox="1"/>
          <p:nvPr/>
        </p:nvSpPr>
        <p:spPr>
          <a:xfrm>
            <a:off x="640079" y="640081"/>
            <a:ext cx="2669177" cy="2603862"/>
          </a:xfrm>
          <a:prstGeom prst="ellipse">
            <a:avLst/>
          </a:prstGeom>
          <a:solidFill>
            <a:srgbClr val="00595F"/>
          </a:solidFill>
          <a:ln w="174625" cmpd="thinThick">
            <a:solidFill>
              <a:srgbClr val="00595F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 defTabSz="457200">
              <a:spcAft>
                <a:spcPts val="600"/>
              </a:spcAft>
            </a:pPr>
            <a:r>
              <a:rPr lang="en-US" sz="2800" dirty="0">
                <a:solidFill>
                  <a:srgbClr val="FFFFFF"/>
                </a:solidFill>
                <a:latin typeface="Bree Rg" panose="02000503000000020004" pitchFamily="50" charset="0"/>
              </a:rPr>
              <a:t>Harvesting grain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384C59-47CE-41E5-82CA-BF1F16A1C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5172" y="6492875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r>
              <a:rPr lang="en-US" sz="1000" kern="1200" dirty="0">
                <a:solidFill>
                  <a:srgbClr val="492F24"/>
                </a:solidFill>
                <a:latin typeface="Montserrat" panose="00000500000000000000" pitchFamily="2" charset="0"/>
              </a:rPr>
              <a:t>Photo credit: Liz </a:t>
            </a:r>
            <a:r>
              <a:rPr lang="en-US" sz="1000" kern="1200" dirty="0" err="1">
                <a:solidFill>
                  <a:srgbClr val="492F24"/>
                </a:solidFill>
                <a:latin typeface="Montserrat" panose="00000500000000000000" pitchFamily="2" charset="0"/>
              </a:rPr>
              <a:t>Lauck</a:t>
            </a:r>
            <a:endParaRPr lang="en-US" sz="1000" kern="1200" dirty="0">
              <a:solidFill>
                <a:srgbClr val="492F24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964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417162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17162" cy="6858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220FB1-5028-4F55-A18F-BBB267899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23406"/>
            <a:ext cx="3234018" cy="38267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Discussion</a:t>
            </a:r>
            <a:b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How does this show Stewardship?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FC69DE-FB79-41CF-AC47-BFA6B55C82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5314566" y="643469"/>
            <a:ext cx="5834711" cy="557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827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669644-A687-4B76-B824-560787DCAC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855D01-386B-47A1-A9C6-16D7E2F7B6DC}"/>
              </a:ext>
            </a:extLst>
          </p:cNvPr>
          <p:cNvSpPr txBox="1"/>
          <p:nvPr/>
        </p:nvSpPr>
        <p:spPr>
          <a:xfrm>
            <a:off x="9011478" y="229261"/>
            <a:ext cx="2991069" cy="2765729"/>
          </a:xfrm>
          <a:prstGeom prst="ellipse">
            <a:avLst/>
          </a:prstGeom>
          <a:solidFill>
            <a:srgbClr val="00595F"/>
          </a:solidFill>
          <a:ln w="174625" cmpd="thinThick">
            <a:solidFill>
              <a:srgbClr val="00595F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 defTabSz="457200">
              <a:spcAft>
                <a:spcPts val="600"/>
              </a:spcAft>
            </a:pPr>
            <a:r>
              <a:rPr lang="en-US" sz="2800" dirty="0">
                <a:solidFill>
                  <a:srgbClr val="FFFFFF"/>
                </a:solidFill>
                <a:latin typeface="Bree Rg" panose="02000503000000020004" pitchFamily="50" charset="0"/>
              </a:rPr>
              <a:t>Cattle grazing the land where natural gas is produced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FAB1E5E-C20E-4C9F-83A6-9F6FF94AE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70843" y="6508635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r>
              <a:rPr lang="en-US" sz="1000" kern="1200" dirty="0">
                <a:solidFill>
                  <a:schemeClr val="tx1"/>
                </a:solidFill>
                <a:latin typeface="Montserrat" panose="00000500000000000000" pitchFamily="2" charset="0"/>
              </a:rPr>
              <a:t>Photo Credit: Wyoming Petroleum Association</a:t>
            </a:r>
          </a:p>
        </p:txBody>
      </p:sp>
    </p:spTree>
    <p:extLst>
      <p:ext uri="{BB962C8B-B14F-4D97-AF65-F5344CB8AC3E}">
        <p14:creationId xmlns:p14="http://schemas.microsoft.com/office/powerpoint/2010/main" val="3832958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AIC Colors">
      <a:dk1>
        <a:sysClr val="windowText" lastClr="000000"/>
      </a:dk1>
      <a:lt1>
        <a:sysClr val="window" lastClr="FFFFFF"/>
      </a:lt1>
      <a:dk2>
        <a:srgbClr val="00595F"/>
      </a:dk2>
      <a:lt2>
        <a:srgbClr val="BBD2D4"/>
      </a:lt2>
      <a:accent1>
        <a:srgbClr val="009293"/>
      </a:accent1>
      <a:accent2>
        <a:srgbClr val="FFC425"/>
      </a:accent2>
      <a:accent3>
        <a:srgbClr val="492F24"/>
      </a:accent3>
      <a:accent4>
        <a:srgbClr val="AAB7BC"/>
      </a:accent4>
      <a:accent5>
        <a:srgbClr val="00595F"/>
      </a:accent5>
      <a:accent6>
        <a:srgbClr val="FFE18B"/>
      </a:accent6>
      <a:hlink>
        <a:srgbClr val="AF765D"/>
      </a:hlink>
      <a:folHlink>
        <a:srgbClr val="D0CEC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89DF036E7B4B478A5C928716522392" ma:contentTypeVersion="13" ma:contentTypeDescription="Create a new document." ma:contentTypeScope="" ma:versionID="82c6740c95fab6de8fdbca053fdfdcae">
  <xsd:schema xmlns:xsd="http://www.w3.org/2001/XMLSchema" xmlns:xs="http://www.w3.org/2001/XMLSchema" xmlns:p="http://schemas.microsoft.com/office/2006/metadata/properties" xmlns:ns2="dda6f4b5-b738-49fb-94a1-32a3413f3e95" xmlns:ns3="43b191a3-07f0-43f0-80c1-c7dc6fcf8018" targetNamespace="http://schemas.microsoft.com/office/2006/metadata/properties" ma:root="true" ma:fieldsID="2a066fccab5e31ad1e1eeda4f0653f87" ns2:_="" ns3:_="">
    <xsd:import namespace="dda6f4b5-b738-49fb-94a1-32a3413f3e95"/>
    <xsd:import namespace="43b191a3-07f0-43f0-80c1-c7dc6fcf80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a6f4b5-b738-49fb-94a1-32a3413f3e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b191a3-07f0-43f0-80c1-c7dc6fcf801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8DB8BEE-B5A5-4952-BE8C-A466A7E6629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F74175D-F474-4775-BB9E-A79AE2F82FE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88A9DB6-44C3-4D9B-B17B-A5D759254A85}"/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700</Words>
  <Application>Microsoft Office PowerPoint</Application>
  <PresentationFormat>Widescreen</PresentationFormat>
  <Paragraphs>104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Montserrat</vt:lpstr>
      <vt:lpstr>Open Sans</vt:lpstr>
      <vt:lpstr>Bree Rg</vt:lpstr>
      <vt:lpstr>Rockwell</vt:lpstr>
      <vt:lpstr>Calibri Light</vt:lpstr>
      <vt:lpstr>Arial</vt:lpstr>
      <vt:lpstr>Calibri</vt:lpstr>
      <vt:lpstr>Office Theme</vt:lpstr>
      <vt:lpstr>1_Office Theme</vt:lpstr>
      <vt:lpstr>Minerals &amp; Energy 4th Grade Lesson 1:  What Does Stewardship Mean to You? </vt:lpstr>
      <vt:lpstr>PowerPoint Presentation</vt:lpstr>
      <vt:lpstr>Today’s Challenge:  Students will gain an understanding of the term stewardship and of their role in being stewards.</vt:lpstr>
      <vt:lpstr>PowerPoint Presentation</vt:lpstr>
      <vt:lpstr>PowerPoint Presentation</vt:lpstr>
      <vt:lpstr>Images of Stewardship</vt:lpstr>
      <vt:lpstr>PowerPoint Presentation</vt:lpstr>
      <vt:lpstr>Discussion  How does this show Stewardship? </vt:lpstr>
      <vt:lpstr>PowerPoint Presentation</vt:lpstr>
      <vt:lpstr>Discussion  How does this show Stewardship? </vt:lpstr>
      <vt:lpstr>PowerPoint Presentation</vt:lpstr>
      <vt:lpstr>Discussion  How does this show Stewardship? </vt:lpstr>
      <vt:lpstr>PowerPoint Presentation</vt:lpstr>
      <vt:lpstr>Discussion  How does this show Stewardship? </vt:lpstr>
      <vt:lpstr>PowerPoint Presentation</vt:lpstr>
      <vt:lpstr>Discussion  How does this show Stewardship? </vt:lpstr>
      <vt:lpstr>PowerPoint Presentation</vt:lpstr>
      <vt:lpstr>Discussion  How does this show Stewardship? </vt:lpstr>
      <vt:lpstr>PowerPoint Presentation</vt:lpstr>
      <vt:lpstr>Key Terms</vt:lpstr>
      <vt:lpstr>How can you be a steward in your everyday life?</vt:lpstr>
      <vt:lpstr>PowerPoint Presentation</vt:lpstr>
      <vt:lpstr>What did we learn from today’s challenge?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Minerals &amp; Energy 4th Grade Lesson 1:  What Does Stewardship Mean to You? </dc:title>
  <dc:creator>Stephanie Russell</dc:creator>
  <cp:lastModifiedBy>Stephanie Russell</cp:lastModifiedBy>
  <cp:revision>12</cp:revision>
  <dcterms:created xsi:type="dcterms:W3CDTF">2021-02-08T22:32:13Z</dcterms:created>
  <dcterms:modified xsi:type="dcterms:W3CDTF">2021-07-22T19:38:18Z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0x010100F389DF036E7B4B478A5C928716522392</vt:lpwstr>
  </property>
</Properties>
</file>