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89" r:id="rId5"/>
    <p:sldId id="257" r:id="rId6"/>
    <p:sldId id="261" r:id="rId7"/>
    <p:sldId id="263" r:id="rId8"/>
    <p:sldId id="300" r:id="rId9"/>
    <p:sldId id="299" r:id="rId10"/>
    <p:sldId id="301" r:id="rId11"/>
    <p:sldId id="295" r:id="rId12"/>
    <p:sldId id="302" r:id="rId13"/>
    <p:sldId id="303" r:id="rId14"/>
    <p:sldId id="298" r:id="rId15"/>
    <p:sldId id="296" r:id="rId16"/>
    <p:sldId id="304" r:id="rId17"/>
    <p:sldId id="305" r:id="rId18"/>
    <p:sldId id="306" r:id="rId19"/>
    <p:sldId id="307" r:id="rId20"/>
    <p:sldId id="297" r:id="rId21"/>
    <p:sldId id="308" r:id="rId22"/>
    <p:sldId id="309"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Mobley" initials="KM" lastIdx="1" clrIdx="0">
    <p:extLst>
      <p:ext uri="{19B8F6BF-5375-455C-9EA6-DF929625EA0E}">
        <p15:presenceInfo xmlns:p15="http://schemas.microsoft.com/office/powerpoint/2012/main" userId="S::kmobley_acsd1.org#ext#@wyaitc.onmicrosoft.com::2bc411c9-e0b0-42ef-ad9e-fadd51b6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F9FF"/>
    <a:srgbClr val="9BFFC8"/>
    <a:srgbClr val="4BFF9C"/>
    <a:srgbClr val="FFFFA3"/>
    <a:srgbClr val="FCDCB2"/>
    <a:srgbClr val="F5910B"/>
    <a:srgbClr val="8BFFBF"/>
    <a:srgbClr val="B9FFD9"/>
    <a:srgbClr val="00FA71"/>
    <a:srgbClr val="67423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64ECE-7479-4D0F-9624-D5F2D41FE9D7}" v="1" dt="2021-07-22T19:40:51.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792" autoAdjust="0"/>
  </p:normalViewPr>
  <p:slideViewPr>
    <p:cSldViewPr snapToGrid="0">
      <p:cViewPr varScale="1">
        <p:scale>
          <a:sx n="107" d="100"/>
          <a:sy n="107"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Wragge" userId="9c17e57b-05dc-4c19-abae-85023c845f31" providerId="ADAL" clId="{5BE7251C-E096-426D-8AFB-0B3DE71F8550}"/>
    <pc:docChg chg="modSld">
      <pc:chgData name="Janet Wragge" userId="9c17e57b-05dc-4c19-abae-85023c845f31" providerId="ADAL" clId="{5BE7251C-E096-426D-8AFB-0B3DE71F8550}" dt="2021-01-08T16:42:54.845" v="1" actId="12"/>
      <pc:docMkLst>
        <pc:docMk/>
      </pc:docMkLst>
      <pc:sldChg chg="modSp">
        <pc:chgData name="Janet Wragge" userId="9c17e57b-05dc-4c19-abae-85023c845f31" providerId="ADAL" clId="{5BE7251C-E096-426D-8AFB-0B3DE71F8550}" dt="2021-01-08T16:42:54.845" v="1" actId="12"/>
        <pc:sldMkLst>
          <pc:docMk/>
          <pc:sldMk cId="2009258475" sldId="298"/>
        </pc:sldMkLst>
        <pc:spChg chg="mod">
          <ac:chgData name="Janet Wragge" userId="9c17e57b-05dc-4c19-abae-85023c845f31" providerId="ADAL" clId="{5BE7251C-E096-426D-8AFB-0B3DE71F8550}" dt="2021-01-08T16:42:54.845" v="1" actId="12"/>
          <ac:spMkLst>
            <pc:docMk/>
            <pc:sldMk cId="2009258475" sldId="298"/>
            <ac:spMk id="12" creationId="{B3AD8BC1-0248-4F06-875A-832EFDCA0F5C}"/>
          </ac:spMkLst>
        </pc:spChg>
      </pc:sldChg>
    </pc:docChg>
  </pc:docChgLst>
  <pc:docChgLst>
    <pc:chgData name="Janet Wragge" userId="9c17e57b-05dc-4c19-abae-85023c845f31" providerId="ADAL" clId="{4AB9C9FA-DC1A-4513-AA44-83340D8E5A1E}"/>
    <pc:docChg chg="modSld">
      <pc:chgData name="Janet Wragge" userId="9c17e57b-05dc-4c19-abae-85023c845f31" providerId="ADAL" clId="{4AB9C9FA-DC1A-4513-AA44-83340D8E5A1E}" dt="2021-02-04T16:02:44.705" v="99" actId="20577"/>
      <pc:docMkLst>
        <pc:docMk/>
      </pc:docMkLst>
      <pc:sldChg chg="modSp mod setBg">
        <pc:chgData name="Janet Wragge" userId="9c17e57b-05dc-4c19-abae-85023c845f31" providerId="ADAL" clId="{4AB9C9FA-DC1A-4513-AA44-83340D8E5A1E}" dt="2021-02-04T16:02:03.611" v="68" actId="20577"/>
        <pc:sldMkLst>
          <pc:docMk/>
          <pc:sldMk cId="4194490799" sldId="296"/>
        </pc:sldMkLst>
        <pc:graphicFrameChg chg="modGraphic">
          <ac:chgData name="Janet Wragge" userId="9c17e57b-05dc-4c19-abae-85023c845f31" providerId="ADAL" clId="{4AB9C9FA-DC1A-4513-AA44-83340D8E5A1E}" dt="2021-02-04T16:02:03.611" v="68" actId="20577"/>
          <ac:graphicFrameMkLst>
            <pc:docMk/>
            <pc:sldMk cId="4194490799" sldId="296"/>
            <ac:graphicFrameMk id="15" creationId="{7881363A-F1F6-4921-8703-F3D3FAB22C25}"/>
          </ac:graphicFrameMkLst>
        </pc:graphicFrameChg>
      </pc:sldChg>
      <pc:sldChg chg="modSp">
        <pc:chgData name="Janet Wragge" userId="9c17e57b-05dc-4c19-abae-85023c845f31" providerId="ADAL" clId="{4AB9C9FA-DC1A-4513-AA44-83340D8E5A1E}" dt="2021-02-03T18:21:01.727" v="14" actId="207"/>
        <pc:sldMkLst>
          <pc:docMk/>
          <pc:sldMk cId="2009258475" sldId="298"/>
        </pc:sldMkLst>
        <pc:spChg chg="mod">
          <ac:chgData name="Janet Wragge" userId="9c17e57b-05dc-4c19-abae-85023c845f31" providerId="ADAL" clId="{4AB9C9FA-DC1A-4513-AA44-83340D8E5A1E}" dt="2021-02-03T18:21:01.727" v="14" actId="207"/>
          <ac:spMkLst>
            <pc:docMk/>
            <pc:sldMk cId="2009258475" sldId="298"/>
            <ac:spMk id="3" creationId="{255ABE80-9F6D-4279-950A-52F0A937A508}"/>
          </ac:spMkLst>
        </pc:spChg>
      </pc:sldChg>
      <pc:sldChg chg="modSp mod">
        <pc:chgData name="Janet Wragge" userId="9c17e57b-05dc-4c19-abae-85023c845f31" providerId="ADAL" clId="{4AB9C9FA-DC1A-4513-AA44-83340D8E5A1E}" dt="2021-02-03T18:20:17.037" v="13" actId="20577"/>
        <pc:sldMkLst>
          <pc:docMk/>
          <pc:sldMk cId="3062590969" sldId="301"/>
        </pc:sldMkLst>
        <pc:spChg chg="mod">
          <ac:chgData name="Janet Wragge" userId="9c17e57b-05dc-4c19-abae-85023c845f31" providerId="ADAL" clId="{4AB9C9FA-DC1A-4513-AA44-83340D8E5A1E}" dt="2021-02-03T18:20:17.037" v="13" actId="20577"/>
          <ac:spMkLst>
            <pc:docMk/>
            <pc:sldMk cId="3062590969" sldId="301"/>
            <ac:spMk id="4" creationId="{21A9223E-38B4-451A-BC63-3E940CD10433}"/>
          </ac:spMkLst>
        </pc:spChg>
      </pc:sldChg>
      <pc:sldChg chg="modSp mod">
        <pc:chgData name="Janet Wragge" userId="9c17e57b-05dc-4c19-abae-85023c845f31" providerId="ADAL" clId="{4AB9C9FA-DC1A-4513-AA44-83340D8E5A1E}" dt="2021-02-04T16:02:17.537" v="76" actId="20577"/>
        <pc:sldMkLst>
          <pc:docMk/>
          <pc:sldMk cId="1905208754" sldId="304"/>
        </pc:sldMkLst>
        <pc:graphicFrameChg chg="mod modGraphic">
          <ac:chgData name="Janet Wragge" userId="9c17e57b-05dc-4c19-abae-85023c845f31" providerId="ADAL" clId="{4AB9C9FA-DC1A-4513-AA44-83340D8E5A1E}" dt="2021-02-04T16:02:17.537" v="76" actId="20577"/>
          <ac:graphicFrameMkLst>
            <pc:docMk/>
            <pc:sldMk cId="1905208754" sldId="304"/>
            <ac:graphicFrameMk id="3" creationId="{BC9FB248-19DD-4409-83E2-FC40A4D33D2E}"/>
          </ac:graphicFrameMkLst>
        </pc:graphicFrameChg>
      </pc:sldChg>
      <pc:sldChg chg="modSp mod">
        <pc:chgData name="Janet Wragge" userId="9c17e57b-05dc-4c19-abae-85023c845f31" providerId="ADAL" clId="{4AB9C9FA-DC1A-4513-AA44-83340D8E5A1E}" dt="2021-02-04T16:02:27.757" v="83" actId="20577"/>
        <pc:sldMkLst>
          <pc:docMk/>
          <pc:sldMk cId="3066887331" sldId="305"/>
        </pc:sldMkLst>
        <pc:graphicFrameChg chg="mod modGraphic">
          <ac:chgData name="Janet Wragge" userId="9c17e57b-05dc-4c19-abae-85023c845f31" providerId="ADAL" clId="{4AB9C9FA-DC1A-4513-AA44-83340D8E5A1E}" dt="2021-02-04T16:02:27.757" v="83" actId="20577"/>
          <ac:graphicFrameMkLst>
            <pc:docMk/>
            <pc:sldMk cId="3066887331" sldId="305"/>
            <ac:graphicFrameMk id="3" creationId="{F0C63E7B-3BFA-47F8-B075-151432AE212F}"/>
          </ac:graphicFrameMkLst>
        </pc:graphicFrameChg>
      </pc:sldChg>
      <pc:sldChg chg="modSp mod">
        <pc:chgData name="Janet Wragge" userId="9c17e57b-05dc-4c19-abae-85023c845f31" providerId="ADAL" clId="{4AB9C9FA-DC1A-4513-AA44-83340D8E5A1E}" dt="2021-02-04T16:02:36.607" v="91" actId="20577"/>
        <pc:sldMkLst>
          <pc:docMk/>
          <pc:sldMk cId="2035315630" sldId="306"/>
        </pc:sldMkLst>
        <pc:graphicFrameChg chg="mod modGraphic">
          <ac:chgData name="Janet Wragge" userId="9c17e57b-05dc-4c19-abae-85023c845f31" providerId="ADAL" clId="{4AB9C9FA-DC1A-4513-AA44-83340D8E5A1E}" dt="2021-02-04T16:02:36.607" v="91" actId="20577"/>
          <ac:graphicFrameMkLst>
            <pc:docMk/>
            <pc:sldMk cId="2035315630" sldId="306"/>
            <ac:graphicFrameMk id="4" creationId="{11725F12-83C9-4894-ABCF-46322980368A}"/>
          </ac:graphicFrameMkLst>
        </pc:graphicFrameChg>
      </pc:sldChg>
      <pc:sldChg chg="modSp mod">
        <pc:chgData name="Janet Wragge" userId="9c17e57b-05dc-4c19-abae-85023c845f31" providerId="ADAL" clId="{4AB9C9FA-DC1A-4513-AA44-83340D8E5A1E}" dt="2021-02-04T16:02:44.705" v="99" actId="20577"/>
        <pc:sldMkLst>
          <pc:docMk/>
          <pc:sldMk cId="214990811" sldId="307"/>
        </pc:sldMkLst>
        <pc:graphicFrameChg chg="mod modGraphic">
          <ac:chgData name="Janet Wragge" userId="9c17e57b-05dc-4c19-abae-85023c845f31" providerId="ADAL" clId="{4AB9C9FA-DC1A-4513-AA44-83340D8E5A1E}" dt="2021-02-04T16:02:44.705" v="99" actId="20577"/>
          <ac:graphicFrameMkLst>
            <pc:docMk/>
            <pc:sldMk cId="214990811" sldId="307"/>
            <ac:graphicFrameMk id="3" creationId="{F8351E36-8390-4AF0-BF2D-D8C1078D4823}"/>
          </ac:graphicFrameMkLst>
        </pc:graphicFrameChg>
      </pc:sldChg>
    </pc:docChg>
  </pc:docChgLst>
  <pc:docChgLst>
    <pc:chgData name="Kay Mobley" userId="S::kmobley_acsd1.org#ext#@wyaitc.onmicrosoft.com::2bc411c9-e0b0-42ef-ad9e-fadd51b693a5" providerId="AD" clId="Web-{8C2073C6-185A-07E7-9E7D-03D96FE8E29E}"/>
    <pc:docChg chg="modSld">
      <pc:chgData name="Kay Mobley" userId="S::kmobley_acsd1.org#ext#@wyaitc.onmicrosoft.com::2bc411c9-e0b0-42ef-ad9e-fadd51b693a5" providerId="AD" clId="Web-{8C2073C6-185A-07E7-9E7D-03D96FE8E29E}" dt="2021-02-14T19:23:10.678" v="5"/>
      <pc:docMkLst>
        <pc:docMk/>
      </pc:docMkLst>
      <pc:sldChg chg="modSp">
        <pc:chgData name="Kay Mobley" userId="S::kmobley_acsd1.org#ext#@wyaitc.onmicrosoft.com::2bc411c9-e0b0-42ef-ad9e-fadd51b693a5" providerId="AD" clId="Web-{8C2073C6-185A-07E7-9E7D-03D96FE8E29E}" dt="2021-02-14T19:20:02.290" v="0" actId="20577"/>
        <pc:sldMkLst>
          <pc:docMk/>
          <pc:sldMk cId="628440327" sldId="257"/>
        </pc:sldMkLst>
        <pc:spChg chg="mod">
          <ac:chgData name="Kay Mobley" userId="S::kmobley_acsd1.org#ext#@wyaitc.onmicrosoft.com::2bc411c9-e0b0-42ef-ad9e-fadd51b693a5" providerId="AD" clId="Web-{8C2073C6-185A-07E7-9E7D-03D96FE8E29E}" dt="2021-02-14T19:20:02.290" v="0" actId="20577"/>
          <ac:spMkLst>
            <pc:docMk/>
            <pc:sldMk cId="628440327" sldId="257"/>
            <ac:spMk id="3" creationId="{FFA0F1AB-98B7-40EB-A0F3-1EA12CF39A22}"/>
          </ac:spMkLst>
        </pc:spChg>
      </pc:sldChg>
      <pc:sldChg chg="modSp">
        <pc:chgData name="Kay Mobley" userId="S::kmobley_acsd1.org#ext#@wyaitc.onmicrosoft.com::2bc411c9-e0b0-42ef-ad9e-fadd51b693a5" providerId="AD" clId="Web-{8C2073C6-185A-07E7-9E7D-03D96FE8E29E}" dt="2021-02-14T19:20:36.274" v="4" actId="20577"/>
        <pc:sldMkLst>
          <pc:docMk/>
          <pc:sldMk cId="345049661" sldId="263"/>
        </pc:sldMkLst>
        <pc:spChg chg="mod">
          <ac:chgData name="Kay Mobley" userId="S::kmobley_acsd1.org#ext#@wyaitc.onmicrosoft.com::2bc411c9-e0b0-42ef-ad9e-fadd51b693a5" providerId="AD" clId="Web-{8C2073C6-185A-07E7-9E7D-03D96FE8E29E}" dt="2021-02-14T19:20:36.274" v="4" actId="20577"/>
          <ac:spMkLst>
            <pc:docMk/>
            <pc:sldMk cId="345049661" sldId="263"/>
            <ac:spMk id="3" creationId="{CB5D4B99-F188-420B-BB1C-57455B37807E}"/>
          </ac:spMkLst>
        </pc:spChg>
      </pc:sldChg>
      <pc:sldChg chg="addCm">
        <pc:chgData name="Kay Mobley" userId="S::kmobley_acsd1.org#ext#@wyaitc.onmicrosoft.com::2bc411c9-e0b0-42ef-ad9e-fadd51b693a5" providerId="AD" clId="Web-{8C2073C6-185A-07E7-9E7D-03D96FE8E29E}" dt="2021-02-14T19:23:10.678" v="5"/>
        <pc:sldMkLst>
          <pc:docMk/>
          <pc:sldMk cId="953920709" sldId="303"/>
        </pc:sldMkLst>
      </pc:sldChg>
    </pc:docChg>
  </pc:docChgLst>
  <pc:docChgLst>
    <pc:chgData name="Carolyn Jacobs" userId="56fa0885-c92e-4d3f-9e6d-a3e34eb2e861" providerId="ADAL" clId="{727EF91B-BB54-4E0B-94A4-88E00B5E1D5C}"/>
    <pc:docChg chg="undo modSld">
      <pc:chgData name="Carolyn Jacobs" userId="56fa0885-c92e-4d3f-9e6d-a3e34eb2e861" providerId="ADAL" clId="{727EF91B-BB54-4E0B-94A4-88E00B5E1D5C}" dt="2021-01-11T20:44:40.496" v="48" actId="1076"/>
      <pc:docMkLst>
        <pc:docMk/>
      </pc:docMkLst>
      <pc:sldChg chg="modSp">
        <pc:chgData name="Carolyn Jacobs" userId="56fa0885-c92e-4d3f-9e6d-a3e34eb2e861" providerId="ADAL" clId="{727EF91B-BB54-4E0B-94A4-88E00B5E1D5C}" dt="2021-01-11T20:32:03.921" v="4" actId="1076"/>
        <pc:sldMkLst>
          <pc:docMk/>
          <pc:sldMk cId="628440327" sldId="257"/>
        </pc:sldMkLst>
        <pc:spChg chg="mod">
          <ac:chgData name="Carolyn Jacobs" userId="56fa0885-c92e-4d3f-9e6d-a3e34eb2e861" providerId="ADAL" clId="{727EF91B-BB54-4E0B-94A4-88E00B5E1D5C}" dt="2021-01-11T20:32:03.921" v="4" actId="1076"/>
          <ac:spMkLst>
            <pc:docMk/>
            <pc:sldMk cId="628440327" sldId="257"/>
            <ac:spMk id="3" creationId="{FFA0F1AB-98B7-40EB-A0F3-1EA12CF39A22}"/>
          </ac:spMkLst>
        </pc:spChg>
      </pc:sldChg>
      <pc:sldChg chg="modSp">
        <pc:chgData name="Carolyn Jacobs" userId="56fa0885-c92e-4d3f-9e6d-a3e34eb2e861" providerId="ADAL" clId="{727EF91B-BB54-4E0B-94A4-88E00B5E1D5C}" dt="2021-01-11T20:32:15.014" v="5" actId="1076"/>
        <pc:sldMkLst>
          <pc:docMk/>
          <pc:sldMk cId="2023923398" sldId="261"/>
        </pc:sldMkLst>
        <pc:spChg chg="mod">
          <ac:chgData name="Carolyn Jacobs" userId="56fa0885-c92e-4d3f-9e6d-a3e34eb2e861" providerId="ADAL" clId="{727EF91B-BB54-4E0B-94A4-88E00B5E1D5C}" dt="2021-01-11T20:32:15.014" v="5" actId="1076"/>
          <ac:spMkLst>
            <pc:docMk/>
            <pc:sldMk cId="2023923398" sldId="261"/>
            <ac:spMk id="7" creationId="{FFC1C850-2918-4EF0-83C0-85953D651695}"/>
          </ac:spMkLst>
        </pc:spChg>
      </pc:sldChg>
      <pc:sldChg chg="modSp">
        <pc:chgData name="Carolyn Jacobs" userId="56fa0885-c92e-4d3f-9e6d-a3e34eb2e861" providerId="ADAL" clId="{727EF91B-BB54-4E0B-94A4-88E00B5E1D5C}" dt="2021-01-11T20:33:03.290" v="7" actId="255"/>
        <pc:sldMkLst>
          <pc:docMk/>
          <pc:sldMk cId="345049661" sldId="263"/>
        </pc:sldMkLst>
        <pc:spChg chg="mod">
          <ac:chgData name="Carolyn Jacobs" userId="56fa0885-c92e-4d3f-9e6d-a3e34eb2e861" providerId="ADAL" clId="{727EF91B-BB54-4E0B-94A4-88E00B5E1D5C}" dt="2021-01-11T20:33:03.290" v="7" actId="255"/>
          <ac:spMkLst>
            <pc:docMk/>
            <pc:sldMk cId="345049661" sldId="263"/>
            <ac:spMk id="3" creationId="{CB5D4B99-F188-420B-BB1C-57455B37807E}"/>
          </ac:spMkLst>
        </pc:spChg>
        <pc:spChg chg="mod">
          <ac:chgData name="Carolyn Jacobs" userId="56fa0885-c92e-4d3f-9e6d-a3e34eb2e861" providerId="ADAL" clId="{727EF91B-BB54-4E0B-94A4-88E00B5E1D5C}" dt="2021-01-11T20:32:39.136" v="6" actId="1076"/>
          <ac:spMkLst>
            <pc:docMk/>
            <pc:sldMk cId="345049661" sldId="263"/>
            <ac:spMk id="7" creationId="{FFC1C850-2918-4EF0-83C0-85953D651695}"/>
          </ac:spMkLst>
        </pc:spChg>
      </pc:sldChg>
      <pc:sldChg chg="modSp">
        <pc:chgData name="Carolyn Jacobs" userId="56fa0885-c92e-4d3f-9e6d-a3e34eb2e861" providerId="ADAL" clId="{727EF91B-BB54-4E0B-94A4-88E00B5E1D5C}" dt="2021-01-11T20:44:40.496" v="48" actId="1076"/>
        <pc:sldMkLst>
          <pc:docMk/>
          <pc:sldMk cId="877666442" sldId="264"/>
        </pc:sldMkLst>
        <pc:spChg chg="mod">
          <ac:chgData name="Carolyn Jacobs" userId="56fa0885-c92e-4d3f-9e6d-a3e34eb2e861" providerId="ADAL" clId="{727EF91B-BB54-4E0B-94A4-88E00B5E1D5C}" dt="2021-01-11T20:44:17.327" v="46" actId="1076"/>
          <ac:spMkLst>
            <pc:docMk/>
            <pc:sldMk cId="877666442" sldId="264"/>
            <ac:spMk id="2" creationId="{97F1A770-0481-4555-B170-2F9C49BA3CDF}"/>
          </ac:spMkLst>
        </pc:spChg>
        <pc:picChg chg="mod">
          <ac:chgData name="Carolyn Jacobs" userId="56fa0885-c92e-4d3f-9e6d-a3e34eb2e861" providerId="ADAL" clId="{727EF91B-BB54-4E0B-94A4-88E00B5E1D5C}" dt="2021-01-11T20:44:40.496" v="48" actId="1076"/>
          <ac:picMkLst>
            <pc:docMk/>
            <pc:sldMk cId="877666442" sldId="264"/>
            <ac:picMk id="20" creationId="{E23F0B8B-5769-4390-835C-C5B515B9D25F}"/>
          </ac:picMkLst>
        </pc:picChg>
      </pc:sldChg>
      <pc:sldChg chg="modSp">
        <pc:chgData name="Carolyn Jacobs" userId="56fa0885-c92e-4d3f-9e6d-a3e34eb2e861" providerId="ADAL" clId="{727EF91B-BB54-4E0B-94A4-88E00B5E1D5C}" dt="2021-01-11T20:35:01.008" v="9" actId="1076"/>
        <pc:sldMkLst>
          <pc:docMk/>
          <pc:sldMk cId="2452829063" sldId="295"/>
        </pc:sldMkLst>
        <pc:spChg chg="mod">
          <ac:chgData name="Carolyn Jacobs" userId="56fa0885-c92e-4d3f-9e6d-a3e34eb2e861" providerId="ADAL" clId="{727EF91B-BB54-4E0B-94A4-88E00B5E1D5C}" dt="2021-01-11T20:35:01.008" v="9" actId="1076"/>
          <ac:spMkLst>
            <pc:docMk/>
            <pc:sldMk cId="2452829063" sldId="295"/>
            <ac:spMk id="8" creationId="{9206B179-1CA8-42C5-89BD-153658268423}"/>
          </ac:spMkLst>
        </pc:spChg>
      </pc:sldChg>
      <pc:sldChg chg="modSp">
        <pc:chgData name="Carolyn Jacobs" userId="56fa0885-c92e-4d3f-9e6d-a3e34eb2e861" providerId="ADAL" clId="{727EF91B-BB54-4E0B-94A4-88E00B5E1D5C}" dt="2021-01-11T20:36:28.125" v="17" actId="1076"/>
        <pc:sldMkLst>
          <pc:docMk/>
          <pc:sldMk cId="2009258475" sldId="298"/>
        </pc:sldMkLst>
        <pc:spChg chg="mod">
          <ac:chgData name="Carolyn Jacobs" userId="56fa0885-c92e-4d3f-9e6d-a3e34eb2e861" providerId="ADAL" clId="{727EF91B-BB54-4E0B-94A4-88E00B5E1D5C}" dt="2021-01-11T20:36:28.125" v="17" actId="1076"/>
          <ac:spMkLst>
            <pc:docMk/>
            <pc:sldMk cId="2009258475" sldId="298"/>
            <ac:spMk id="10" creationId="{B0FC25C6-6A32-4F42-9873-7D1315E42331}"/>
          </ac:spMkLst>
        </pc:spChg>
        <pc:spChg chg="mod">
          <ac:chgData name="Carolyn Jacobs" userId="56fa0885-c92e-4d3f-9e6d-a3e34eb2e861" providerId="ADAL" clId="{727EF91B-BB54-4E0B-94A4-88E00B5E1D5C}" dt="2021-01-11T20:36:23.794" v="16" actId="1076"/>
          <ac:spMkLst>
            <pc:docMk/>
            <pc:sldMk cId="2009258475" sldId="298"/>
            <ac:spMk id="12" creationId="{B3AD8BC1-0248-4F06-875A-832EFDCA0F5C}"/>
          </ac:spMkLst>
        </pc:spChg>
      </pc:sldChg>
      <pc:sldChg chg="modSp">
        <pc:chgData name="Carolyn Jacobs" userId="56fa0885-c92e-4d3f-9e6d-a3e34eb2e861" providerId="ADAL" clId="{727EF91B-BB54-4E0B-94A4-88E00B5E1D5C}" dt="2021-01-11T20:33:32.190" v="8" actId="20577"/>
        <pc:sldMkLst>
          <pc:docMk/>
          <pc:sldMk cId="1491576138" sldId="299"/>
        </pc:sldMkLst>
        <pc:spChg chg="mod">
          <ac:chgData name="Carolyn Jacobs" userId="56fa0885-c92e-4d3f-9e6d-a3e34eb2e861" providerId="ADAL" clId="{727EF91B-BB54-4E0B-94A4-88E00B5E1D5C}" dt="2021-01-11T20:33:32.190" v="8" actId="20577"/>
          <ac:spMkLst>
            <pc:docMk/>
            <pc:sldMk cId="1491576138" sldId="299"/>
            <ac:spMk id="4" creationId="{CEBA7873-7016-4CC4-9E1F-EBA3FA04C8AC}"/>
          </ac:spMkLst>
        </pc:spChg>
      </pc:sldChg>
      <pc:sldChg chg="modSp">
        <pc:chgData name="Carolyn Jacobs" userId="56fa0885-c92e-4d3f-9e6d-a3e34eb2e861" providerId="ADAL" clId="{727EF91B-BB54-4E0B-94A4-88E00B5E1D5C}" dt="2021-01-11T20:35:52.422" v="14" actId="1076"/>
        <pc:sldMkLst>
          <pc:docMk/>
          <pc:sldMk cId="953920709" sldId="303"/>
        </pc:sldMkLst>
        <pc:picChg chg="mod">
          <ac:chgData name="Carolyn Jacobs" userId="56fa0885-c92e-4d3f-9e6d-a3e34eb2e861" providerId="ADAL" clId="{727EF91B-BB54-4E0B-94A4-88E00B5E1D5C}" dt="2021-01-11T20:35:52.422" v="14" actId="1076"/>
          <ac:picMkLst>
            <pc:docMk/>
            <pc:sldMk cId="953920709" sldId="303"/>
            <ac:picMk id="2" creationId="{7051BF54-C5A1-4FEC-89A7-94CC9A568944}"/>
          </ac:picMkLst>
        </pc:picChg>
        <pc:picChg chg="mod">
          <ac:chgData name="Carolyn Jacobs" userId="56fa0885-c92e-4d3f-9e6d-a3e34eb2e861" providerId="ADAL" clId="{727EF91B-BB54-4E0B-94A4-88E00B5E1D5C}" dt="2021-01-11T20:35:49.534" v="13" actId="1076"/>
          <ac:picMkLst>
            <pc:docMk/>
            <pc:sldMk cId="953920709" sldId="303"/>
            <ac:picMk id="5" creationId="{6FE0CA2C-8F0E-49EA-A540-710FFE1E1CB5}"/>
          </ac:picMkLst>
        </pc:picChg>
      </pc:sldChg>
      <pc:sldChg chg="modSp">
        <pc:chgData name="Carolyn Jacobs" userId="56fa0885-c92e-4d3f-9e6d-a3e34eb2e861" providerId="ADAL" clId="{727EF91B-BB54-4E0B-94A4-88E00B5E1D5C}" dt="2021-01-11T20:43:48.191" v="43" actId="1076"/>
        <pc:sldMkLst>
          <pc:docMk/>
          <pc:sldMk cId="2403128961" sldId="308"/>
        </pc:sldMkLst>
        <pc:spChg chg="mod">
          <ac:chgData name="Carolyn Jacobs" userId="56fa0885-c92e-4d3f-9e6d-a3e34eb2e861" providerId="ADAL" clId="{727EF91B-BB54-4E0B-94A4-88E00B5E1D5C}" dt="2021-01-11T20:39:35.252" v="29" actId="20577"/>
          <ac:spMkLst>
            <pc:docMk/>
            <pc:sldMk cId="2403128961" sldId="308"/>
            <ac:spMk id="6" creationId="{9DB870A0-66D4-41F6-ACF5-FEA4B2C69C8C}"/>
          </ac:spMkLst>
        </pc:spChg>
        <pc:spChg chg="mod">
          <ac:chgData name="Carolyn Jacobs" userId="56fa0885-c92e-4d3f-9e6d-a3e34eb2e861" providerId="ADAL" clId="{727EF91B-BB54-4E0B-94A4-88E00B5E1D5C}" dt="2021-01-11T20:43:48.191" v="43" actId="1076"/>
          <ac:spMkLst>
            <pc:docMk/>
            <pc:sldMk cId="2403128961" sldId="308"/>
            <ac:spMk id="7" creationId="{C9E79FF8-BB9B-4338-8EE7-CF09896FDE12}"/>
          </ac:spMkLst>
        </pc:spChg>
        <pc:picChg chg="mod">
          <ac:chgData name="Carolyn Jacobs" userId="56fa0885-c92e-4d3f-9e6d-a3e34eb2e861" providerId="ADAL" clId="{727EF91B-BB54-4E0B-94A4-88E00B5E1D5C}" dt="2021-01-11T20:38:18.699" v="21" actId="1076"/>
          <ac:picMkLst>
            <pc:docMk/>
            <pc:sldMk cId="2403128961" sldId="308"/>
            <ac:picMk id="4" creationId="{C1091A8D-CBE8-4F80-B540-BE867844FC42}"/>
          </ac:picMkLst>
        </pc:picChg>
      </pc:sldChg>
    </pc:docChg>
  </pc:docChgLst>
  <pc:docChgLst>
    <pc:chgData name="Stephanie Russell" userId="f71637d8-1f63-4a52-8dcf-c8b5f3a85ec9" providerId="ADAL" clId="{7861029A-3F40-4079-810A-65EB3D7B641B}"/>
    <pc:docChg chg="custSel delSld modSld">
      <pc:chgData name="Stephanie Russell" userId="f71637d8-1f63-4a52-8dcf-c8b5f3a85ec9" providerId="ADAL" clId="{7861029A-3F40-4079-810A-65EB3D7B641B}" dt="2021-02-09T16:41:59.041" v="240" actId="14100"/>
      <pc:docMkLst>
        <pc:docMk/>
      </pc:docMkLst>
      <pc:sldChg chg="addSp delSp modSp mod">
        <pc:chgData name="Stephanie Russell" userId="f71637d8-1f63-4a52-8dcf-c8b5f3a85ec9" providerId="ADAL" clId="{7861029A-3F40-4079-810A-65EB3D7B641B}" dt="2021-02-09T16:35:52.070" v="228" actId="14100"/>
        <pc:sldMkLst>
          <pc:docMk/>
          <pc:sldMk cId="2023923398" sldId="261"/>
        </pc:sldMkLst>
        <pc:spChg chg="add del mod">
          <ac:chgData name="Stephanie Russell" userId="f71637d8-1f63-4a52-8dcf-c8b5f3a85ec9" providerId="ADAL" clId="{7861029A-3F40-4079-810A-65EB3D7B641B}" dt="2021-02-09T16:35:47.801" v="227" actId="478"/>
          <ac:spMkLst>
            <pc:docMk/>
            <pc:sldMk cId="2023923398" sldId="261"/>
            <ac:spMk id="2" creationId="{E6350053-8407-4C07-A102-977C4317F01A}"/>
          </ac:spMkLst>
        </pc:spChg>
        <pc:spChg chg="mod">
          <ac:chgData name="Stephanie Russell" userId="f71637d8-1f63-4a52-8dcf-c8b5f3a85ec9" providerId="ADAL" clId="{7861029A-3F40-4079-810A-65EB3D7B641B}" dt="2021-02-09T16:35:52.070" v="228" actId="14100"/>
          <ac:spMkLst>
            <pc:docMk/>
            <pc:sldMk cId="2023923398" sldId="261"/>
            <ac:spMk id="3" creationId="{CB5D4B99-F188-420B-BB1C-57455B37807E}"/>
          </ac:spMkLst>
        </pc:spChg>
        <pc:picChg chg="del">
          <ac:chgData name="Stephanie Russell" userId="f71637d8-1f63-4a52-8dcf-c8b5f3a85ec9" providerId="ADAL" clId="{7861029A-3F40-4079-810A-65EB3D7B641B}" dt="2021-02-09T16:35:41.242" v="225" actId="478"/>
          <ac:picMkLst>
            <pc:docMk/>
            <pc:sldMk cId="2023923398" sldId="261"/>
            <ac:picMk id="4" creationId="{8E1055B4-F45E-4E66-9873-F2AEE0EBEA89}"/>
          </ac:picMkLst>
        </pc:picChg>
      </pc:sldChg>
      <pc:sldChg chg="modNotesTx">
        <pc:chgData name="Stephanie Russell" userId="f71637d8-1f63-4a52-8dcf-c8b5f3a85ec9" providerId="ADAL" clId="{7861029A-3F40-4079-810A-65EB3D7B641B}" dt="2021-02-09T16:34:22.132" v="0" actId="20577"/>
        <pc:sldMkLst>
          <pc:docMk/>
          <pc:sldMk cId="3907273179" sldId="289"/>
        </pc:sldMkLst>
      </pc:sldChg>
      <pc:sldChg chg="del">
        <pc:chgData name="Stephanie Russell" userId="f71637d8-1f63-4a52-8dcf-c8b5f3a85ec9" providerId="ADAL" clId="{7861029A-3F40-4079-810A-65EB3D7B641B}" dt="2021-02-09T16:38:49.770" v="232" actId="2696"/>
        <pc:sldMkLst>
          <pc:docMk/>
          <pc:sldMk cId="2874502932" sldId="291"/>
        </pc:sldMkLst>
      </pc:sldChg>
      <pc:sldChg chg="modSp mod">
        <pc:chgData name="Stephanie Russell" userId="f71637d8-1f63-4a52-8dcf-c8b5f3a85ec9" providerId="ADAL" clId="{7861029A-3F40-4079-810A-65EB3D7B641B}" dt="2021-02-09T16:37:29.161" v="230" actId="1076"/>
        <pc:sldMkLst>
          <pc:docMk/>
          <pc:sldMk cId="2009258475" sldId="298"/>
        </pc:sldMkLst>
        <pc:picChg chg="mod">
          <ac:chgData name="Stephanie Russell" userId="f71637d8-1f63-4a52-8dcf-c8b5f3a85ec9" providerId="ADAL" clId="{7861029A-3F40-4079-810A-65EB3D7B641B}" dt="2021-02-09T16:37:29.161" v="230" actId="1076"/>
          <ac:picMkLst>
            <pc:docMk/>
            <pc:sldMk cId="2009258475" sldId="298"/>
            <ac:picMk id="14" creationId="{CA733A6A-DCE3-499A-A1ED-0A098ECAAC4B}"/>
          </ac:picMkLst>
        </pc:picChg>
      </pc:sldChg>
      <pc:sldChg chg="addSp delSp modSp mod">
        <pc:chgData name="Stephanie Russell" userId="f71637d8-1f63-4a52-8dcf-c8b5f3a85ec9" providerId="ADAL" clId="{7861029A-3F40-4079-810A-65EB3D7B641B}" dt="2021-02-09T16:41:59.041" v="240" actId="14100"/>
        <pc:sldMkLst>
          <pc:docMk/>
          <pc:sldMk cId="214990811" sldId="307"/>
        </pc:sldMkLst>
        <pc:picChg chg="del">
          <ac:chgData name="Stephanie Russell" userId="f71637d8-1f63-4a52-8dcf-c8b5f3a85ec9" providerId="ADAL" clId="{7861029A-3F40-4079-810A-65EB3D7B641B}" dt="2021-02-09T16:41:42.690" v="234" actId="478"/>
          <ac:picMkLst>
            <pc:docMk/>
            <pc:sldMk cId="214990811" sldId="307"/>
            <ac:picMk id="5" creationId="{2B3A6C0A-53DD-4902-A6E2-46141FC63A43}"/>
          </ac:picMkLst>
        </pc:picChg>
        <pc:picChg chg="add mod">
          <ac:chgData name="Stephanie Russell" userId="f71637d8-1f63-4a52-8dcf-c8b5f3a85ec9" providerId="ADAL" clId="{7861029A-3F40-4079-810A-65EB3D7B641B}" dt="2021-02-09T16:41:59.041" v="240" actId="14100"/>
          <ac:picMkLst>
            <pc:docMk/>
            <pc:sldMk cId="214990811" sldId="307"/>
            <ac:picMk id="6" creationId="{BD8B59DD-5B5F-4533-ABC7-BCFD2325901C}"/>
          </ac:picMkLst>
        </pc:picChg>
      </pc:sldChg>
      <pc:sldChg chg="modSp">
        <pc:chgData name="Stephanie Russell" userId="f71637d8-1f63-4a52-8dcf-c8b5f3a85ec9" providerId="ADAL" clId="{7861029A-3F40-4079-810A-65EB3D7B641B}" dt="2021-02-09T16:38:40.238" v="231" actId="207"/>
        <pc:sldMkLst>
          <pc:docMk/>
          <pc:sldMk cId="2403128961" sldId="308"/>
        </pc:sldMkLst>
        <pc:spChg chg="mod">
          <ac:chgData name="Stephanie Russell" userId="f71637d8-1f63-4a52-8dcf-c8b5f3a85ec9" providerId="ADAL" clId="{7861029A-3F40-4079-810A-65EB3D7B641B}" dt="2021-02-09T16:38:40.238" v="231" actId="207"/>
          <ac:spMkLst>
            <pc:docMk/>
            <pc:sldMk cId="2403128961" sldId="308"/>
            <ac:spMk id="5" creationId="{F3171160-14FD-4174-A64C-48A1866313AE}"/>
          </ac:spMkLst>
        </pc:spChg>
      </pc:sldChg>
    </pc:docChg>
  </pc:docChgLst>
  <pc:docChgLst>
    <pc:chgData name="Stephanie Russell" userId="f71637d8-1f63-4a52-8dcf-c8b5f3a85ec9" providerId="ADAL" clId="{FB6E843F-36BE-4AB3-929D-74FB122414DB}"/>
    <pc:docChg chg="custSel modSld">
      <pc:chgData name="Stephanie Russell" userId="f71637d8-1f63-4a52-8dcf-c8b5f3a85ec9" providerId="ADAL" clId="{FB6E843F-36BE-4AB3-929D-74FB122414DB}" dt="2021-02-17T16:57:21.108" v="211" actId="1592"/>
      <pc:docMkLst>
        <pc:docMk/>
      </pc:docMkLst>
      <pc:sldChg chg="delCm modNotesTx">
        <pc:chgData name="Stephanie Russell" userId="f71637d8-1f63-4a52-8dcf-c8b5f3a85ec9" providerId="ADAL" clId="{FB6E843F-36BE-4AB3-929D-74FB122414DB}" dt="2021-02-17T16:57:21.108" v="211" actId="1592"/>
        <pc:sldMkLst>
          <pc:docMk/>
          <pc:sldMk cId="953920709" sldId="30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5T22:20:00.502"/>
    </inkml:context>
    <inkml:brush xml:id="br0">
      <inkml:brushProperty name="width" value="0.35" units="cm"/>
      <inkml:brushProperty name="height" value="0.35" units="cm"/>
      <inkml:brushProperty name="color" value="#FFFFFF"/>
      <inkml:brushProperty name="ignorePressure" value="1"/>
    </inkml:brush>
  </inkml:definitions>
  <inkml:trace contextRef="#ctx0" brushRef="#br0">733 125,'25'24,"1"-2,22 15,12 9,36 35,44 37,93 57,-171-132,-29-18,2-2,0-2,18 8,-22-13,-31-16,0 0,0 0,0 0,0 0,-1 0,1 0,0 0,0 0,0 0,0 0,0 0,0 0,-1 0,1 0,0 0,0 0,0 0,0 1,0-1,0 0,0 0,0 0,-1 0,1 0,0 0,0 0,0 0,0 0,0 1,0-1,0 0,0 0,0 0,0 0,0 0,0 0,0 0,0 1,0-1,0 0,0 0,0 0,0 0,0 0,0 0,0 0,0 1,0-1,0 0,0 0,0 0,0 0,0 0,0 0,-57-16,-69-30,66 25,0-2,2-3,-46-27,88 44,0 1,-1 1,1 0,-1 2,-1 0,1 0,-1 2,0 0,-12 1,-33-1,0 3,-9 4,-37 0,-360-4,461 1,-1-2,1 1,-1-1,1 0,-1-1,1 1,0-2,0 1,0-1,0-1,-4-2,8 3,-1 0,1 0,0-1,1 1,-1-1,1 0,0 0,0-1,0 1,0-1,1 1,-1-1,1 0,1 0,-1 0,1 0,-1 0,2 0,-1-3,-2-46,3 39,2 39,-1 7,-1 0,-2 0,-1 0,-2-1,-6 26,9-52,1 1,1-1,-1 0,0 0,1 0,0 1,0-1,0 0,1 0,-1 1,1-1,0 0,0 0,1 0,-1 0,1 1,0-2,1 0,-1-1,0 1,1-1,0 0,-1 1,1-1,0 0,0-1,0 1,0 0,0-1,1 0,-1 0,0 0,1 0,-1 0,1-1,-1 1,1-1,58 5,1-3,-1-2,16-5,54 1,368 4,-487 1,0 0,0 1,0 1,0 0,0 1,0 0,-1 1,0 0,0 1,0 0,-1 1,9 7,31 16,-23-17,1-1,0-2,0-1,1-1,3-1,58 17,-88-23,0 1,0-1,0-1,1 1,-1 0,0-1,0 0,1 0,-1 0,0 0,0 0,1 0,-1-1,0 0,0 0,0 0,0 0,0 0,2-1,0-2,1-1,-1 0,-1 0,1 0,-1 0,0-1,0 1,0-1,-1 0,5-8,0 0,-2 0,1-1,-2 0,0 0,0 0,0-11,2-17,-3 1,-1-7,0-5,-2 46,1 0,0 1,0-1,0 1,1-1,0 1,0 0,1 0,0 0,1 1,-1-1,1 1,0 0,1 0,-1 1,1-1,0 1,0 1,1-1,0 1,2-1,8-5,1 2,0 0,1 1,-1 0,1 2,1 0,15-2,5 7,-39 0,-1 1,1-1,0 0,-1 0,1 1,-1-1,1 0,-1 1,1-1,-1 1,1-1,-1 0,1 1,-1-1,1 1,-1-1,0 1,1 0,-1-1,0 1,1-1,-1 1,0 0,0-1,0 1,1 0,-1-1,0 1,0-1,0 1,0 0,0-1,0 1,-1 0,1-1,0 1,0 0,0-1,0 1,-1-1,1 1,0 0,-1-1,1 1,0-1,-1 1,1-1,-1 1,1-1,-1 1,1-1,-1 0,0 1,-3 4,-2 0,1 0,0 0,-1 0,0-1,0 0,0-1,-1 1,1-1,-7 2,-71 23,59-22,0-2,0-1,-25 0,31-3,1 1,-1 1,1 1,-1 0,1 1,0 1,0 1,0 1,-6 4,0-2,-1 0,-24 5,39-12,1 0,-1 0,0-1,0-1,0 1,0-1,1-1,-1 0,0 0,0-1,-9-3,17 4,-1 0,0 0,1-1,-1 1,1 0,-1-1,1 0,0 0,0 1,-1-1,1 0,1-1,-1 1,-2-2,4 2,-1 1,0-1,1 0,-1 1,1-1,0 1,-1-1,1 0,0 1,0-1,0 0,0 1,0-1,0 0,1 1,-1-1,0 1,1-1,0 0,0-1,1-1,0 1,0 0,0 0,1 0,-1 0,1 0,0 1,0-1,-1 1,2 0,-1 0,0 0,0 0,1 0,-1 1,1 0,-1-1,1 1,2 0,24-7,0 0,-1-2,0-2,0-1,-2 0,10-8,36-26,38-33,39-27,-134 96,0 0,1 2,0 0,1 1,0 1,0 0,0 2,1 0,0 1,0 0,0 2,17 0,-33 2,0 0,0 1,0-1,1 1,-1 0,0 0,0 0,0 0,0 0,-1 1,1 0,0-1,0 1,-1 0,1 0,-1 0,0 1,0-1,0 1,1 0,0 3,1-1,-2 1,1 0,-1 0,0 0,0 0,0 0,-1 0,0 1,0 1,0 14,0 0,-2 0,0-1,-2 1,-3 16,-2-11,0 1,-2-1,-1-1,-2 4,-26 66,38-93,0-1,0 0,1 1,-1-1,1 0,-1 1,1-1,0 1,0-1,0 0,0 1,1-1,-1 1,1-1,-1 0,1 1,0-1,0 0,0 0,0 0,0 1,0-1,1 0,-1-1,1 1,-1 0,1 0,0-1,0 1,0 0,0-1,0 0,0 0,0 1,0-1,0 0,0-1,1 1,-1 0,0-1,1 1,-1-1,1 0,-1 0,18 3,0-1,1-1,-1-1,0-1,5-1,2 0,393-3,-364 5,-46 0,0 0,0-1,1 0,-1 0,0-1,0-1,0 0,0 0,-1-1,5-2,-8 2,0 0,0 0,0 0,-1-1,0 0,1 0,-2-1,1 1,-1-1,1 0,-2 0,1-1,-1 1,0-1,0-1,20-61,-18 53,0-1,1 0,1 1,0 0,5-6,-8 16,-1 1,1 1,0-1,1 0,-1 1,1 0,0 0,0 0,0 1,0-1,1 1,-1 1,1-1,0 1,0 0,0 0,4 0,17-3,1 2,-1 1,16 1,-11 0,-1-1,19-4,-43 5,3 0,0-1,0 0,0 0,0-1,0 0,0-1,-1 0,0 0,0-1,0 0,0-1,5-4,-6 4,0 0,0 0,1 1,0 0,0 1,0 0,1 1,-1-1,1 2,0 0,0 0,0 0,4 1,-2 0,1 0,0 1,0 1,0 0,0 0,-1 2,1-1,-1 2,1-1,3 3,-11-3,1 1,0-1,-1 1,1 1,-1-1,-1 0,1 1,0 0,-1 0,0 1,0-1,-1 1,1 0,9 19,-1 1,5 16,11 21,49 79,-62-116,-11-18,1 1,0-1,0 0,1-1,0 1,0-1,5 4,-8-11,1 0,-1 0,0-1,0 1,1-1,-1 0,0 0,0 0,0 0,0-1,0 1,0-1,2-1,13-5,5 1,1 2,0 1,13 0,-26 3,0 0,0 1,0 0,1 1,-1 0,0 1,0 0,6 3,-13-3,0 0,-1 0,1 0,-1 1,0 0,1-1,-1 1,-1 0,1 0,0 1,-1-1,0 0,1 1,-1 0,-1-1,1 1,0 0,-1 0,0 0,0 0,0 0,-1 0,1 4,1 15,-1-1,-1 1,0 0,-2 1,0 5,2-27,-1 9,1-1,0 1,1 0,2 10,-3-19,0 0,1 0,-1 0,1 0,0 0,0 0,0 0,0 0,0 0,0 0,0 0,0-1,1 1,-1 0,1-1,-1 0,1 1,0-1,-1 0,1 0,0 1,0-1,0-1,0 1,0 0,0 0,2-1,0 3,0-1,1 1,-1 0,0 0,0 0,0 1,-1 0,1-1,-1 1,0 0,1 3,9 8,-9-11,0 0,-1 0,0 0,1 1,-1-1,-1 1,1-1,-1 1,0 0,0 0,0 0,-1 0,0 0,0 0,0 1,0-1,-1 2,0-4,-1 0,0 0,1-1,-1 1,0 0,0 0,0-1,-1 1,1 0,-1-1,1 0,-1 1,0-1,0 0,0 0,0 0,0 0,-1 0,1 0,-1-1,1 1,-1-1,1 1,-1-1,0 0,0 0,1-1,-1 1,0 0,0-1,-1 0,-39 6,0-3,0-1,-1-2,-31-5,-36 0,-513 5,616 1,1-1,0-1,0 1,0-1,0-1,0 1,0-1,0 0,-6-3,10 3,0 0,0 0,0-1,1 1,-1 0,0-1,1 0,0 1,0-1,0 0,0 0,0 0,0-1,1 1,-1 0,1-1,0 1,0 0,0-1,0-3,0-4,0 1,0-1,1 0,0 0,1 0,0 0,1 0,0 1,1-1,2-6,-4 14,0 0,0 0,0 0,1 0,-1 0,1 0,0 1,-1-1,1 1,0-1,1 1,-1 0,0-1,1 1,-1 1,1-1,-1 0,1 0,0 1,0 0,0 0,0-1,0 2,0-1,0 0,0 1,0-1,1 1,-1 0,0 0,0 0,0 0,0 1,0-1,1 1,-1 0,2 1,10 3,-10-3,-1 0,1-1,-1 0,1 0,0 0,0 0,0 0,-1-1,2 0,-4-1,-1 1,1-1,-1 1,1-1,-1 0,1 1,-1-1,1 0,-1 0,0 0,0 0,1-1,-1 1,0 0,0 0,0-1,0 1,-1-1,1 1,0 0,0-1,-1 0,1 1,-1-1,1 1,-1-1,0 0,0 1,0-1,0-1,4-32,-2 0,-1 0,-2-1,-2-8,0-1,2 0,2-9,1 39,-1 0,2 0,0 0,1 0,0 1,1 0,1 0,4-8,91-138,-97 154,0 0,0 1,1-1,0 1,0 0,0 0,0 0,1 1,0 0,0 0,0 0,0 1,0 0,1 0,0 0,-1 1,1 0,0 0,0 1,0 0,6 0,20-1,-1 1,1 2,-1 1,8 2,-24-2,59 10,-70-11,-1 0,1 0,-1 1,1 0,-1 0,0 0,0 0,0 1,0-1,0 1,0 0,-1 0,0 0,3 4,-5-6,0 0,0 0,-1 0,1 0,-1 1,1-1,-1 0,0 0,1 1,-1-1,0 0,0 1,0-1,0 0,0 1,0-1,0 0,0 1,0-1,-1 0,1 0,0 1,-1-1,1 0,-1 0,0 0,1 0,-1 1,0-1,0 0,0 0,0 0,0 0,0 0,-43 28,32-23,-29 18,-49 26,3 5,2 2,-13 17,57-39,-1-3,-2-2,0-1,-2-3,-2-1,20-12,0-2,-1-1,0-1,0-1,-1-2,0-1,-1-1,1-2,-13-1,-926-6,941 7,0 1,0 1,1 2,-1 1,1 1,1 1,0 1,-9 6,34-15,-1-1,0 1,0 0,0 0,1-1,-1 2,0-1,1 0,-1 0,1 0,-1 1,1-1,-1 1,1-1,0 1,0-1,0 1,0 0,0 0,0-1,0 2,1-2,0 1,0-1,1 1,-1 0,0-1,1 1,-1-1,1 1,-1-1,1 0,-1 1,1-1,0 0,0 1,0-1,0 0,0 0,0 0,0 1,1-1,8 7,0 0,1-1,0-1,0 0,0-1,1 1,34 14,1-2,0-2,1-2,1-2,0-2,0-2,1-3,0-1,26-3,600-6,-418 6,-252-1,0 0,0 0,0 0,0 1,-1 0,1 0,0 1,0 0,-1-1,1 2,-1-1,0 1,0 0,0 0,1 0,-3 1,0-1,0 1,0-1,-1 1,1 0,-1 0,0 0,0 0,-1 0,1 0,-1 1,0-1,0 0,0 1,0-1,-1 1,0-1,0 1,0-1,-1 2,0 5,0 0,-1-1,-1 1,1-1,-2 0,0 1,-1 0,-12 41,17-51,0 0,0 1,0-1,0 0,0 0,0 0,0 1,0-1,1 0,-1 0,0 0,1 0,-1 0,1 0,0 1,-1-1,1 0,0-1,0 1,-1 0,1 0,0 0,0 0,0-1,0 1,0 0,0-1,0 1,0-1,0 1,0-1,1 1,-1-1,0 0,0 0,0 1,1-1,-1 0,0 0,0 0,1 0,60 0,-51 0,87-5,0-5,20-7,-19 5,-69 10,-1-1,0-2,0-1,0-1,9-5,203-68,-230 75,0 1,-1-1,0-1,0 0,0-1,-1 0,7-6,-5 4,1-1,1 2,0 0,2-1,7 0,-15 6,1 0,-1 0,0-1,0 0,0 0,0-1,-6 4,1-1,0 1,-1-1,0 1,1-1,-1 1,0-1,0 0,0 0,0 0,0 0,0 0,-1 0,1 0,0 0,-1 0,0 0,1 0,-1 0,0 0,0 0,0 0,-1-1,1 1,0 0,-42-132,40 125,0 1,0-1,0 1,-1-1,-1 1,0 0,0 0,0 0,-1 1,-1-2,3 6,0 0,-1 0,1 0,-1 0,0 0,0 1,0 0,0 0,-1 0,1 0,0 0,-1 1,1 0,-1 0,0 0,1 1,-1 0,0-1,1 2,-3-1,-20 2,1 2,-1 0,-20 7,16-3,0-2,-18 1,-110 13,89-9,0-4,-20-2,-94-8,47 0,-54 9,147 0,1 3,0 1,0 2,1 2,0 2,-3 4,-91 31,114-45,1-1,-1-1,-1-1,1-2,-2 0,-3 1,1 0,0 2,-10 3,-361 78,315-75,-2-3,1-4,-75-6,9 0,-1251 3,1414 1,-1 1,1 0,-1 1,12 4,36 8,21-2,21 8,-7-7,-67-11,-1 1,22 6,25 3,-58-12,0 2,0 0,-1 1,5 2,-20-6,-1 0,1 0,0 0,0 1,-1-1,1 0,0 1,0-1,-1 0,1 1,0-1,-1 1,1-1,-1 1,1-1,-1 1,1-1,-1 1,1 0,-1-1,1 1,-1 0,0-1,1 1,-1 0,0 0,0-1,1 1,-1 0,0 0,0 0,0-1,0 1,0 0,0 0,0-1,-1 2,0 0,0 1,-1 0,1-1,-1 1,0-1,1 0,-1 1,0-1,-1 0,1 0,-1 0,-7 6,-1 0,0-1,0 0,-1-1,0-1,-8 2,0-2,-1 0,0-2,1 0,-1-1,0-1,0-1,0-1,0-1,0-1,1 0,-1-2,1 0,-16-8,26 8,1 0,-1-1,1-1,1 0,0 0,0 0,0-1,1 0,0-1,0 0,1 0,0 0,-3-8,8 15,0 0,0 1,0-1,0 0,1 0,-1 0,1-1,-1 1,1 0,0 0,-1 0,1 0,1 0,-1 0,0 0,0-1,1 1,-1 0,1 0,-1 0,1 0,1-1,0 0,0 1,0-1,0 1,0-1,1 1,-1 0,1 0,0 0,-1 0,1 1,0-1,0 1,2-1,9-3,0 1,0 0,1 1,-1 0,14 1,76-2,-65 4,-1-2,1-1,12-4,37-6,1 3,37 3,100-10,-129 8,-1 5,39 5,110-4,-149-9,-1-3,51-17,-56 11,1 4,76-4,-153 21,0-1,0-1,0 0,0-1,0 0,-1-1,1-1,7-3,-14 4,-1-1,1 1,-1-1,0 0,0 0,0-1,-1 0,0 0,0 0,0-1,-1 1,0-1,0 0,-1 0,3-7,1-8,0 0,-2 0,0 0,-1-1,-2 0,0 0,-1 0,-2-55,-4-29,3 83,5 31,1 1,1-1,-1 0,1-1,0 1,1-1,-1 0,1 0,5 3,43 34,2-2,2-3,2-2,1-3,42 16,-37-11,-50-27,1-1,0 0,18 6,17 6,39 24,-65-31,0-1,1-1,1-1,0-1,0-2,1-1,0-1,26 2,14-6,-1-4,9-3,-107-13,-57-20,-2 4,-1 5,-51-10,-40-11,-97-38,-401-111,646 189,21 5,0 1,0-1,0 2,0 0,0 0,-1 1,1 1,-1 0,1 0,0 1,-4 2,13-2,0 0,0 0,1 1,-1-1,0 1,0 0,1 0,0 0,-1 0,1 0,0 1,0-1,0 1,0 0,0-1,0 3,-22 53,21-49,0 0,0-1,-1 1,0-1,0 0,-5 7,4-11,0 0,0 1,0-2,0 1,-1 0,1-1,-1 0,0-1,0 1,0-1,0 0,0-1,-1 1,1-1,0-1,-5 1,-21 1,1-2,-1-1,1-2,-17 0,-110 0,125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5T22:20:07.54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340273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 Teacher Slide – The Answer Key is here for your convenience.</a:t>
            </a:r>
          </a:p>
          <a:p>
            <a:r>
              <a:rPr lang="en-US" dirty="0"/>
              <a:t>Procedure #6: Stop here if you want to complete the lesson in two parts.</a:t>
            </a:r>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386673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 7</a:t>
            </a:r>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182675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 These slides are for collecting student learning – they could be printed and given to each group, or given to them in an electronic format to fill in.</a:t>
            </a:r>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24983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#7: These slides are for collecting student learning – they could be printed and given to each group, or given to them in an electronic format to fill in.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232303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#7: These slides are for collecting student learning – they could be printed and given to each group, or given to them in an electronic format to fill in.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171794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#7: These slides are for collecting student learning – they could be printed and given to each group, or given to them in an electronic format to fill in.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91523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#7: These slides are for collecting student learning – they could be printed and given to each group, or given to them in an electronic format to fill in.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190725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#8</a:t>
            </a:r>
          </a:p>
        </p:txBody>
      </p:sp>
      <p:sp>
        <p:nvSpPr>
          <p:cNvPr id="4" name="Slide Number Placeholder 3"/>
          <p:cNvSpPr>
            <a:spLocks noGrp="1"/>
          </p:cNvSpPr>
          <p:nvPr>
            <p:ph type="sldNum" sz="quarter" idx="5"/>
          </p:nvPr>
        </p:nvSpPr>
        <p:spPr/>
        <p:txBody>
          <a:bodyPr/>
          <a:lstStyle/>
          <a:p>
            <a:fld id="{053E9396-F393-4B24-AF69-59B36568AAFD}" type="slidenum">
              <a:rPr lang="en-US" smtClean="0"/>
              <a:t>17</a:t>
            </a:fld>
            <a:endParaRPr lang="en-US"/>
          </a:p>
        </p:txBody>
      </p:sp>
    </p:spTree>
    <p:extLst>
      <p:ext uri="{BB962C8B-B14F-4D97-AF65-F5344CB8AC3E}">
        <p14:creationId xmlns:p14="http://schemas.microsoft.com/office/powerpoint/2010/main" val="229666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#9</a:t>
            </a:r>
          </a:p>
        </p:txBody>
      </p:sp>
      <p:sp>
        <p:nvSpPr>
          <p:cNvPr id="4" name="Slide Number Placeholder 3"/>
          <p:cNvSpPr>
            <a:spLocks noGrp="1"/>
          </p:cNvSpPr>
          <p:nvPr>
            <p:ph type="sldNum" sz="quarter" idx="5"/>
          </p:nvPr>
        </p:nvSpPr>
        <p:spPr/>
        <p:txBody>
          <a:bodyPr/>
          <a:lstStyle/>
          <a:p>
            <a:fld id="{053E9396-F393-4B24-AF69-59B36568AAFD}" type="slidenum">
              <a:rPr lang="en-US" smtClean="0"/>
              <a:t>18</a:t>
            </a:fld>
            <a:endParaRPr lang="en-US"/>
          </a:p>
        </p:txBody>
      </p:sp>
    </p:spTree>
    <p:extLst>
      <p:ext uri="{BB962C8B-B14F-4D97-AF65-F5344CB8AC3E}">
        <p14:creationId xmlns:p14="http://schemas.microsoft.com/office/powerpoint/2010/main" val="194138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#10: You can either copy and paste the table from slide #5 and add to it or copy the entire slide and delete this one.</a:t>
            </a:r>
          </a:p>
        </p:txBody>
      </p:sp>
      <p:sp>
        <p:nvSpPr>
          <p:cNvPr id="4" name="Slide Number Placeholder 3"/>
          <p:cNvSpPr>
            <a:spLocks noGrp="1"/>
          </p:cNvSpPr>
          <p:nvPr>
            <p:ph type="sldNum" sz="quarter" idx="5"/>
          </p:nvPr>
        </p:nvSpPr>
        <p:spPr/>
        <p:txBody>
          <a:bodyPr/>
          <a:lstStyle/>
          <a:p>
            <a:fld id="{053E9396-F393-4B24-AF69-59B36568AAFD}" type="slidenum">
              <a:rPr lang="en-US" smtClean="0"/>
              <a:t>19</a:t>
            </a:fld>
            <a:endParaRPr lang="en-US"/>
          </a:p>
        </p:txBody>
      </p:sp>
    </p:spTree>
    <p:extLst>
      <p:ext uri="{BB962C8B-B14F-4D97-AF65-F5344CB8AC3E}">
        <p14:creationId xmlns:p14="http://schemas.microsoft.com/office/powerpoint/2010/main" val="401165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400583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20</a:t>
            </a:fld>
            <a:endParaRPr lang="en-US"/>
          </a:p>
        </p:txBody>
      </p:sp>
    </p:spTree>
    <p:extLst>
      <p:ext uri="{BB962C8B-B14F-4D97-AF65-F5344CB8AC3E}">
        <p14:creationId xmlns:p14="http://schemas.microsoft.com/office/powerpoint/2010/main" val="424204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196988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47538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This table allows you to collect student’s ideas.  A brainstorming tech tool or a bulletin board tool is another way to collect student thinking.</a:t>
            </a:r>
          </a:p>
        </p:txBody>
      </p:sp>
      <p:sp>
        <p:nvSpPr>
          <p:cNvPr id="4" name="Slide Number Placeholder 3"/>
          <p:cNvSpPr>
            <a:spLocks noGrp="1"/>
          </p:cNvSpPr>
          <p:nvPr>
            <p:ph type="sldNum" sz="quarter" idx="5"/>
          </p:nvPr>
        </p:nvSpPr>
        <p:spPr/>
        <p:txBody>
          <a:bodyPr/>
          <a:lstStyle/>
          <a:p>
            <a:fld id="{053E9396-F393-4B24-AF69-59B36568AAFD}" type="slidenum">
              <a:rPr lang="en-US" smtClean="0"/>
              <a:t>5</a:t>
            </a:fld>
            <a:endParaRPr lang="en-US"/>
          </a:p>
        </p:txBody>
      </p:sp>
    </p:spTree>
    <p:extLst>
      <p:ext uri="{BB962C8B-B14F-4D97-AF65-F5344CB8AC3E}">
        <p14:creationId xmlns:p14="http://schemas.microsoft.com/office/powerpoint/2010/main" val="1078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 See TEACHER NOTE </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37422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and #4: Add the 6-digit code to the slide.</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410178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#4, and #5: If you are unable to connect with the game, you can have students use a large font on the word processing program on their devices instead of a whiteboard to show their answers. </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19552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  If you want to fill in the answer on this slide, either use the writing tool for your platform, or insert a text box in the space provided.</a:t>
            </a:r>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412980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yaitc.org/lesson/lesson-six-powering-up-wyomings-econom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yaitc.org/wp-content/uploads/2019/10/4MEL6-Worksheets-and-Resources.pdf"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wyaitc.org/wp-content/uploads/2019/10/4MEL6-Worksheets-and-Resource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5.png"/><Relationship Id="rId7" Type="http://schemas.openxmlformats.org/officeDocument/2006/relationships/image" Target="../media/image26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26.png"/><Relationship Id="rId4" Type="http://schemas.openxmlformats.org/officeDocument/2006/relationships/hyperlink" Target="https://wyaitc.org/wp-content/uploads/2019/10/4MEL6-Worksheets-and-Resources.pdf" TargetMode="External"/><Relationship Id="rId9" Type="http://schemas.openxmlformats.org/officeDocument/2006/relationships/image" Target="../media/image270.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www.themindfulword.org/2013/art-community-building-new-age-particip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create.kahoot.it/share/874063d4-5691-4745-a855-140a0eabca4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yaitc.org/wp-content/uploads/2019/10/4MEL6-Worksheets-and-Resources.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7A39-B5B9-4529-8997-DCC5187B08CB}"/>
              </a:ext>
            </a:extLst>
          </p:cNvPr>
          <p:cNvSpPr>
            <a:spLocks noGrp="1"/>
          </p:cNvSpPr>
          <p:nvPr>
            <p:ph type="title"/>
          </p:nvPr>
        </p:nvSpPr>
        <p:spPr>
          <a:xfrm>
            <a:off x="6906906" y="3815710"/>
            <a:ext cx="5163503" cy="3550031"/>
          </a:xfrm>
        </p:spPr>
        <p:txBody>
          <a:bodyPr vert="horz" lIns="91440" tIns="45720" rIns="91440" bIns="45720" rtlCol="0" anchor="ctr">
            <a:normAutofit fontScale="90000"/>
          </a:bodyPr>
          <a:lstStyle/>
          <a:p>
            <a:pPr algn="ctr"/>
            <a:r>
              <a:rPr lang="en-US" sz="4900" b="1" dirty="0">
                <a:latin typeface="Arial" panose="020B0604020202020204" pitchFamily="34" charset="0"/>
                <a:cs typeface="Arial" panose="020B0604020202020204" pitchFamily="34" charset="0"/>
              </a:rPr>
              <a:t>Minerals &amp; Energy</a:t>
            </a:r>
            <a:br>
              <a:rPr lang="en-US" sz="54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4</a:t>
            </a:r>
            <a:r>
              <a:rPr lang="en-US" sz="3600" b="1" baseline="30000" dirty="0">
                <a:latin typeface="Arial" panose="020B0604020202020204" pitchFamily="34" charset="0"/>
                <a:cs typeface="Arial" panose="020B0604020202020204" pitchFamily="34" charset="0"/>
              </a:rPr>
              <a:t>th</a:t>
            </a:r>
            <a:r>
              <a:rPr lang="en-US" sz="3600" b="1" dirty="0">
                <a:latin typeface="Arial" panose="020B0604020202020204" pitchFamily="34" charset="0"/>
                <a:cs typeface="Arial" panose="020B0604020202020204" pitchFamily="34" charset="0"/>
              </a:rPr>
              <a:t> Grade</a:t>
            </a:r>
            <a:br>
              <a:rPr lang="en-US" sz="3600" b="1" dirty="0">
                <a:solidFill>
                  <a:schemeClr val="accent2"/>
                </a:solidFill>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Lesson 6: </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Powering Up Wyoming’s Economy</a:t>
            </a:r>
            <a:br>
              <a:rPr lang="en-US" sz="5400" b="1" dirty="0">
                <a:latin typeface="Arial" panose="020B0604020202020204" pitchFamily="34" charset="0"/>
                <a:cs typeface="Arial" panose="020B0604020202020204" pitchFamily="34" charset="0"/>
              </a:rPr>
            </a:br>
            <a:endParaRPr lang="en-US" sz="5400" dirty="0"/>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smoke, outdoor, sky, steam&#10;&#10;Description automatically generated">
            <a:extLst>
              <a:ext uri="{FF2B5EF4-FFF2-40B4-BE49-F238E27FC236}">
                <a16:creationId xmlns:a16="http://schemas.microsoft.com/office/drawing/2014/main" id="{D2B1D867-FF87-4D5A-BC68-C49A5E634A1B}"/>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Oval 5">
            <a:extLst>
              <a:ext uri="{FF2B5EF4-FFF2-40B4-BE49-F238E27FC236}">
                <a16:creationId xmlns:a16="http://schemas.microsoft.com/office/drawing/2014/main" id="{036AE7A7-B05C-47FC-8373-614E596DB7D7}"/>
              </a:ext>
            </a:extLst>
          </p:cNvPr>
          <p:cNvSpPr/>
          <p:nvPr/>
        </p:nvSpPr>
        <p:spPr>
          <a:xfrm>
            <a:off x="7498080" y="98475"/>
            <a:ext cx="3981157" cy="37751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40AE2788-4E38-4DED-B3D2-32E4D8EF10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9897" y="98475"/>
            <a:ext cx="3357519" cy="3357519"/>
          </a:xfrm>
          <a:prstGeom prst="rect">
            <a:avLst/>
          </a:prstGeom>
        </p:spPr>
      </p:pic>
    </p:spTree>
    <p:extLst>
      <p:ext uri="{BB962C8B-B14F-4D97-AF65-F5344CB8AC3E}">
        <p14:creationId xmlns:p14="http://schemas.microsoft.com/office/powerpoint/2010/main" val="39072731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51BF54-C5A1-4FEC-89A7-94CC9A5689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6191632" y="541646"/>
            <a:ext cx="5690584" cy="4894548"/>
          </a:xfrm>
          <a:prstGeom prst="rect">
            <a:avLst/>
          </a:prstGeom>
        </p:spPr>
      </p:pic>
      <p:pic>
        <p:nvPicPr>
          <p:cNvPr id="5" name="Picture 4">
            <a:extLst>
              <a:ext uri="{FF2B5EF4-FFF2-40B4-BE49-F238E27FC236}">
                <a16:creationId xmlns:a16="http://schemas.microsoft.com/office/drawing/2014/main" id="{6FE0CA2C-8F0E-49EA-A540-710FFE1E1C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57"/>
          <a:stretch/>
        </p:blipFill>
        <p:spPr>
          <a:xfrm rot="16200000">
            <a:off x="491590" y="368610"/>
            <a:ext cx="5673048" cy="5240622"/>
          </a:xfrm>
          <a:prstGeom prst="rect">
            <a:avLst/>
          </a:prstGeom>
        </p:spPr>
      </p:pic>
      <p:sp>
        <p:nvSpPr>
          <p:cNvPr id="4" name="TextBox 3">
            <a:extLst>
              <a:ext uri="{FF2B5EF4-FFF2-40B4-BE49-F238E27FC236}">
                <a16:creationId xmlns:a16="http://schemas.microsoft.com/office/drawing/2014/main" id="{C5AA2316-FF62-4B91-A684-6A6F53AF43AB}"/>
              </a:ext>
            </a:extLst>
          </p:cNvPr>
          <p:cNvSpPr txBox="1"/>
          <p:nvPr/>
        </p:nvSpPr>
        <p:spPr>
          <a:xfrm>
            <a:off x="3426346" y="6011930"/>
            <a:ext cx="5908957" cy="461665"/>
          </a:xfrm>
          <a:prstGeom prst="rect">
            <a:avLst/>
          </a:prstGeom>
          <a:noFill/>
        </p:spPr>
        <p:txBody>
          <a:bodyPr wrap="square" rtlCol="0">
            <a:spAutoFit/>
          </a:bodyPr>
          <a:lstStyle/>
          <a:p>
            <a:r>
              <a:rPr lang="en-US" sz="2400" dirty="0">
                <a:solidFill>
                  <a:srgbClr val="0070C0"/>
                </a:solidFill>
                <a:hlinkClick r:id="rId5">
                  <a:extLst>
                    <a:ext uri="{A12FA001-AC4F-418D-AE19-62706E023703}">
                      <ahyp:hlinkClr xmlns:ahyp="http://schemas.microsoft.com/office/drawing/2018/hyperlinkcolor" val="tx"/>
                    </a:ext>
                  </a:extLst>
                </a:hlinkClick>
              </a:rPr>
              <a:t>Cloze Activity Teacher Copy resource link</a:t>
            </a:r>
            <a:endParaRPr lang="en-US" sz="2400" dirty="0">
              <a:solidFill>
                <a:srgbClr val="0070C0"/>
              </a:solidFill>
            </a:endParaRPr>
          </a:p>
        </p:txBody>
      </p:sp>
    </p:spTree>
    <p:extLst>
      <p:ext uri="{BB962C8B-B14F-4D97-AF65-F5344CB8AC3E}">
        <p14:creationId xmlns:p14="http://schemas.microsoft.com/office/powerpoint/2010/main" val="95392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44CB4EE-83AD-4C56-872E-1E3F03E70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255E12D-D5B1-4FC4-8749-107188960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32" name="Freeform 7">
            <a:extLst>
              <a:ext uri="{FF2B5EF4-FFF2-40B4-BE49-F238E27FC236}">
                <a16:creationId xmlns:a16="http://schemas.microsoft.com/office/drawing/2014/main" id="{9B20A794-0515-443F-9764-44A6569E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190D4216-F6CD-4ADE-84D8-B49B1CEB4E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53162" y="753164"/>
            <a:ext cx="6141008" cy="4634682"/>
          </a:xfrm>
          <a:prstGeom prst="rect">
            <a:avLst/>
          </a:prstGeom>
        </p:spPr>
      </p:pic>
      <p:sp>
        <p:nvSpPr>
          <p:cNvPr id="34" name="Rectangle 8">
            <a:extLst>
              <a:ext uri="{FF2B5EF4-FFF2-40B4-BE49-F238E27FC236}">
                <a16:creationId xmlns:a16="http://schemas.microsoft.com/office/drawing/2014/main" id="{A9CE15CA-2228-4197-93B9-E41A1DC42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B0FC25C6-6A32-4F42-9873-7D1315E42331}"/>
              </a:ext>
            </a:extLst>
          </p:cNvPr>
          <p:cNvSpPr txBox="1"/>
          <p:nvPr/>
        </p:nvSpPr>
        <p:spPr>
          <a:xfrm>
            <a:off x="5472926" y="393371"/>
            <a:ext cx="5840770" cy="177962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dirty="0">
                <a:solidFill>
                  <a:srgbClr val="FFFFFF"/>
                </a:solidFill>
                <a:latin typeface="+mj-lt"/>
                <a:ea typeface="+mj-ea"/>
                <a:cs typeface="+mj-cs"/>
              </a:rPr>
              <a:t>Taking on a New Role</a:t>
            </a:r>
          </a:p>
        </p:txBody>
      </p:sp>
      <p:sp>
        <p:nvSpPr>
          <p:cNvPr id="12" name="TextBox 11">
            <a:extLst>
              <a:ext uri="{FF2B5EF4-FFF2-40B4-BE49-F238E27FC236}">
                <a16:creationId xmlns:a16="http://schemas.microsoft.com/office/drawing/2014/main" id="{B3AD8BC1-0248-4F06-875A-832EFDCA0F5C}"/>
              </a:ext>
            </a:extLst>
          </p:cNvPr>
          <p:cNvSpPr txBox="1"/>
          <p:nvPr/>
        </p:nvSpPr>
        <p:spPr>
          <a:xfrm>
            <a:off x="5472926" y="1828860"/>
            <a:ext cx="5840770" cy="3622997"/>
          </a:xfrm>
          <a:prstGeom prst="rect">
            <a:avLst/>
          </a:prstGeom>
        </p:spPr>
        <p:txBody>
          <a:bodyPr vert="horz" lIns="91440" tIns="45720" rIns="91440" bIns="45720" rtlCol="0" anchor="t">
            <a:noAutofit/>
          </a:bodyPr>
          <a:lstStyle/>
          <a:p>
            <a:pPr marL="342900" indent="-228600" defTabSz="914400">
              <a:lnSpc>
                <a:spcPct val="90000"/>
              </a:lnSpc>
              <a:spcAft>
                <a:spcPts val="600"/>
              </a:spcAft>
              <a:buFont typeface="Arial" panose="020B0604020202020204" pitchFamily="34" charset="0"/>
              <a:buChar char="•"/>
            </a:pPr>
            <a:r>
              <a:rPr lang="en-US" sz="2400" dirty="0">
                <a:solidFill>
                  <a:srgbClr val="FEFFFF"/>
                </a:solidFill>
              </a:rPr>
              <a:t>Your group will think like the person you were assigned.</a:t>
            </a:r>
          </a:p>
          <a:p>
            <a:pPr marL="342900" indent="-228600" defTabSz="914400">
              <a:lnSpc>
                <a:spcPct val="90000"/>
              </a:lnSpc>
              <a:spcAft>
                <a:spcPts val="600"/>
              </a:spcAft>
              <a:buFont typeface="Arial" panose="020B0604020202020204" pitchFamily="34" charset="0"/>
              <a:buChar char="•"/>
            </a:pPr>
            <a:r>
              <a:rPr lang="en-US" sz="2400" dirty="0">
                <a:solidFill>
                  <a:srgbClr val="FEFFFF"/>
                </a:solidFill>
              </a:rPr>
              <a:t>Review your Powering Up Wyoming’s Economy CLOZE Sheet.</a:t>
            </a:r>
          </a:p>
          <a:p>
            <a:pPr marL="342900" indent="-228600" defTabSz="914400">
              <a:lnSpc>
                <a:spcPct val="90000"/>
              </a:lnSpc>
              <a:spcAft>
                <a:spcPts val="600"/>
              </a:spcAft>
              <a:buFont typeface="Arial" panose="020B0604020202020204" pitchFamily="34" charset="0"/>
              <a:buChar char="•"/>
            </a:pPr>
            <a:r>
              <a:rPr lang="en-US" sz="2400" dirty="0">
                <a:solidFill>
                  <a:srgbClr val="FEFFFF"/>
                </a:solidFill>
              </a:rPr>
              <a:t>Select 5 – 7 facts from your sheet that you feel:</a:t>
            </a:r>
          </a:p>
          <a:p>
            <a:pPr marL="914400" lvl="1" indent="-342900" defTabSz="914400">
              <a:lnSpc>
                <a:spcPct val="90000"/>
              </a:lnSpc>
              <a:spcAft>
                <a:spcPts val="600"/>
              </a:spcAft>
              <a:buFont typeface="Courier New" panose="02070309020205020404" pitchFamily="49" charset="0"/>
              <a:buChar char="o"/>
            </a:pPr>
            <a:r>
              <a:rPr lang="en-US" sz="2400" dirty="0">
                <a:solidFill>
                  <a:srgbClr val="FEFFFF"/>
                </a:solidFill>
              </a:rPr>
              <a:t>Has the most impact on your assigned person.</a:t>
            </a:r>
          </a:p>
          <a:p>
            <a:pPr marL="914400" lvl="1" indent="-342900" defTabSz="914400">
              <a:lnSpc>
                <a:spcPct val="90000"/>
              </a:lnSpc>
              <a:spcAft>
                <a:spcPts val="600"/>
              </a:spcAft>
              <a:buFont typeface="Courier New" panose="02070309020205020404" pitchFamily="49" charset="0"/>
              <a:buChar char="o"/>
            </a:pPr>
            <a:r>
              <a:rPr lang="en-US" sz="2400" dirty="0">
                <a:solidFill>
                  <a:srgbClr val="FEFFFF"/>
                </a:solidFill>
              </a:rPr>
              <a:t>Is most relevant to your assigned person.</a:t>
            </a:r>
          </a:p>
        </p:txBody>
      </p:sp>
      <p:sp>
        <p:nvSpPr>
          <p:cNvPr id="3" name="TextBox 2">
            <a:extLst>
              <a:ext uri="{FF2B5EF4-FFF2-40B4-BE49-F238E27FC236}">
                <a16:creationId xmlns:a16="http://schemas.microsoft.com/office/drawing/2014/main" id="{255ABE80-9F6D-4279-950A-52F0A937A508}"/>
              </a:ext>
            </a:extLst>
          </p:cNvPr>
          <p:cNvSpPr txBox="1"/>
          <p:nvPr/>
        </p:nvSpPr>
        <p:spPr>
          <a:xfrm>
            <a:off x="6296655" y="5885473"/>
            <a:ext cx="4193312" cy="442486"/>
          </a:xfrm>
          <a:prstGeom prst="rect">
            <a:avLst/>
          </a:prstGeom>
          <a:noFill/>
          <a:ln>
            <a:noFill/>
          </a:ln>
        </p:spPr>
        <p:txBody>
          <a:bodyPr wrap="square" rtlCol="0">
            <a:noAutofit/>
          </a:bodyPr>
          <a:lstStyle/>
          <a:p>
            <a:pPr algn="ctr">
              <a:spcAft>
                <a:spcPts val="600"/>
              </a:spcAft>
            </a:pPr>
            <a:r>
              <a:rPr lang="en-US" sz="2400">
                <a:solidFill>
                  <a:srgbClr val="FFC000"/>
                </a:solidFill>
                <a:hlinkClick r:id="rId4">
                  <a:extLst>
                    <a:ext uri="{A12FA001-AC4F-418D-AE19-62706E023703}">
                      <ahyp:hlinkClr xmlns:ahyp="http://schemas.microsoft.com/office/drawing/2018/hyperlinkcolor" val="tx"/>
                    </a:ext>
                  </a:extLst>
                </a:hlinkClick>
              </a:rPr>
              <a:t>Role Card Resource link</a:t>
            </a:r>
            <a:endParaRPr lang="en-US" sz="2400">
              <a:solidFill>
                <a:srgbClr val="FFC000"/>
              </a:solidFill>
            </a:endParaRPr>
          </a:p>
        </p:txBody>
      </p:sp>
      <p:pic>
        <p:nvPicPr>
          <p:cNvPr id="14" name="Picture 13" descr="A picture containing toy, doll, vector graphics&#10;&#10;Description automatically generated">
            <a:extLst>
              <a:ext uri="{FF2B5EF4-FFF2-40B4-BE49-F238E27FC236}">
                <a16:creationId xmlns:a16="http://schemas.microsoft.com/office/drawing/2014/main" id="{CA733A6A-DCE3-499A-A1ED-0A098ECAAC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971" y="4137012"/>
            <a:ext cx="1817029" cy="1385484"/>
          </a:xfrm>
          <a:prstGeom prst="rect">
            <a:avLst/>
          </a:prstGeom>
        </p:spPr>
      </p:pic>
    </p:spTree>
    <p:extLst>
      <p:ext uri="{BB962C8B-B14F-4D97-AF65-F5344CB8AC3E}">
        <p14:creationId xmlns:p14="http://schemas.microsoft.com/office/powerpoint/2010/main" val="200925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FFC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F0EA44B-D996-4AE0-80D7-157852964C12}"/>
              </a:ext>
            </a:extLst>
          </p:cNvPr>
          <p:cNvSpPr txBox="1"/>
          <p:nvPr/>
        </p:nvSpPr>
        <p:spPr>
          <a:xfrm>
            <a:off x="3708789" y="140175"/>
            <a:ext cx="4757225" cy="830997"/>
          </a:xfrm>
          <a:prstGeom prst="rect">
            <a:avLst/>
          </a:prstGeom>
          <a:noFill/>
        </p:spPr>
        <p:txBody>
          <a:bodyPr wrap="square" rtlCol="0">
            <a:spAutoFit/>
          </a:bodyPr>
          <a:lstStyle/>
          <a:p>
            <a:pPr algn="ctr"/>
            <a:r>
              <a:rPr lang="en-US" sz="4800" dirty="0">
                <a:ln w="0">
                  <a:solidFill>
                    <a:srgbClr val="00B050"/>
                  </a:solidFill>
                </a:ln>
                <a:solidFill>
                  <a:srgbClr val="00B050"/>
                </a:solidFill>
                <a:effectLst>
                  <a:outerShdw blurRad="38100" dist="25400" dir="5400000" algn="ctr" rotWithShape="0">
                    <a:srgbClr val="6E747A">
                      <a:alpha val="43000"/>
                    </a:srgbClr>
                  </a:outerShdw>
                </a:effectLst>
              </a:rPr>
              <a:t>FARMER </a:t>
            </a:r>
            <a:endParaRPr lang="en-US" sz="4800" dirty="0">
              <a:ln>
                <a:solidFill>
                  <a:srgbClr val="00B050"/>
                </a:solidFill>
              </a:ln>
              <a:solidFill>
                <a:srgbClr val="00B050"/>
              </a:solidFill>
            </a:endParaRPr>
          </a:p>
        </p:txBody>
      </p:sp>
      <p:graphicFrame>
        <p:nvGraphicFramePr>
          <p:cNvPr id="15" name="Table 15">
            <a:extLst>
              <a:ext uri="{FF2B5EF4-FFF2-40B4-BE49-F238E27FC236}">
                <a16:creationId xmlns:a16="http://schemas.microsoft.com/office/drawing/2014/main" id="{7881363A-F1F6-4921-8703-F3D3FAB22C25}"/>
              </a:ext>
            </a:extLst>
          </p:cNvPr>
          <p:cNvGraphicFramePr>
            <a:graphicFrameLocks noGrp="1"/>
          </p:cNvGraphicFramePr>
          <p:nvPr>
            <p:extLst>
              <p:ext uri="{D42A27DB-BD31-4B8C-83A1-F6EECF244321}">
                <p14:modId xmlns:p14="http://schemas.microsoft.com/office/powerpoint/2010/main" val="3091046025"/>
              </p:ext>
            </p:extLst>
          </p:nvPr>
        </p:nvGraphicFramePr>
        <p:xfrm>
          <a:off x="400146" y="1085426"/>
          <a:ext cx="11374512" cy="5216900"/>
        </p:xfrm>
        <a:graphic>
          <a:graphicData uri="http://schemas.openxmlformats.org/drawingml/2006/table">
            <a:tbl>
              <a:tblPr firstRow="1" bandRow="1">
                <a:tableStyleId>{5940675A-B579-460E-94D1-54222C63F5DA}</a:tableStyleId>
              </a:tblPr>
              <a:tblGrid>
                <a:gridCol w="2843628">
                  <a:extLst>
                    <a:ext uri="{9D8B030D-6E8A-4147-A177-3AD203B41FA5}">
                      <a16:colId xmlns:a16="http://schemas.microsoft.com/office/drawing/2014/main" val="1515309314"/>
                    </a:ext>
                  </a:extLst>
                </a:gridCol>
                <a:gridCol w="2843628">
                  <a:extLst>
                    <a:ext uri="{9D8B030D-6E8A-4147-A177-3AD203B41FA5}">
                      <a16:colId xmlns:a16="http://schemas.microsoft.com/office/drawing/2014/main" val="2778077867"/>
                    </a:ext>
                  </a:extLst>
                </a:gridCol>
                <a:gridCol w="2843628">
                  <a:extLst>
                    <a:ext uri="{9D8B030D-6E8A-4147-A177-3AD203B41FA5}">
                      <a16:colId xmlns:a16="http://schemas.microsoft.com/office/drawing/2014/main" val="3400017368"/>
                    </a:ext>
                  </a:extLst>
                </a:gridCol>
                <a:gridCol w="2843628">
                  <a:extLst>
                    <a:ext uri="{9D8B030D-6E8A-4147-A177-3AD203B41FA5}">
                      <a16:colId xmlns:a16="http://schemas.microsoft.com/office/drawing/2014/main" val="152863408"/>
                    </a:ext>
                  </a:extLst>
                </a:gridCol>
              </a:tblGrid>
              <a:tr h="2608450">
                <a:tc>
                  <a:txBody>
                    <a:bodyPr/>
                    <a:lstStyle/>
                    <a:p>
                      <a:endParaRPr lang="en-US" sz="3200" dirty="0"/>
                    </a:p>
                  </a:txBody>
                  <a:tcPr/>
                </a:tc>
                <a:tc>
                  <a:txBody>
                    <a:bodyPr/>
                    <a:lstStyle/>
                    <a:p>
                      <a:r>
                        <a:rPr lang="en-US" dirty="0"/>
                        <a:t>Fact 1:</a:t>
                      </a:r>
                    </a:p>
                  </a:txBody>
                  <a:tcPr/>
                </a:tc>
                <a:tc>
                  <a:txBody>
                    <a:bodyPr/>
                    <a:lstStyle/>
                    <a:p>
                      <a:r>
                        <a:rPr lang="en-US" dirty="0"/>
                        <a:t>Fact 2:</a:t>
                      </a:r>
                    </a:p>
                  </a:txBody>
                  <a:tcPr/>
                </a:tc>
                <a:tc>
                  <a:txBody>
                    <a:bodyPr/>
                    <a:lstStyle/>
                    <a:p>
                      <a:r>
                        <a:rPr lang="en-US" dirty="0"/>
                        <a:t>Fact 3:</a:t>
                      </a:r>
                    </a:p>
                  </a:txBody>
                  <a:tcPr/>
                </a:tc>
                <a:extLst>
                  <a:ext uri="{0D108BD9-81ED-4DB2-BD59-A6C34878D82A}">
                    <a16:rowId xmlns:a16="http://schemas.microsoft.com/office/drawing/2014/main" val="534877201"/>
                  </a:ext>
                </a:extLst>
              </a:tr>
              <a:tr h="2608450">
                <a:tc>
                  <a:txBody>
                    <a:bodyPr/>
                    <a:lstStyle/>
                    <a:p>
                      <a:r>
                        <a:rPr lang="en-US" dirty="0"/>
                        <a:t>Fact 4:</a:t>
                      </a:r>
                    </a:p>
                  </a:txBody>
                  <a:tcPr/>
                </a:tc>
                <a:tc>
                  <a:txBody>
                    <a:bodyPr/>
                    <a:lstStyle/>
                    <a:p>
                      <a:r>
                        <a:rPr lang="en-US" dirty="0"/>
                        <a:t>Fact 5:</a:t>
                      </a:r>
                    </a:p>
                  </a:txBody>
                  <a:tcPr/>
                </a:tc>
                <a:tc>
                  <a:txBody>
                    <a:bodyPr/>
                    <a:lstStyle/>
                    <a:p>
                      <a:r>
                        <a:rPr lang="en-US" dirty="0"/>
                        <a:t>Fact 6:</a:t>
                      </a:r>
                    </a:p>
                  </a:txBody>
                  <a:tcPr/>
                </a:tc>
                <a:tc>
                  <a:txBody>
                    <a:bodyPr/>
                    <a:lstStyle/>
                    <a:p>
                      <a:r>
                        <a:rPr lang="en-US" dirty="0"/>
                        <a:t>Fact 7:</a:t>
                      </a:r>
                    </a:p>
                  </a:txBody>
                  <a:tcPr/>
                </a:tc>
                <a:extLst>
                  <a:ext uri="{0D108BD9-81ED-4DB2-BD59-A6C34878D82A}">
                    <a16:rowId xmlns:a16="http://schemas.microsoft.com/office/drawing/2014/main" val="2123351558"/>
                  </a:ext>
                </a:extLst>
              </a:tr>
            </a:tbl>
          </a:graphicData>
        </a:graphic>
      </p:graphicFrame>
      <p:pic>
        <p:nvPicPr>
          <p:cNvPr id="18" name="Picture 17" descr="Icon&#10;&#10;Description automatically generated">
            <a:extLst>
              <a:ext uri="{FF2B5EF4-FFF2-40B4-BE49-F238E27FC236}">
                <a16:creationId xmlns:a16="http://schemas.microsoft.com/office/drawing/2014/main" id="{C967FD7D-4732-495E-9B05-873FEF2DC1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9" y="1166315"/>
            <a:ext cx="2494670" cy="2494670"/>
          </a:xfrm>
          <a:prstGeom prst="rect">
            <a:avLst/>
          </a:prstGeom>
        </p:spPr>
      </p:pic>
    </p:spTree>
    <p:extLst>
      <p:ext uri="{BB962C8B-B14F-4D97-AF65-F5344CB8AC3E}">
        <p14:creationId xmlns:p14="http://schemas.microsoft.com/office/powerpoint/2010/main" val="419449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DCB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37EC00-727F-4E5D-9D71-81B1C5DFD4AC}"/>
              </a:ext>
            </a:extLst>
          </p:cNvPr>
          <p:cNvSpPr txBox="1"/>
          <p:nvPr/>
        </p:nvSpPr>
        <p:spPr>
          <a:xfrm>
            <a:off x="4478215" y="112542"/>
            <a:ext cx="3235569" cy="830997"/>
          </a:xfrm>
          <a:prstGeom prst="rect">
            <a:avLst/>
          </a:prstGeom>
          <a:noFill/>
        </p:spPr>
        <p:txBody>
          <a:bodyPr wrap="square" rtlCol="0">
            <a:spAutoFit/>
          </a:bodyPr>
          <a:lstStyle/>
          <a:p>
            <a:pPr algn="ctr"/>
            <a:r>
              <a:rPr lang="en-US" sz="4800" dirty="0">
                <a:ln w="0">
                  <a:solidFill>
                    <a:srgbClr val="F5910B"/>
                  </a:solidFill>
                </a:ln>
                <a:solidFill>
                  <a:srgbClr val="F5910B"/>
                </a:solidFill>
                <a:effectLst>
                  <a:outerShdw blurRad="38100" dist="19050" dir="2700000" algn="tl" rotWithShape="0">
                    <a:schemeClr val="dk1">
                      <a:alpha val="40000"/>
                    </a:schemeClr>
                  </a:outerShdw>
                </a:effectLst>
              </a:rPr>
              <a:t>STUDENT</a:t>
            </a:r>
            <a:endParaRPr lang="en-US" sz="4800" dirty="0">
              <a:ln>
                <a:solidFill>
                  <a:srgbClr val="F5910B"/>
                </a:solidFill>
              </a:ln>
              <a:solidFill>
                <a:srgbClr val="F5910B"/>
              </a:solidFill>
            </a:endParaRPr>
          </a:p>
        </p:txBody>
      </p:sp>
      <p:graphicFrame>
        <p:nvGraphicFramePr>
          <p:cNvPr id="3" name="Table 15">
            <a:extLst>
              <a:ext uri="{FF2B5EF4-FFF2-40B4-BE49-F238E27FC236}">
                <a16:creationId xmlns:a16="http://schemas.microsoft.com/office/drawing/2014/main" id="{BC9FB248-19DD-4409-83E2-FC40A4D33D2E}"/>
              </a:ext>
            </a:extLst>
          </p:cNvPr>
          <p:cNvGraphicFramePr>
            <a:graphicFrameLocks noGrp="1"/>
          </p:cNvGraphicFramePr>
          <p:nvPr>
            <p:extLst>
              <p:ext uri="{D42A27DB-BD31-4B8C-83A1-F6EECF244321}">
                <p14:modId xmlns:p14="http://schemas.microsoft.com/office/powerpoint/2010/main" val="1940107308"/>
              </p:ext>
            </p:extLst>
          </p:nvPr>
        </p:nvGraphicFramePr>
        <p:xfrm>
          <a:off x="400146" y="1085426"/>
          <a:ext cx="11374512" cy="5216900"/>
        </p:xfrm>
        <a:graphic>
          <a:graphicData uri="http://schemas.openxmlformats.org/drawingml/2006/table">
            <a:tbl>
              <a:tblPr firstRow="1" bandRow="1">
                <a:tableStyleId>{5940675A-B579-460E-94D1-54222C63F5DA}</a:tableStyleId>
              </a:tblPr>
              <a:tblGrid>
                <a:gridCol w="2843628">
                  <a:extLst>
                    <a:ext uri="{9D8B030D-6E8A-4147-A177-3AD203B41FA5}">
                      <a16:colId xmlns:a16="http://schemas.microsoft.com/office/drawing/2014/main" val="1515309314"/>
                    </a:ext>
                  </a:extLst>
                </a:gridCol>
                <a:gridCol w="2843628">
                  <a:extLst>
                    <a:ext uri="{9D8B030D-6E8A-4147-A177-3AD203B41FA5}">
                      <a16:colId xmlns:a16="http://schemas.microsoft.com/office/drawing/2014/main" val="2778077867"/>
                    </a:ext>
                  </a:extLst>
                </a:gridCol>
                <a:gridCol w="2843628">
                  <a:extLst>
                    <a:ext uri="{9D8B030D-6E8A-4147-A177-3AD203B41FA5}">
                      <a16:colId xmlns:a16="http://schemas.microsoft.com/office/drawing/2014/main" val="3400017368"/>
                    </a:ext>
                  </a:extLst>
                </a:gridCol>
                <a:gridCol w="2843628">
                  <a:extLst>
                    <a:ext uri="{9D8B030D-6E8A-4147-A177-3AD203B41FA5}">
                      <a16:colId xmlns:a16="http://schemas.microsoft.com/office/drawing/2014/main" val="152863408"/>
                    </a:ext>
                  </a:extLst>
                </a:gridCol>
              </a:tblGrid>
              <a:tr h="2608450">
                <a:tc>
                  <a:txBody>
                    <a:bodyPr/>
                    <a:lstStyle/>
                    <a:p>
                      <a:endParaRPr lang="en-US" sz="3200" dirty="0"/>
                    </a:p>
                  </a:txBody>
                  <a:tcPr/>
                </a:tc>
                <a:tc>
                  <a:txBody>
                    <a:bodyPr/>
                    <a:lstStyle/>
                    <a:p>
                      <a:r>
                        <a:rPr lang="en-US" dirty="0"/>
                        <a:t>Fact 1:</a:t>
                      </a:r>
                    </a:p>
                  </a:txBody>
                  <a:tcPr/>
                </a:tc>
                <a:tc>
                  <a:txBody>
                    <a:bodyPr/>
                    <a:lstStyle/>
                    <a:p>
                      <a:r>
                        <a:rPr lang="en-US" dirty="0"/>
                        <a:t>Fact 2:</a:t>
                      </a:r>
                    </a:p>
                  </a:txBody>
                  <a:tcPr/>
                </a:tc>
                <a:tc>
                  <a:txBody>
                    <a:bodyPr/>
                    <a:lstStyle/>
                    <a:p>
                      <a:r>
                        <a:rPr lang="en-US" dirty="0"/>
                        <a:t>Fact 3:</a:t>
                      </a:r>
                    </a:p>
                  </a:txBody>
                  <a:tcPr/>
                </a:tc>
                <a:extLst>
                  <a:ext uri="{0D108BD9-81ED-4DB2-BD59-A6C34878D82A}">
                    <a16:rowId xmlns:a16="http://schemas.microsoft.com/office/drawing/2014/main" val="534877201"/>
                  </a:ext>
                </a:extLst>
              </a:tr>
              <a:tr h="2608450">
                <a:tc>
                  <a:txBody>
                    <a:bodyPr/>
                    <a:lstStyle/>
                    <a:p>
                      <a:r>
                        <a:rPr lang="en-US" dirty="0"/>
                        <a:t>Fact 4:</a:t>
                      </a:r>
                    </a:p>
                  </a:txBody>
                  <a:tcPr/>
                </a:tc>
                <a:tc>
                  <a:txBody>
                    <a:bodyPr/>
                    <a:lstStyle/>
                    <a:p>
                      <a:r>
                        <a:rPr lang="en-US" dirty="0"/>
                        <a:t>Fact 5:</a:t>
                      </a:r>
                    </a:p>
                  </a:txBody>
                  <a:tcPr/>
                </a:tc>
                <a:tc>
                  <a:txBody>
                    <a:bodyPr/>
                    <a:lstStyle/>
                    <a:p>
                      <a:r>
                        <a:rPr lang="en-US" dirty="0"/>
                        <a:t>Fact 6:</a:t>
                      </a:r>
                    </a:p>
                  </a:txBody>
                  <a:tcPr/>
                </a:tc>
                <a:tc>
                  <a:txBody>
                    <a:bodyPr/>
                    <a:lstStyle/>
                    <a:p>
                      <a:r>
                        <a:rPr lang="en-US" dirty="0"/>
                        <a:t>Fact 7:</a:t>
                      </a:r>
                    </a:p>
                  </a:txBody>
                  <a:tcPr/>
                </a:tc>
                <a:extLst>
                  <a:ext uri="{0D108BD9-81ED-4DB2-BD59-A6C34878D82A}">
                    <a16:rowId xmlns:a16="http://schemas.microsoft.com/office/drawing/2014/main" val="2123351558"/>
                  </a:ext>
                </a:extLst>
              </a:tr>
            </a:tbl>
          </a:graphicData>
        </a:graphic>
      </p:graphicFrame>
      <p:pic>
        <p:nvPicPr>
          <p:cNvPr id="6" name="Picture 5">
            <a:extLst>
              <a:ext uri="{FF2B5EF4-FFF2-40B4-BE49-F238E27FC236}">
                <a16:creationId xmlns:a16="http://schemas.microsoft.com/office/drawing/2014/main" id="{251407D2-F5B7-416A-A6A7-67375E754AD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90843" y="1085426"/>
            <a:ext cx="2499362" cy="2569731"/>
          </a:xfrm>
          <a:prstGeom prst="flowChartConnector">
            <a:avLst/>
          </a:prstGeom>
        </p:spPr>
      </p:pic>
    </p:spTree>
    <p:extLst>
      <p:ext uri="{BB962C8B-B14F-4D97-AF65-F5344CB8AC3E}">
        <p14:creationId xmlns:p14="http://schemas.microsoft.com/office/powerpoint/2010/main" val="190520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A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77078-E21F-489F-B84F-36C08081B69E}"/>
              </a:ext>
            </a:extLst>
          </p:cNvPr>
          <p:cNvSpPr txBox="1"/>
          <p:nvPr/>
        </p:nvSpPr>
        <p:spPr>
          <a:xfrm>
            <a:off x="4091354" y="181708"/>
            <a:ext cx="4009292" cy="830997"/>
          </a:xfrm>
          <a:prstGeom prst="rect">
            <a:avLst/>
          </a:prstGeom>
          <a:noFill/>
        </p:spPr>
        <p:txBody>
          <a:bodyPr wrap="square" rtlCol="0">
            <a:spAutoFit/>
          </a:bodyPr>
          <a:lstStyle/>
          <a:p>
            <a:pPr algn="ctr"/>
            <a:r>
              <a:rPr lang="en-US" sz="4800" dirty="0">
                <a:ln w="0">
                  <a:solidFill>
                    <a:srgbClr val="FFC000"/>
                  </a:solidFill>
                </a:ln>
                <a:solidFill>
                  <a:srgbClr val="FFC000"/>
                </a:solidFill>
                <a:effectLst>
                  <a:outerShdw blurRad="38100" dist="25400" dir="5400000" algn="ctr" rotWithShape="0">
                    <a:srgbClr val="6E747A">
                      <a:alpha val="43000"/>
                    </a:srgbClr>
                  </a:outerShdw>
                </a:effectLst>
              </a:rPr>
              <a:t>TEACHER</a:t>
            </a:r>
            <a:endParaRPr lang="en-US" sz="4800" dirty="0">
              <a:ln>
                <a:solidFill>
                  <a:srgbClr val="FFC000"/>
                </a:solidFill>
              </a:ln>
              <a:solidFill>
                <a:srgbClr val="FFC000"/>
              </a:solidFill>
            </a:endParaRPr>
          </a:p>
        </p:txBody>
      </p:sp>
      <p:graphicFrame>
        <p:nvGraphicFramePr>
          <p:cNvPr id="3" name="Table 15">
            <a:extLst>
              <a:ext uri="{FF2B5EF4-FFF2-40B4-BE49-F238E27FC236}">
                <a16:creationId xmlns:a16="http://schemas.microsoft.com/office/drawing/2014/main" id="{F0C63E7B-3BFA-47F8-B075-151432AE212F}"/>
              </a:ext>
            </a:extLst>
          </p:cNvPr>
          <p:cNvGraphicFramePr>
            <a:graphicFrameLocks noGrp="1"/>
          </p:cNvGraphicFramePr>
          <p:nvPr>
            <p:extLst>
              <p:ext uri="{D42A27DB-BD31-4B8C-83A1-F6EECF244321}">
                <p14:modId xmlns:p14="http://schemas.microsoft.com/office/powerpoint/2010/main" val="1763792625"/>
              </p:ext>
            </p:extLst>
          </p:nvPr>
        </p:nvGraphicFramePr>
        <p:xfrm>
          <a:off x="400146" y="1085426"/>
          <a:ext cx="11374512" cy="5216900"/>
        </p:xfrm>
        <a:graphic>
          <a:graphicData uri="http://schemas.openxmlformats.org/drawingml/2006/table">
            <a:tbl>
              <a:tblPr firstRow="1" bandRow="1">
                <a:tableStyleId>{5940675A-B579-460E-94D1-54222C63F5DA}</a:tableStyleId>
              </a:tblPr>
              <a:tblGrid>
                <a:gridCol w="2843628">
                  <a:extLst>
                    <a:ext uri="{9D8B030D-6E8A-4147-A177-3AD203B41FA5}">
                      <a16:colId xmlns:a16="http://schemas.microsoft.com/office/drawing/2014/main" val="1515309314"/>
                    </a:ext>
                  </a:extLst>
                </a:gridCol>
                <a:gridCol w="2843628">
                  <a:extLst>
                    <a:ext uri="{9D8B030D-6E8A-4147-A177-3AD203B41FA5}">
                      <a16:colId xmlns:a16="http://schemas.microsoft.com/office/drawing/2014/main" val="2778077867"/>
                    </a:ext>
                  </a:extLst>
                </a:gridCol>
                <a:gridCol w="2843628">
                  <a:extLst>
                    <a:ext uri="{9D8B030D-6E8A-4147-A177-3AD203B41FA5}">
                      <a16:colId xmlns:a16="http://schemas.microsoft.com/office/drawing/2014/main" val="3400017368"/>
                    </a:ext>
                  </a:extLst>
                </a:gridCol>
                <a:gridCol w="2843628">
                  <a:extLst>
                    <a:ext uri="{9D8B030D-6E8A-4147-A177-3AD203B41FA5}">
                      <a16:colId xmlns:a16="http://schemas.microsoft.com/office/drawing/2014/main" val="152863408"/>
                    </a:ext>
                  </a:extLst>
                </a:gridCol>
              </a:tblGrid>
              <a:tr h="2608450">
                <a:tc>
                  <a:txBody>
                    <a:bodyPr/>
                    <a:lstStyle/>
                    <a:p>
                      <a:endParaRPr lang="en-US" sz="3200" dirty="0"/>
                    </a:p>
                  </a:txBody>
                  <a:tcPr/>
                </a:tc>
                <a:tc>
                  <a:txBody>
                    <a:bodyPr/>
                    <a:lstStyle/>
                    <a:p>
                      <a:r>
                        <a:rPr lang="en-US" dirty="0"/>
                        <a:t>Fact 1:</a:t>
                      </a:r>
                    </a:p>
                  </a:txBody>
                  <a:tcPr/>
                </a:tc>
                <a:tc>
                  <a:txBody>
                    <a:bodyPr/>
                    <a:lstStyle/>
                    <a:p>
                      <a:r>
                        <a:rPr lang="en-US" dirty="0"/>
                        <a:t>Fact 2:</a:t>
                      </a:r>
                    </a:p>
                  </a:txBody>
                  <a:tcPr/>
                </a:tc>
                <a:tc>
                  <a:txBody>
                    <a:bodyPr/>
                    <a:lstStyle/>
                    <a:p>
                      <a:r>
                        <a:rPr lang="en-US" dirty="0"/>
                        <a:t>Fact 3:</a:t>
                      </a:r>
                    </a:p>
                  </a:txBody>
                  <a:tcPr/>
                </a:tc>
                <a:extLst>
                  <a:ext uri="{0D108BD9-81ED-4DB2-BD59-A6C34878D82A}">
                    <a16:rowId xmlns:a16="http://schemas.microsoft.com/office/drawing/2014/main" val="534877201"/>
                  </a:ext>
                </a:extLst>
              </a:tr>
              <a:tr h="2608450">
                <a:tc>
                  <a:txBody>
                    <a:bodyPr/>
                    <a:lstStyle/>
                    <a:p>
                      <a:r>
                        <a:rPr lang="en-US" dirty="0"/>
                        <a:t>Fact 4</a:t>
                      </a:r>
                    </a:p>
                  </a:txBody>
                  <a:tcPr/>
                </a:tc>
                <a:tc>
                  <a:txBody>
                    <a:bodyPr/>
                    <a:lstStyle/>
                    <a:p>
                      <a:r>
                        <a:rPr lang="en-US" dirty="0"/>
                        <a:t>Fact 5:</a:t>
                      </a:r>
                    </a:p>
                  </a:txBody>
                  <a:tcPr/>
                </a:tc>
                <a:tc>
                  <a:txBody>
                    <a:bodyPr/>
                    <a:lstStyle/>
                    <a:p>
                      <a:r>
                        <a:rPr lang="en-US" dirty="0"/>
                        <a:t>Fact 6:</a:t>
                      </a:r>
                    </a:p>
                  </a:txBody>
                  <a:tcPr/>
                </a:tc>
                <a:tc>
                  <a:txBody>
                    <a:bodyPr/>
                    <a:lstStyle/>
                    <a:p>
                      <a:r>
                        <a:rPr lang="en-US" dirty="0"/>
                        <a:t>Fact 7:</a:t>
                      </a:r>
                    </a:p>
                  </a:txBody>
                  <a:tcPr/>
                </a:tc>
                <a:extLst>
                  <a:ext uri="{0D108BD9-81ED-4DB2-BD59-A6C34878D82A}">
                    <a16:rowId xmlns:a16="http://schemas.microsoft.com/office/drawing/2014/main" val="2123351558"/>
                  </a:ext>
                </a:extLst>
              </a:tr>
            </a:tbl>
          </a:graphicData>
        </a:graphic>
      </p:graphicFrame>
      <p:pic>
        <p:nvPicPr>
          <p:cNvPr id="5" name="Picture 4" descr="A picture containing text, toy, vector graphics, doll&#10;&#10;Description automatically generated">
            <a:extLst>
              <a:ext uri="{FF2B5EF4-FFF2-40B4-BE49-F238E27FC236}">
                <a16:creationId xmlns:a16="http://schemas.microsoft.com/office/drawing/2014/main" id="{2740F5D1-4406-4EBB-8D10-EB6A7CF07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775" y="1085426"/>
            <a:ext cx="2504049" cy="2507131"/>
          </a:xfrm>
          <a:prstGeom prst="rect">
            <a:avLst/>
          </a:prstGeom>
        </p:spPr>
      </p:pic>
    </p:spTree>
    <p:extLst>
      <p:ext uri="{BB962C8B-B14F-4D97-AF65-F5344CB8AC3E}">
        <p14:creationId xmlns:p14="http://schemas.microsoft.com/office/powerpoint/2010/main" val="306688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7F9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1F58F2-92F2-442F-B0E9-0D17D255847D}"/>
              </a:ext>
            </a:extLst>
          </p:cNvPr>
          <p:cNvSpPr txBox="1"/>
          <p:nvPr/>
        </p:nvSpPr>
        <p:spPr>
          <a:xfrm>
            <a:off x="2118164" y="140175"/>
            <a:ext cx="7938475" cy="830997"/>
          </a:xfrm>
          <a:prstGeom prst="rect">
            <a:avLst/>
          </a:prstGeom>
          <a:noFill/>
        </p:spPr>
        <p:txBody>
          <a:bodyPr wrap="square" rtlCol="0">
            <a:spAutoFit/>
          </a:bodyPr>
          <a:lstStyle/>
          <a:p>
            <a:pPr algn="ctr"/>
            <a:r>
              <a:rPr lang="en-US" sz="4800" dirty="0">
                <a:ln w="0">
                  <a:solidFill>
                    <a:schemeClr val="tx2"/>
                  </a:solidFill>
                </a:ln>
                <a:solidFill>
                  <a:schemeClr val="tx2"/>
                </a:solidFill>
                <a:effectLst>
                  <a:outerShdw blurRad="38100" dist="25400" dir="5400000" algn="ctr" rotWithShape="0">
                    <a:srgbClr val="6E747A">
                      <a:alpha val="43000"/>
                    </a:srgbClr>
                  </a:outerShdw>
                </a:effectLst>
              </a:rPr>
              <a:t>BUSINESS-PERSON</a:t>
            </a:r>
            <a:endParaRPr lang="en-US" sz="4800" dirty="0">
              <a:ln>
                <a:solidFill>
                  <a:schemeClr val="tx2"/>
                </a:solidFill>
              </a:ln>
              <a:solidFill>
                <a:schemeClr val="tx2"/>
              </a:solidFill>
            </a:endParaRPr>
          </a:p>
        </p:txBody>
      </p:sp>
      <p:graphicFrame>
        <p:nvGraphicFramePr>
          <p:cNvPr id="4" name="Table 15">
            <a:extLst>
              <a:ext uri="{FF2B5EF4-FFF2-40B4-BE49-F238E27FC236}">
                <a16:creationId xmlns:a16="http://schemas.microsoft.com/office/drawing/2014/main" id="{11725F12-83C9-4894-ABCF-46322980368A}"/>
              </a:ext>
            </a:extLst>
          </p:cNvPr>
          <p:cNvGraphicFramePr>
            <a:graphicFrameLocks noGrp="1"/>
          </p:cNvGraphicFramePr>
          <p:nvPr>
            <p:extLst>
              <p:ext uri="{D42A27DB-BD31-4B8C-83A1-F6EECF244321}">
                <p14:modId xmlns:p14="http://schemas.microsoft.com/office/powerpoint/2010/main" val="48376005"/>
              </p:ext>
            </p:extLst>
          </p:nvPr>
        </p:nvGraphicFramePr>
        <p:xfrm>
          <a:off x="400146" y="1085426"/>
          <a:ext cx="11374512" cy="5216900"/>
        </p:xfrm>
        <a:graphic>
          <a:graphicData uri="http://schemas.openxmlformats.org/drawingml/2006/table">
            <a:tbl>
              <a:tblPr firstRow="1" bandRow="1">
                <a:tableStyleId>{5940675A-B579-460E-94D1-54222C63F5DA}</a:tableStyleId>
              </a:tblPr>
              <a:tblGrid>
                <a:gridCol w="2843628">
                  <a:extLst>
                    <a:ext uri="{9D8B030D-6E8A-4147-A177-3AD203B41FA5}">
                      <a16:colId xmlns:a16="http://schemas.microsoft.com/office/drawing/2014/main" val="1515309314"/>
                    </a:ext>
                  </a:extLst>
                </a:gridCol>
                <a:gridCol w="2843628">
                  <a:extLst>
                    <a:ext uri="{9D8B030D-6E8A-4147-A177-3AD203B41FA5}">
                      <a16:colId xmlns:a16="http://schemas.microsoft.com/office/drawing/2014/main" val="2778077867"/>
                    </a:ext>
                  </a:extLst>
                </a:gridCol>
                <a:gridCol w="2843628">
                  <a:extLst>
                    <a:ext uri="{9D8B030D-6E8A-4147-A177-3AD203B41FA5}">
                      <a16:colId xmlns:a16="http://schemas.microsoft.com/office/drawing/2014/main" val="3400017368"/>
                    </a:ext>
                  </a:extLst>
                </a:gridCol>
                <a:gridCol w="2843628">
                  <a:extLst>
                    <a:ext uri="{9D8B030D-6E8A-4147-A177-3AD203B41FA5}">
                      <a16:colId xmlns:a16="http://schemas.microsoft.com/office/drawing/2014/main" val="152863408"/>
                    </a:ext>
                  </a:extLst>
                </a:gridCol>
              </a:tblGrid>
              <a:tr h="2608450">
                <a:tc>
                  <a:txBody>
                    <a:bodyPr/>
                    <a:lstStyle/>
                    <a:p>
                      <a:endParaRPr lang="en-US" sz="3200" dirty="0"/>
                    </a:p>
                  </a:txBody>
                  <a:tcPr/>
                </a:tc>
                <a:tc>
                  <a:txBody>
                    <a:bodyPr/>
                    <a:lstStyle/>
                    <a:p>
                      <a:r>
                        <a:rPr lang="en-US" dirty="0"/>
                        <a:t>Fact 1:</a:t>
                      </a:r>
                    </a:p>
                  </a:txBody>
                  <a:tcPr/>
                </a:tc>
                <a:tc>
                  <a:txBody>
                    <a:bodyPr/>
                    <a:lstStyle/>
                    <a:p>
                      <a:r>
                        <a:rPr lang="en-US" dirty="0"/>
                        <a:t>Fact 2:</a:t>
                      </a:r>
                    </a:p>
                  </a:txBody>
                  <a:tcPr/>
                </a:tc>
                <a:tc>
                  <a:txBody>
                    <a:bodyPr/>
                    <a:lstStyle/>
                    <a:p>
                      <a:r>
                        <a:rPr lang="en-US" dirty="0"/>
                        <a:t>Fact 3:</a:t>
                      </a:r>
                    </a:p>
                  </a:txBody>
                  <a:tcPr/>
                </a:tc>
                <a:extLst>
                  <a:ext uri="{0D108BD9-81ED-4DB2-BD59-A6C34878D82A}">
                    <a16:rowId xmlns:a16="http://schemas.microsoft.com/office/drawing/2014/main" val="534877201"/>
                  </a:ext>
                </a:extLst>
              </a:tr>
              <a:tr h="2608450">
                <a:tc>
                  <a:txBody>
                    <a:bodyPr/>
                    <a:lstStyle/>
                    <a:p>
                      <a:r>
                        <a:rPr lang="en-US" dirty="0"/>
                        <a:t>Fact 4:</a:t>
                      </a:r>
                    </a:p>
                  </a:txBody>
                  <a:tcPr/>
                </a:tc>
                <a:tc>
                  <a:txBody>
                    <a:bodyPr/>
                    <a:lstStyle/>
                    <a:p>
                      <a:r>
                        <a:rPr lang="en-US" dirty="0"/>
                        <a:t>Fact 5:</a:t>
                      </a:r>
                    </a:p>
                  </a:txBody>
                  <a:tcPr/>
                </a:tc>
                <a:tc>
                  <a:txBody>
                    <a:bodyPr/>
                    <a:lstStyle/>
                    <a:p>
                      <a:r>
                        <a:rPr lang="en-US" dirty="0"/>
                        <a:t>Fact 6:</a:t>
                      </a:r>
                    </a:p>
                  </a:txBody>
                  <a:tcPr/>
                </a:tc>
                <a:tc>
                  <a:txBody>
                    <a:bodyPr/>
                    <a:lstStyle/>
                    <a:p>
                      <a:r>
                        <a:rPr lang="en-US" dirty="0"/>
                        <a:t>Fact 7:</a:t>
                      </a:r>
                    </a:p>
                  </a:txBody>
                  <a:tcPr/>
                </a:tc>
                <a:extLst>
                  <a:ext uri="{0D108BD9-81ED-4DB2-BD59-A6C34878D82A}">
                    <a16:rowId xmlns:a16="http://schemas.microsoft.com/office/drawing/2014/main" val="2123351558"/>
                  </a:ext>
                </a:extLst>
              </a:tr>
            </a:tbl>
          </a:graphicData>
        </a:graphic>
      </p:graphicFrame>
      <p:pic>
        <p:nvPicPr>
          <p:cNvPr id="6" name="Picture 5">
            <a:extLst>
              <a:ext uri="{FF2B5EF4-FFF2-40B4-BE49-F238E27FC236}">
                <a16:creationId xmlns:a16="http://schemas.microsoft.com/office/drawing/2014/main" id="{725F8678-19E7-48A6-8FBB-5A6701B7C5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723" y="1125080"/>
            <a:ext cx="2501306" cy="2504385"/>
          </a:xfrm>
          <a:prstGeom prst="rect">
            <a:avLst/>
          </a:prstGeom>
        </p:spPr>
      </p:pic>
    </p:spTree>
    <p:extLst>
      <p:ext uri="{BB962C8B-B14F-4D97-AF65-F5344CB8AC3E}">
        <p14:creationId xmlns:p14="http://schemas.microsoft.com/office/powerpoint/2010/main" val="2035315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F10CB2-6451-4885-B5AD-BE4082BBBDDE}"/>
              </a:ext>
            </a:extLst>
          </p:cNvPr>
          <p:cNvSpPr txBox="1"/>
          <p:nvPr/>
        </p:nvSpPr>
        <p:spPr>
          <a:xfrm>
            <a:off x="4091354" y="254429"/>
            <a:ext cx="4009292" cy="830997"/>
          </a:xfrm>
          <a:prstGeom prst="rect">
            <a:avLst/>
          </a:prstGeom>
          <a:noFill/>
        </p:spPr>
        <p:txBody>
          <a:bodyPr wrap="square" rtlCol="0">
            <a:spAutoFit/>
          </a:bodyPr>
          <a:lstStyle/>
          <a:p>
            <a:pPr algn="ctr"/>
            <a:r>
              <a:rPr lang="en-US" sz="4800" dirty="0">
                <a:ln w="0">
                  <a:solidFill>
                    <a:srgbClr val="674233"/>
                  </a:solidFill>
                </a:ln>
                <a:solidFill>
                  <a:srgbClr val="674233"/>
                </a:solidFill>
                <a:effectLst>
                  <a:outerShdw blurRad="38100" dist="25400" dir="5400000" algn="ctr" rotWithShape="0">
                    <a:srgbClr val="6E747A">
                      <a:alpha val="43000"/>
                    </a:srgbClr>
                  </a:outerShdw>
                </a:effectLst>
              </a:rPr>
              <a:t>MINER</a:t>
            </a:r>
            <a:endParaRPr lang="en-US" sz="4800" dirty="0">
              <a:ln w="0">
                <a:solidFill>
                  <a:srgbClr val="674233"/>
                </a:solidFill>
              </a:ln>
              <a:solidFill>
                <a:srgbClr val="674233"/>
              </a:solidFill>
            </a:endParaRPr>
          </a:p>
        </p:txBody>
      </p:sp>
      <p:graphicFrame>
        <p:nvGraphicFramePr>
          <p:cNvPr id="3" name="Table 15">
            <a:extLst>
              <a:ext uri="{FF2B5EF4-FFF2-40B4-BE49-F238E27FC236}">
                <a16:creationId xmlns:a16="http://schemas.microsoft.com/office/drawing/2014/main" id="{F8351E36-8390-4AF0-BF2D-D8C1078D4823}"/>
              </a:ext>
            </a:extLst>
          </p:cNvPr>
          <p:cNvGraphicFramePr>
            <a:graphicFrameLocks noGrp="1"/>
          </p:cNvGraphicFramePr>
          <p:nvPr>
            <p:extLst>
              <p:ext uri="{D42A27DB-BD31-4B8C-83A1-F6EECF244321}">
                <p14:modId xmlns:p14="http://schemas.microsoft.com/office/powerpoint/2010/main" val="448740799"/>
              </p:ext>
            </p:extLst>
          </p:nvPr>
        </p:nvGraphicFramePr>
        <p:xfrm>
          <a:off x="400146" y="1085426"/>
          <a:ext cx="11374512" cy="5216900"/>
        </p:xfrm>
        <a:graphic>
          <a:graphicData uri="http://schemas.openxmlformats.org/drawingml/2006/table">
            <a:tbl>
              <a:tblPr firstRow="1" bandRow="1">
                <a:tableStyleId>{5940675A-B579-460E-94D1-54222C63F5DA}</a:tableStyleId>
              </a:tblPr>
              <a:tblGrid>
                <a:gridCol w="2843628">
                  <a:extLst>
                    <a:ext uri="{9D8B030D-6E8A-4147-A177-3AD203B41FA5}">
                      <a16:colId xmlns:a16="http://schemas.microsoft.com/office/drawing/2014/main" val="1515309314"/>
                    </a:ext>
                  </a:extLst>
                </a:gridCol>
                <a:gridCol w="2843628">
                  <a:extLst>
                    <a:ext uri="{9D8B030D-6E8A-4147-A177-3AD203B41FA5}">
                      <a16:colId xmlns:a16="http://schemas.microsoft.com/office/drawing/2014/main" val="2778077867"/>
                    </a:ext>
                  </a:extLst>
                </a:gridCol>
                <a:gridCol w="2843628">
                  <a:extLst>
                    <a:ext uri="{9D8B030D-6E8A-4147-A177-3AD203B41FA5}">
                      <a16:colId xmlns:a16="http://schemas.microsoft.com/office/drawing/2014/main" val="3400017368"/>
                    </a:ext>
                  </a:extLst>
                </a:gridCol>
                <a:gridCol w="2843628">
                  <a:extLst>
                    <a:ext uri="{9D8B030D-6E8A-4147-A177-3AD203B41FA5}">
                      <a16:colId xmlns:a16="http://schemas.microsoft.com/office/drawing/2014/main" val="152863408"/>
                    </a:ext>
                  </a:extLst>
                </a:gridCol>
              </a:tblGrid>
              <a:tr h="2608450">
                <a:tc>
                  <a:txBody>
                    <a:bodyPr/>
                    <a:lstStyle/>
                    <a:p>
                      <a:endParaRPr lang="en-US" sz="3200" dirty="0"/>
                    </a:p>
                  </a:txBody>
                  <a:tcPr/>
                </a:tc>
                <a:tc>
                  <a:txBody>
                    <a:bodyPr/>
                    <a:lstStyle/>
                    <a:p>
                      <a:r>
                        <a:rPr lang="en-US" dirty="0"/>
                        <a:t>Fact 1:</a:t>
                      </a:r>
                    </a:p>
                  </a:txBody>
                  <a:tcPr/>
                </a:tc>
                <a:tc>
                  <a:txBody>
                    <a:bodyPr/>
                    <a:lstStyle/>
                    <a:p>
                      <a:r>
                        <a:rPr lang="en-US" dirty="0"/>
                        <a:t>Fact 2:</a:t>
                      </a:r>
                    </a:p>
                  </a:txBody>
                  <a:tcPr/>
                </a:tc>
                <a:tc>
                  <a:txBody>
                    <a:bodyPr/>
                    <a:lstStyle/>
                    <a:p>
                      <a:r>
                        <a:rPr lang="en-US" dirty="0"/>
                        <a:t>Fact 3:</a:t>
                      </a:r>
                    </a:p>
                  </a:txBody>
                  <a:tcPr/>
                </a:tc>
                <a:extLst>
                  <a:ext uri="{0D108BD9-81ED-4DB2-BD59-A6C34878D82A}">
                    <a16:rowId xmlns:a16="http://schemas.microsoft.com/office/drawing/2014/main" val="534877201"/>
                  </a:ext>
                </a:extLst>
              </a:tr>
              <a:tr h="2608450">
                <a:tc>
                  <a:txBody>
                    <a:bodyPr/>
                    <a:lstStyle/>
                    <a:p>
                      <a:r>
                        <a:rPr lang="en-US"/>
                        <a:t>Fact 4:</a:t>
                      </a:r>
                    </a:p>
                  </a:txBody>
                  <a:tcPr/>
                </a:tc>
                <a:tc>
                  <a:txBody>
                    <a:bodyPr/>
                    <a:lstStyle/>
                    <a:p>
                      <a:r>
                        <a:rPr lang="en-US" dirty="0"/>
                        <a:t>Fact 5:</a:t>
                      </a:r>
                    </a:p>
                  </a:txBody>
                  <a:tcPr/>
                </a:tc>
                <a:tc>
                  <a:txBody>
                    <a:bodyPr/>
                    <a:lstStyle/>
                    <a:p>
                      <a:r>
                        <a:rPr lang="en-US" dirty="0"/>
                        <a:t>Fact 6:</a:t>
                      </a:r>
                    </a:p>
                  </a:txBody>
                  <a:tcPr/>
                </a:tc>
                <a:tc>
                  <a:txBody>
                    <a:bodyPr/>
                    <a:lstStyle/>
                    <a:p>
                      <a:r>
                        <a:rPr lang="en-US" dirty="0"/>
                        <a:t>Fact 7:</a:t>
                      </a:r>
                    </a:p>
                  </a:txBody>
                  <a:tcPr/>
                </a:tc>
                <a:extLst>
                  <a:ext uri="{0D108BD9-81ED-4DB2-BD59-A6C34878D82A}">
                    <a16:rowId xmlns:a16="http://schemas.microsoft.com/office/drawing/2014/main" val="2123351558"/>
                  </a:ext>
                </a:extLst>
              </a:tr>
            </a:tbl>
          </a:graphicData>
        </a:graphic>
      </p:graphicFrame>
      <p:pic>
        <p:nvPicPr>
          <p:cNvPr id="6" name="Picture 5" descr="A picture containing toy&#10;&#10;Description automatically generated">
            <a:extLst>
              <a:ext uri="{FF2B5EF4-FFF2-40B4-BE49-F238E27FC236}">
                <a16:creationId xmlns:a16="http://schemas.microsoft.com/office/drawing/2014/main" id="{BD8B59DD-5B5F-4533-ABC7-BCFD23259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860" y="1129494"/>
            <a:ext cx="2528106" cy="2528106"/>
          </a:xfrm>
          <a:prstGeom prst="rect">
            <a:avLst/>
          </a:prstGeom>
        </p:spPr>
      </p:pic>
    </p:spTree>
    <p:extLst>
      <p:ext uri="{BB962C8B-B14F-4D97-AF65-F5344CB8AC3E}">
        <p14:creationId xmlns:p14="http://schemas.microsoft.com/office/powerpoint/2010/main" val="21499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34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B04BE9-5BE7-414E-9BA6-52D7D591D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6632871" y="851854"/>
            <a:ext cx="6038898" cy="4561691"/>
          </a:xfrm>
          <a:prstGeom prst="rect">
            <a:avLst/>
          </a:prstGeom>
        </p:spPr>
      </p:pic>
      <p:sp>
        <p:nvSpPr>
          <p:cNvPr id="6" name="TextBox 5">
            <a:extLst>
              <a:ext uri="{FF2B5EF4-FFF2-40B4-BE49-F238E27FC236}">
                <a16:creationId xmlns:a16="http://schemas.microsoft.com/office/drawing/2014/main" id="{F595DD3A-8202-41F4-ACE0-FBDCB290A9C8}"/>
              </a:ext>
            </a:extLst>
          </p:cNvPr>
          <p:cNvSpPr txBox="1"/>
          <p:nvPr/>
        </p:nvSpPr>
        <p:spPr>
          <a:xfrm>
            <a:off x="7371474" y="6152149"/>
            <a:ext cx="4992914" cy="461665"/>
          </a:xfrm>
          <a:prstGeom prst="rect">
            <a:avLst/>
          </a:prstGeom>
          <a:noFill/>
        </p:spPr>
        <p:txBody>
          <a:bodyPr wrap="square" rtlCol="0">
            <a:spAutoFit/>
          </a:bodyPr>
          <a:lstStyle/>
          <a:p>
            <a:r>
              <a:rPr lang="en-US" sz="2400" dirty="0">
                <a:solidFill>
                  <a:srgbClr val="FFC000"/>
                </a:solidFill>
                <a:hlinkClick r:id="rId4">
                  <a:extLst>
                    <a:ext uri="{A12FA001-AC4F-418D-AE19-62706E023703}">
                      <ahyp:hlinkClr xmlns:ahyp="http://schemas.microsoft.com/office/drawing/2018/hyperlinkcolor" val="tx"/>
                    </a:ext>
                  </a:extLst>
                </a:hlinkClick>
              </a:rPr>
              <a:t>Panel Discussion Resource link</a:t>
            </a:r>
            <a:endParaRPr lang="en-US" sz="2400" dirty="0">
              <a:solidFill>
                <a:srgbClr val="FFC000"/>
              </a:solidFill>
            </a:endParaRPr>
          </a:p>
        </p:txBody>
      </p:sp>
      <p:grpSp>
        <p:nvGrpSpPr>
          <p:cNvPr id="11" name="Group 10">
            <a:extLst>
              <a:ext uri="{FF2B5EF4-FFF2-40B4-BE49-F238E27FC236}">
                <a16:creationId xmlns:a16="http://schemas.microsoft.com/office/drawing/2014/main" id="{6716C03C-D48D-4DB6-8EF3-825E2A8D9554}"/>
              </a:ext>
            </a:extLst>
          </p:cNvPr>
          <p:cNvGrpSpPr/>
          <p:nvPr/>
        </p:nvGrpSpPr>
        <p:grpSpPr>
          <a:xfrm>
            <a:off x="1057184" y="3014145"/>
            <a:ext cx="4084765" cy="3654295"/>
            <a:chOff x="5762619" y="333374"/>
            <a:chExt cx="4084765" cy="3654295"/>
          </a:xfrm>
          <a:effectLst>
            <a:outerShdw blurRad="50800" dist="127000" dir="8100000" algn="tr" rotWithShape="0">
              <a:prstClr val="black">
                <a:alpha val="40000"/>
              </a:prstClr>
            </a:outerShdw>
          </a:effectLst>
        </p:grpSpPr>
        <p:pic>
          <p:nvPicPr>
            <p:cNvPr id="3" name="Picture 2">
              <a:extLst>
                <a:ext uri="{FF2B5EF4-FFF2-40B4-BE49-F238E27FC236}">
                  <a16:creationId xmlns:a16="http://schemas.microsoft.com/office/drawing/2014/main" id="{68320249-7F8C-4306-A31E-3F5EC27DEF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2619" y="333374"/>
              <a:ext cx="4084765" cy="3654295"/>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8B5A4C5A-9437-4112-99EA-7AD67269D384}"/>
                    </a:ext>
                  </a:extLst>
                </p14:cNvPr>
                <p14:cNvContentPartPr/>
                <p14:nvPr/>
              </p14:nvContentPartPr>
              <p14:xfrm>
                <a:off x="6952818" y="2177058"/>
                <a:ext cx="1662480" cy="456480"/>
              </p14:xfrm>
            </p:contentPart>
          </mc:Choice>
          <mc:Fallback xmlns="">
            <p:pic>
              <p:nvPicPr>
                <p:cNvPr id="8" name="Ink 7">
                  <a:extLst>
                    <a:ext uri="{FF2B5EF4-FFF2-40B4-BE49-F238E27FC236}">
                      <a16:creationId xmlns:a16="http://schemas.microsoft.com/office/drawing/2014/main" id="{8B5A4C5A-9437-4112-99EA-7AD67269D384}"/>
                    </a:ext>
                  </a:extLst>
                </p:cNvPr>
                <p:cNvPicPr/>
                <p:nvPr/>
              </p:nvPicPr>
              <p:blipFill>
                <a:blip r:embed="rId7"/>
                <a:stretch>
                  <a:fillRect/>
                </a:stretch>
              </p:blipFill>
              <p:spPr>
                <a:xfrm>
                  <a:off x="6890178" y="2114418"/>
                  <a:ext cx="1788120" cy="58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ACBDA73-B33C-4F6A-BEA6-C6DF8526D250}"/>
                  </a:ext>
                </a:extLst>
              </p14:cNvPr>
              <p14:cNvContentPartPr/>
              <p14:nvPr/>
            </p14:nvContentPartPr>
            <p14:xfrm>
              <a:off x="7610178" y="2376858"/>
              <a:ext cx="360" cy="360"/>
            </p14:xfrm>
          </p:contentPart>
        </mc:Choice>
        <mc:Fallback xmlns="">
          <p:pic>
            <p:nvPicPr>
              <p:cNvPr id="9" name="Ink 8">
                <a:extLst>
                  <a:ext uri="{FF2B5EF4-FFF2-40B4-BE49-F238E27FC236}">
                    <a16:creationId xmlns:a16="http://schemas.microsoft.com/office/drawing/2014/main" id="{2ACBDA73-B33C-4F6A-BEA6-C6DF8526D250}"/>
                  </a:ext>
                </a:extLst>
              </p:cNvPr>
              <p:cNvPicPr/>
              <p:nvPr/>
            </p:nvPicPr>
            <p:blipFill>
              <a:blip r:embed="rId9"/>
              <a:stretch>
                <a:fillRect/>
              </a:stretch>
            </p:blipFill>
            <p:spPr>
              <a:xfrm>
                <a:off x="7547538" y="2313858"/>
                <a:ext cx="126000" cy="126000"/>
              </a:xfrm>
              <a:prstGeom prst="rect">
                <a:avLst/>
              </a:prstGeom>
            </p:spPr>
          </p:pic>
        </mc:Fallback>
      </mc:AlternateContent>
      <p:sp>
        <p:nvSpPr>
          <p:cNvPr id="12" name="TextBox 11">
            <a:extLst>
              <a:ext uri="{FF2B5EF4-FFF2-40B4-BE49-F238E27FC236}">
                <a16:creationId xmlns:a16="http://schemas.microsoft.com/office/drawing/2014/main" id="{126979A6-9AB3-468E-9F68-7F7BCF1134C3}"/>
              </a:ext>
            </a:extLst>
          </p:cNvPr>
          <p:cNvSpPr txBox="1"/>
          <p:nvPr/>
        </p:nvSpPr>
        <p:spPr>
          <a:xfrm>
            <a:off x="258835" y="189560"/>
            <a:ext cx="7443248" cy="2739211"/>
          </a:xfrm>
          <a:prstGeom prst="rect">
            <a:avLst/>
          </a:prstGeom>
          <a:noFill/>
        </p:spPr>
        <p:txBody>
          <a:bodyPr wrap="square" rtlCol="0">
            <a:spAutoFit/>
          </a:bodyPr>
          <a:lstStyle/>
          <a:p>
            <a:r>
              <a:rPr lang="en-US" sz="3200" b="1" dirty="0"/>
              <a:t>Preparing for the Panel Discussion</a:t>
            </a:r>
            <a:r>
              <a:rPr lang="en-US" sz="3200" dirty="0"/>
              <a:t>:</a:t>
            </a:r>
          </a:p>
          <a:p>
            <a:pPr marL="285750" indent="-285750">
              <a:buFont typeface="Arial" panose="020B0604020202020204" pitchFamily="34" charset="0"/>
              <a:buChar char="•"/>
            </a:pPr>
            <a:r>
              <a:rPr lang="en-US" sz="2800" dirty="0"/>
              <a:t>Use your knowledge from the previous lessons.</a:t>
            </a:r>
          </a:p>
          <a:p>
            <a:pPr marL="285750" indent="-285750">
              <a:buFont typeface="Arial" panose="020B0604020202020204" pitchFamily="34" charset="0"/>
              <a:buChar char="•"/>
            </a:pPr>
            <a:r>
              <a:rPr lang="en-US" sz="2800" dirty="0"/>
              <a:t>Use the facts chosen by the group.</a:t>
            </a:r>
          </a:p>
          <a:p>
            <a:pPr marL="285750" indent="-285750">
              <a:buFont typeface="Arial" panose="020B0604020202020204" pitchFamily="34" charset="0"/>
              <a:buChar char="•"/>
            </a:pPr>
            <a:r>
              <a:rPr lang="en-US" sz="2800" dirty="0"/>
              <a:t>Answer the questions on the Panel Discussion question sheet.</a:t>
            </a:r>
          </a:p>
        </p:txBody>
      </p:sp>
    </p:spTree>
    <p:extLst>
      <p:ext uri="{BB962C8B-B14F-4D97-AF65-F5344CB8AC3E}">
        <p14:creationId xmlns:p14="http://schemas.microsoft.com/office/powerpoint/2010/main" val="830570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091A8D-CBE8-4F80-B540-BE867844FC42}"/>
              </a:ext>
            </a:extLst>
          </p:cNvPr>
          <p:cNvPicPr>
            <a:picLocks noChangeAspect="1"/>
          </p:cNvPicPr>
          <p:nvPr/>
        </p:nvPicPr>
        <p:blipFill rotWithShape="1">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12191981" cy="6857990"/>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171160-14FD-4174-A64C-48A1866313AE}"/>
              </a:ext>
            </a:extLst>
          </p:cNvPr>
          <p:cNvSpPr txBox="1"/>
          <p:nvPr/>
        </p:nvSpPr>
        <p:spPr>
          <a:xfrm>
            <a:off x="9626876" y="6657945"/>
            <a:ext cx="2565125" cy="200055"/>
          </a:xfrm>
          <a:prstGeom prst="rect">
            <a:avLst/>
          </a:prstGeom>
          <a:noFill/>
        </p:spPr>
        <p:txBody>
          <a:bodyPr wrap="none" rtlCol="0">
            <a:spAutoFit/>
          </a:bodyPr>
          <a:lstStyle/>
          <a:p>
            <a:pPr algn="r">
              <a:spcAft>
                <a:spcPts val="600"/>
              </a:spcAft>
            </a:pPr>
            <a:r>
              <a:rPr lang="en-US" sz="700" dirty="0">
                <a:solidFill>
                  <a:srgbClr val="FFFFFF"/>
                </a:solidFill>
                <a:hlinkClick r:id="rId4" tooltip="http://www.themindfulword.org/2013/art-community-building-new-age-participati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6" name="TextBox 5">
            <a:extLst>
              <a:ext uri="{FF2B5EF4-FFF2-40B4-BE49-F238E27FC236}">
                <a16:creationId xmlns:a16="http://schemas.microsoft.com/office/drawing/2014/main" id="{9DB870A0-66D4-41F6-ACF5-FEA4B2C69C8C}"/>
              </a:ext>
            </a:extLst>
          </p:cNvPr>
          <p:cNvSpPr txBox="1"/>
          <p:nvPr/>
        </p:nvSpPr>
        <p:spPr>
          <a:xfrm>
            <a:off x="404550" y="3870275"/>
            <a:ext cx="9078562"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dirty="0">
                <a:latin typeface="+mj-lt"/>
                <a:ea typeface="+mj-ea"/>
                <a:cs typeface="+mj-cs"/>
              </a:rPr>
              <a:t>Discussion Panel  </a:t>
            </a:r>
          </a:p>
          <a:p>
            <a:pPr defTabSz="914400">
              <a:lnSpc>
                <a:spcPct val="90000"/>
              </a:lnSpc>
              <a:spcBef>
                <a:spcPct val="0"/>
              </a:spcBef>
              <a:spcAft>
                <a:spcPts val="600"/>
              </a:spcAft>
            </a:pPr>
            <a:r>
              <a:rPr lang="en-US" sz="4800" dirty="0">
                <a:solidFill>
                  <a:schemeClr val="bg1"/>
                </a:solidFill>
                <a:latin typeface="+mj-lt"/>
                <a:ea typeface="+mj-ea"/>
                <a:cs typeface="+mj-cs"/>
              </a:rPr>
              <a:t>You are the Experts!</a:t>
            </a:r>
          </a:p>
        </p:txBody>
      </p:sp>
      <p:sp>
        <p:nvSpPr>
          <p:cNvPr id="7" name="TextBox 6">
            <a:extLst>
              <a:ext uri="{FF2B5EF4-FFF2-40B4-BE49-F238E27FC236}">
                <a16:creationId xmlns:a16="http://schemas.microsoft.com/office/drawing/2014/main" id="{C9E79FF8-BB9B-4338-8EE7-CF09896FDE12}"/>
              </a:ext>
            </a:extLst>
          </p:cNvPr>
          <p:cNvSpPr txBox="1"/>
          <p:nvPr/>
        </p:nvSpPr>
        <p:spPr>
          <a:xfrm>
            <a:off x="6431688" y="2093754"/>
            <a:ext cx="5417472" cy="3282732"/>
          </a:xfrm>
          <a:prstGeom prst="round2SameRect">
            <a:avLst>
              <a:gd name="adj1" fmla="val 50000"/>
              <a:gd name="adj2" fmla="val 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solidFill>
                  <a:schemeClr val="bg1"/>
                </a:solidFill>
              </a:rPr>
              <a:t>Display your role card.</a:t>
            </a:r>
          </a:p>
          <a:p>
            <a:pPr marL="342900" indent="-342900">
              <a:buFont typeface="Arial" panose="020B0604020202020204" pitchFamily="34" charset="0"/>
              <a:buChar char="•"/>
            </a:pPr>
            <a:r>
              <a:rPr lang="en-US" sz="2400" dirty="0">
                <a:solidFill>
                  <a:schemeClr val="bg1"/>
                </a:solidFill>
              </a:rPr>
              <a:t>Use your discussion sheet if you need it.</a:t>
            </a:r>
          </a:p>
          <a:p>
            <a:pPr marL="342900" indent="-342900">
              <a:buFont typeface="Arial" panose="020B0604020202020204" pitchFamily="34" charset="0"/>
              <a:buChar char="•"/>
            </a:pPr>
            <a:r>
              <a:rPr lang="en-US" sz="2400" dirty="0">
                <a:solidFill>
                  <a:schemeClr val="bg1"/>
                </a:solidFill>
              </a:rPr>
              <a:t>Answer your question like an expert.</a:t>
            </a:r>
          </a:p>
          <a:p>
            <a:pPr marL="342900" indent="-342900">
              <a:buFont typeface="Arial" panose="020B0604020202020204" pitchFamily="34" charset="0"/>
              <a:buChar char="•"/>
            </a:pPr>
            <a:r>
              <a:rPr lang="en-US" sz="2400" dirty="0">
                <a:solidFill>
                  <a:schemeClr val="bg1"/>
                </a:solidFill>
              </a:rPr>
              <a:t>Pass your role card to the next person in your group.</a:t>
            </a:r>
          </a:p>
          <a:p>
            <a:endParaRPr lang="en-US" sz="2400" dirty="0">
              <a:solidFill>
                <a:schemeClr val="bg1"/>
              </a:solidFill>
            </a:endParaRPr>
          </a:p>
        </p:txBody>
      </p:sp>
    </p:spTree>
    <p:extLst>
      <p:ext uri="{BB962C8B-B14F-4D97-AF65-F5344CB8AC3E}">
        <p14:creationId xmlns:p14="http://schemas.microsoft.com/office/powerpoint/2010/main" val="240312896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E6F6F7-C1AD-4BBE-83DA-D2C91CE5D6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353"/>
          <a:stretch/>
        </p:blipFill>
        <p:spPr>
          <a:xfrm>
            <a:off x="113153" y="120107"/>
            <a:ext cx="3208729" cy="3121312"/>
          </a:xfrm>
          <a:prstGeom prst="rect">
            <a:avLst/>
          </a:prstGeom>
        </p:spPr>
      </p:pic>
      <p:grpSp>
        <p:nvGrpSpPr>
          <p:cNvPr id="9" name="Group 8">
            <a:extLst>
              <a:ext uri="{FF2B5EF4-FFF2-40B4-BE49-F238E27FC236}">
                <a16:creationId xmlns:a16="http://schemas.microsoft.com/office/drawing/2014/main" id="{999A91D8-4785-4B60-A883-47931E1DDFBB}"/>
              </a:ext>
            </a:extLst>
          </p:cNvPr>
          <p:cNvGrpSpPr/>
          <p:nvPr/>
        </p:nvGrpSpPr>
        <p:grpSpPr>
          <a:xfrm>
            <a:off x="8764196" y="120107"/>
            <a:ext cx="3208729" cy="2994568"/>
            <a:chOff x="7032004" y="1758746"/>
            <a:chExt cx="4546781" cy="4640114"/>
          </a:xfrm>
        </p:grpSpPr>
        <p:grpSp>
          <p:nvGrpSpPr>
            <p:cNvPr id="8" name="Group 7">
              <a:extLst>
                <a:ext uri="{FF2B5EF4-FFF2-40B4-BE49-F238E27FC236}">
                  <a16:creationId xmlns:a16="http://schemas.microsoft.com/office/drawing/2014/main" id="{D92549E9-8707-4F2B-ABE0-31B4D284F0B5}"/>
                </a:ext>
              </a:extLst>
            </p:cNvPr>
            <p:cNvGrpSpPr/>
            <p:nvPr/>
          </p:nvGrpSpPr>
          <p:grpSpPr>
            <a:xfrm>
              <a:off x="7032004" y="1758746"/>
              <a:ext cx="4546781" cy="4640114"/>
              <a:chOff x="7032004" y="1758746"/>
              <a:chExt cx="4546781" cy="4640114"/>
            </a:xfrm>
          </p:grpSpPr>
          <p:pic>
            <p:nvPicPr>
              <p:cNvPr id="3" name="Picture 2">
                <a:extLst>
                  <a:ext uri="{FF2B5EF4-FFF2-40B4-BE49-F238E27FC236}">
                    <a16:creationId xmlns:a16="http://schemas.microsoft.com/office/drawing/2014/main" id="{DEFFFB9B-0203-46D2-82E5-8CB9641C58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032004" y="1758746"/>
                <a:ext cx="4546781" cy="4640114"/>
              </a:xfrm>
              <a:prstGeom prst="rect">
                <a:avLst/>
              </a:prstGeom>
            </p:spPr>
          </p:pic>
          <p:sp>
            <p:nvSpPr>
              <p:cNvPr id="7" name="Oval 6">
                <a:extLst>
                  <a:ext uri="{FF2B5EF4-FFF2-40B4-BE49-F238E27FC236}">
                    <a16:creationId xmlns:a16="http://schemas.microsoft.com/office/drawing/2014/main" id="{4892759C-595F-4C91-8B8E-C5C3BAC3A9EB}"/>
                  </a:ext>
                </a:extLst>
              </p:cNvPr>
              <p:cNvSpPr/>
              <p:nvPr/>
            </p:nvSpPr>
            <p:spPr>
              <a:xfrm>
                <a:off x="7686675" y="2200275"/>
                <a:ext cx="914400" cy="10144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CB0E5C7-73A9-409D-946C-34AAE01433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19785" y="2170768"/>
              <a:ext cx="795130" cy="1073426"/>
            </a:xfrm>
            <a:prstGeom prst="rect">
              <a:avLst/>
            </a:prstGeom>
          </p:spPr>
        </p:pic>
      </p:grpSp>
      <p:sp>
        <p:nvSpPr>
          <p:cNvPr id="10" name="TextBox 9">
            <a:extLst>
              <a:ext uri="{FF2B5EF4-FFF2-40B4-BE49-F238E27FC236}">
                <a16:creationId xmlns:a16="http://schemas.microsoft.com/office/drawing/2014/main" id="{F657419C-E060-47E2-BFED-2C392CBE1223}"/>
              </a:ext>
            </a:extLst>
          </p:cNvPr>
          <p:cNvSpPr txBox="1"/>
          <p:nvPr/>
        </p:nvSpPr>
        <p:spPr>
          <a:xfrm>
            <a:off x="1157288" y="847015"/>
            <a:ext cx="9444037" cy="1323439"/>
          </a:xfrm>
          <a:prstGeom prst="rect">
            <a:avLst/>
          </a:prstGeom>
          <a:noFill/>
        </p:spPr>
        <p:txBody>
          <a:bodyPr wrap="square" rtlCol="0">
            <a:spAutoFit/>
          </a:bodyPr>
          <a:lstStyle/>
          <a:p>
            <a:pPr algn="ctr"/>
            <a:r>
              <a:rPr lang="en-US" sz="4000" dirty="0"/>
              <a:t>Thinking About </a:t>
            </a:r>
          </a:p>
          <a:p>
            <a:pPr algn="ctr"/>
            <a:r>
              <a:rPr lang="en-US" sz="4000" dirty="0"/>
              <a:t>How Energy Impacts Us</a:t>
            </a:r>
          </a:p>
        </p:txBody>
      </p:sp>
      <p:graphicFrame>
        <p:nvGraphicFramePr>
          <p:cNvPr id="11" name="Table 11">
            <a:extLst>
              <a:ext uri="{FF2B5EF4-FFF2-40B4-BE49-F238E27FC236}">
                <a16:creationId xmlns:a16="http://schemas.microsoft.com/office/drawing/2014/main" id="{884FCAE3-45EF-4E25-BC24-5AF7882B8625}"/>
              </a:ext>
            </a:extLst>
          </p:cNvPr>
          <p:cNvGraphicFramePr>
            <a:graphicFrameLocks noGrp="1"/>
          </p:cNvGraphicFramePr>
          <p:nvPr/>
        </p:nvGraphicFramePr>
        <p:xfrm>
          <a:off x="113153" y="2897362"/>
          <a:ext cx="11859772" cy="3840531"/>
        </p:xfrm>
        <a:graphic>
          <a:graphicData uri="http://schemas.openxmlformats.org/drawingml/2006/table">
            <a:tbl>
              <a:tblPr firstRow="1" bandRow="1">
                <a:tableStyleId>{D113A9D2-9D6B-4929-AA2D-F23B5EE8CBE7}</a:tableStyleId>
              </a:tblPr>
              <a:tblGrid>
                <a:gridCol w="2964943">
                  <a:extLst>
                    <a:ext uri="{9D8B030D-6E8A-4147-A177-3AD203B41FA5}">
                      <a16:colId xmlns:a16="http://schemas.microsoft.com/office/drawing/2014/main" val="2068840153"/>
                    </a:ext>
                  </a:extLst>
                </a:gridCol>
                <a:gridCol w="2964943">
                  <a:extLst>
                    <a:ext uri="{9D8B030D-6E8A-4147-A177-3AD203B41FA5}">
                      <a16:colId xmlns:a16="http://schemas.microsoft.com/office/drawing/2014/main" val="913872683"/>
                    </a:ext>
                  </a:extLst>
                </a:gridCol>
                <a:gridCol w="2964943">
                  <a:extLst>
                    <a:ext uri="{9D8B030D-6E8A-4147-A177-3AD203B41FA5}">
                      <a16:colId xmlns:a16="http://schemas.microsoft.com/office/drawing/2014/main" val="2473622416"/>
                    </a:ext>
                  </a:extLst>
                </a:gridCol>
                <a:gridCol w="2964943">
                  <a:extLst>
                    <a:ext uri="{9D8B030D-6E8A-4147-A177-3AD203B41FA5}">
                      <a16:colId xmlns:a16="http://schemas.microsoft.com/office/drawing/2014/main" val="3182481508"/>
                    </a:ext>
                  </a:extLst>
                </a:gridCol>
              </a:tblGrid>
              <a:tr h="799188">
                <a:tc gridSpan="4">
                  <a:txBody>
                    <a:bodyPr/>
                    <a:lstStyle/>
                    <a:p>
                      <a:pPr algn="ctr"/>
                      <a:r>
                        <a:rPr lang="en-US" sz="3600" dirty="0"/>
                        <a:t>Our Thoughts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2735043"/>
                  </a:ext>
                </a:extLst>
              </a:tr>
              <a:tr h="304134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48149063"/>
                  </a:ext>
                </a:extLst>
              </a:tr>
            </a:tbl>
          </a:graphicData>
        </a:graphic>
      </p:graphicFrame>
    </p:spTree>
    <p:extLst>
      <p:ext uri="{BB962C8B-B14F-4D97-AF65-F5344CB8AC3E}">
        <p14:creationId xmlns:p14="http://schemas.microsoft.com/office/powerpoint/2010/main" val="297993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1221364" y="1649242"/>
            <a:ext cx="5269954" cy="826430"/>
          </a:xfrm>
        </p:spPr>
        <p:txBody>
          <a:bodyPr vert="horz" lIns="91440" tIns="45720" rIns="91440" bIns="45720" rtlCol="0" anchor="t">
            <a:normAutofit/>
          </a:bodyPr>
          <a:lstStyle/>
          <a:p>
            <a:r>
              <a:rPr lang="en-US" sz="4800" dirty="0">
                <a:solidFill>
                  <a:srgbClr val="FFFFFF"/>
                </a:solidFill>
              </a:rPr>
              <a:t>Today’s Challenge</a:t>
            </a:r>
          </a:p>
        </p:txBody>
      </p:sp>
      <p:sp>
        <p:nvSpPr>
          <p:cNvPr id="3" name="TextBox 2">
            <a:extLst>
              <a:ext uri="{FF2B5EF4-FFF2-40B4-BE49-F238E27FC236}">
                <a16:creationId xmlns:a16="http://schemas.microsoft.com/office/drawing/2014/main" id="{FFA0F1AB-98B7-40EB-A0F3-1EA12CF39A22}"/>
              </a:ext>
            </a:extLst>
          </p:cNvPr>
          <p:cNvSpPr txBox="1"/>
          <p:nvPr/>
        </p:nvSpPr>
        <p:spPr>
          <a:xfrm>
            <a:off x="2255260" y="2630766"/>
            <a:ext cx="4915516" cy="224676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solidFill>
                  <a:schemeClr val="bg1"/>
                </a:solidFill>
              </a:rPr>
              <a:t>Students learn how important mineral and energy resources are to Wyoming’s culture and economy.</a:t>
            </a:r>
          </a:p>
        </p:txBody>
      </p:sp>
      <p:pic>
        <p:nvPicPr>
          <p:cNvPr id="5" name="Picture 4">
            <a:extLst>
              <a:ext uri="{FF2B5EF4-FFF2-40B4-BE49-F238E27FC236}">
                <a16:creationId xmlns:a16="http://schemas.microsoft.com/office/drawing/2014/main" id="{A8BF8090-55A1-460B-8EBD-988B7AC023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8745" y="63587"/>
            <a:ext cx="4501661" cy="6752492"/>
          </a:xfrm>
          <a:prstGeom prst="rect">
            <a:avLst/>
          </a:prstGeom>
          <a:ln w="76200">
            <a:solidFill>
              <a:schemeClr val="accent5"/>
            </a:solidFill>
          </a:ln>
        </p:spPr>
      </p:pic>
    </p:spTree>
    <p:extLst>
      <p:ext uri="{BB962C8B-B14F-4D97-AF65-F5344CB8AC3E}">
        <p14:creationId xmlns:p14="http://schemas.microsoft.com/office/powerpoint/2010/main" val="62844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8952553" y="767651"/>
            <a:ext cx="2926080" cy="2468880"/>
          </a:xfrm>
        </p:spPr>
        <p:txBody>
          <a:bodyPr>
            <a:normAutofit/>
          </a:bodyPr>
          <a:lstStyle/>
          <a:p>
            <a:pPr algn="l"/>
            <a:r>
              <a:rPr lang="en-US" sz="3700" dirty="0">
                <a:solidFill>
                  <a:schemeClr val="bg1"/>
                </a:solidFill>
                <a:latin typeface="Arial" panose="020B0604020202020204" pitchFamily="34" charset="0"/>
                <a:cs typeface="Arial" panose="020B0604020202020204" pitchFamily="34" charset="0"/>
              </a:rPr>
              <a:t>What did we learn from today’s challenge?</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a:extLst>
              <a:ext uri="{FF2B5EF4-FFF2-40B4-BE49-F238E27FC236}">
                <a16:creationId xmlns:a16="http://schemas.microsoft.com/office/drawing/2014/main" id="{5D93F493-1EAD-403D-A037-51C8F7D4451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23F0B8B-5769-4390-835C-C5B515B9D25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044922" y="3471411"/>
            <a:ext cx="2501708" cy="2501708"/>
          </a:xfrm>
          <a:prstGeom prst="rect">
            <a:avLst/>
          </a:prstGeom>
        </p:spPr>
      </p:pic>
    </p:spTree>
    <p:extLst>
      <p:ext uri="{BB962C8B-B14F-4D97-AF65-F5344CB8AC3E}">
        <p14:creationId xmlns:p14="http://schemas.microsoft.com/office/powerpoint/2010/main" val="87766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0" y="2772429"/>
            <a:ext cx="3201366" cy="685462"/>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000" kern="1200" dirty="0">
                <a:solidFill>
                  <a:srgbClr val="FFFFFF"/>
                </a:solidFill>
                <a:latin typeface="+mj-lt"/>
                <a:ea typeface="+mj-ea"/>
                <a:cs typeface="+mj-cs"/>
              </a:rPr>
              <a:t>Vocabulary</a:t>
            </a:r>
          </a:p>
        </p:txBody>
      </p:sp>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488023" y="55935"/>
            <a:ext cx="7642445" cy="6729983"/>
          </a:xfrm>
          <a:solidFill>
            <a:schemeClr val="bg1">
              <a:alpha val="50000"/>
            </a:schemeClr>
          </a:solidFill>
        </p:spPr>
        <p:txBody>
          <a:bodyPr vert="horz" lIns="91440" tIns="45720" rIns="91440" bIns="45720" rtlCol="0" anchor="ctr">
            <a:noAutofit/>
          </a:bodyPr>
          <a:lstStyle/>
          <a:p>
            <a:pPr fontAlgn="base"/>
            <a:r>
              <a:rPr lang="en-US" b="1" dirty="0"/>
              <a:t>Culture –</a:t>
            </a:r>
            <a:r>
              <a:rPr lang="en-US" dirty="0"/>
              <a:t> a way of thinking, behaving, or working that exists in a place or organization</a:t>
            </a:r>
          </a:p>
          <a:p>
            <a:pPr fontAlgn="base"/>
            <a:r>
              <a:rPr lang="en-US" b="1" dirty="0"/>
              <a:t>Economy –</a:t>
            </a:r>
            <a:r>
              <a:rPr lang="en-US" dirty="0"/>
              <a:t> financial system of interaction and exchange</a:t>
            </a:r>
          </a:p>
          <a:p>
            <a:pPr fontAlgn="base"/>
            <a:r>
              <a:rPr lang="en-US" b="1" dirty="0"/>
              <a:t>Impact –</a:t>
            </a:r>
            <a:r>
              <a:rPr lang="en-US" dirty="0"/>
              <a:t> have a strong effect on someone or something</a:t>
            </a:r>
          </a:p>
          <a:p>
            <a:endParaRPr lang="en-US" sz="2000" dirty="0"/>
          </a:p>
        </p:txBody>
      </p:sp>
    </p:spTree>
    <p:extLst>
      <p:ext uri="{BB962C8B-B14F-4D97-AF65-F5344CB8AC3E}">
        <p14:creationId xmlns:p14="http://schemas.microsoft.com/office/powerpoint/2010/main" val="202392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C1C850-2918-4EF0-83C0-85953D651695}"/>
              </a:ext>
            </a:extLst>
          </p:cNvPr>
          <p:cNvSpPr txBox="1"/>
          <p:nvPr/>
        </p:nvSpPr>
        <p:spPr>
          <a:xfrm>
            <a:off x="426345" y="620755"/>
            <a:ext cx="4202917" cy="561648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kern="1200" dirty="0">
                <a:latin typeface="+mj-lt"/>
                <a:ea typeface="+mj-ea"/>
                <a:cs typeface="+mj-cs"/>
              </a:rPr>
              <a:t>Highlights from our last lesson:</a:t>
            </a:r>
          </a:p>
          <a:p>
            <a:pPr defTabSz="914400">
              <a:lnSpc>
                <a:spcPct val="90000"/>
              </a:lnSpc>
              <a:spcBef>
                <a:spcPct val="0"/>
              </a:spcBef>
              <a:spcAft>
                <a:spcPts val="600"/>
              </a:spcAft>
            </a:pPr>
            <a:endParaRPr lang="en-US" sz="3200" dirty="0">
              <a:solidFill>
                <a:schemeClr val="accent2"/>
              </a:solidFill>
            </a:endParaRPr>
          </a:p>
          <a:p>
            <a:pPr defTabSz="914400">
              <a:lnSpc>
                <a:spcPct val="90000"/>
              </a:lnSpc>
              <a:spcBef>
                <a:spcPct val="0"/>
              </a:spcBef>
              <a:spcAft>
                <a:spcPts val="600"/>
              </a:spcAft>
            </a:pPr>
            <a:r>
              <a:rPr lang="en-US" sz="3200" dirty="0">
                <a:solidFill>
                  <a:schemeClr val="accent2"/>
                </a:solidFill>
              </a:rPr>
              <a:t>What did you learn from yesterday’s challenge?</a:t>
            </a:r>
          </a:p>
          <a:p>
            <a:pPr defTabSz="914400">
              <a:lnSpc>
                <a:spcPct val="90000"/>
              </a:lnSpc>
              <a:spcBef>
                <a:spcPct val="0"/>
              </a:spcBef>
              <a:spcAft>
                <a:spcPts val="600"/>
              </a:spcAft>
            </a:pPr>
            <a:endParaRPr lang="en-US" sz="4800" kern="1200" dirty="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92CA8C-70B8-4A37-87E9-3989A444BD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2606" y="517025"/>
            <a:ext cx="6999394" cy="5804262"/>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6510337" y="1470470"/>
            <a:ext cx="4548188" cy="2801493"/>
          </a:xfrm>
        </p:spPr>
        <p:txBody>
          <a:bodyPr vert="horz" lIns="91440" tIns="45720" rIns="91440" bIns="45720" rtlCol="0" anchor="t">
            <a:normAutofit/>
          </a:bodyPr>
          <a:lstStyle/>
          <a:p>
            <a:pPr marL="0" indent="0">
              <a:buNone/>
            </a:pPr>
            <a:r>
              <a:rPr lang="en-US" sz="3600" dirty="0">
                <a:solidFill>
                  <a:schemeClr val="bg1"/>
                </a:solidFill>
              </a:rPr>
              <a:t>Think back on:</a:t>
            </a:r>
          </a:p>
          <a:p>
            <a:pPr lvl="1"/>
            <a:r>
              <a:rPr lang="en-US" dirty="0">
                <a:solidFill>
                  <a:schemeClr val="bg1"/>
                </a:solidFill>
              </a:rPr>
              <a:t>Renewable resources</a:t>
            </a:r>
            <a:endParaRPr lang="en-US" dirty="0">
              <a:solidFill>
                <a:schemeClr val="bg1"/>
              </a:solidFill>
              <a:cs typeface="Arial"/>
            </a:endParaRPr>
          </a:p>
          <a:p>
            <a:pPr lvl="1"/>
            <a:r>
              <a:rPr lang="en-US" dirty="0">
                <a:solidFill>
                  <a:schemeClr val="bg1"/>
                </a:solidFill>
              </a:rPr>
              <a:t>Nonrenewable resources</a:t>
            </a:r>
            <a:endParaRPr lang="en-US" dirty="0">
              <a:solidFill>
                <a:schemeClr val="bg1"/>
              </a:solidFill>
              <a:cs typeface="Arial"/>
            </a:endParaRPr>
          </a:p>
          <a:p>
            <a:pPr lvl="1"/>
            <a:r>
              <a:rPr lang="en-US" dirty="0">
                <a:solidFill>
                  <a:schemeClr val="bg1"/>
                </a:solidFill>
              </a:rPr>
              <a:t>Stewardship of those resources</a:t>
            </a:r>
            <a:endParaRPr lang="en-US" dirty="0">
              <a:solidFill>
                <a:schemeClr val="bg1"/>
              </a:solidFill>
              <a:cs typeface="Arial"/>
            </a:endParaRPr>
          </a:p>
        </p:txBody>
      </p:sp>
    </p:spTree>
    <p:extLst>
      <p:ext uri="{BB962C8B-B14F-4D97-AF65-F5344CB8AC3E}">
        <p14:creationId xmlns:p14="http://schemas.microsoft.com/office/powerpoint/2010/main" val="3450496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E6F6F7-C1AD-4BBE-83DA-D2C91CE5D6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353"/>
          <a:stretch/>
        </p:blipFill>
        <p:spPr>
          <a:xfrm>
            <a:off x="113153" y="120107"/>
            <a:ext cx="3208729" cy="3121312"/>
          </a:xfrm>
          <a:prstGeom prst="rect">
            <a:avLst/>
          </a:prstGeom>
        </p:spPr>
      </p:pic>
      <p:grpSp>
        <p:nvGrpSpPr>
          <p:cNvPr id="9" name="Group 8">
            <a:extLst>
              <a:ext uri="{FF2B5EF4-FFF2-40B4-BE49-F238E27FC236}">
                <a16:creationId xmlns:a16="http://schemas.microsoft.com/office/drawing/2014/main" id="{999A91D8-4785-4B60-A883-47931E1DDFBB}"/>
              </a:ext>
            </a:extLst>
          </p:cNvPr>
          <p:cNvGrpSpPr/>
          <p:nvPr/>
        </p:nvGrpSpPr>
        <p:grpSpPr>
          <a:xfrm>
            <a:off x="8764196" y="120107"/>
            <a:ext cx="3208729" cy="2994568"/>
            <a:chOff x="7032004" y="1758746"/>
            <a:chExt cx="4546781" cy="4640114"/>
          </a:xfrm>
        </p:grpSpPr>
        <p:grpSp>
          <p:nvGrpSpPr>
            <p:cNvPr id="8" name="Group 7">
              <a:extLst>
                <a:ext uri="{FF2B5EF4-FFF2-40B4-BE49-F238E27FC236}">
                  <a16:creationId xmlns:a16="http://schemas.microsoft.com/office/drawing/2014/main" id="{D92549E9-8707-4F2B-ABE0-31B4D284F0B5}"/>
                </a:ext>
              </a:extLst>
            </p:cNvPr>
            <p:cNvGrpSpPr/>
            <p:nvPr/>
          </p:nvGrpSpPr>
          <p:grpSpPr>
            <a:xfrm>
              <a:off x="7032004" y="1758746"/>
              <a:ext cx="4546781" cy="4640114"/>
              <a:chOff x="7032004" y="1758746"/>
              <a:chExt cx="4546781" cy="4640114"/>
            </a:xfrm>
          </p:grpSpPr>
          <p:pic>
            <p:nvPicPr>
              <p:cNvPr id="3" name="Picture 2">
                <a:extLst>
                  <a:ext uri="{FF2B5EF4-FFF2-40B4-BE49-F238E27FC236}">
                    <a16:creationId xmlns:a16="http://schemas.microsoft.com/office/drawing/2014/main" id="{DEFFFB9B-0203-46D2-82E5-8CB9641C58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032004" y="1758746"/>
                <a:ext cx="4546781" cy="4640114"/>
              </a:xfrm>
              <a:prstGeom prst="rect">
                <a:avLst/>
              </a:prstGeom>
            </p:spPr>
          </p:pic>
          <p:sp>
            <p:nvSpPr>
              <p:cNvPr id="7" name="Oval 6">
                <a:extLst>
                  <a:ext uri="{FF2B5EF4-FFF2-40B4-BE49-F238E27FC236}">
                    <a16:creationId xmlns:a16="http://schemas.microsoft.com/office/drawing/2014/main" id="{4892759C-595F-4C91-8B8E-C5C3BAC3A9EB}"/>
                  </a:ext>
                </a:extLst>
              </p:cNvPr>
              <p:cNvSpPr/>
              <p:nvPr/>
            </p:nvSpPr>
            <p:spPr>
              <a:xfrm>
                <a:off x="7686675" y="2200275"/>
                <a:ext cx="914400" cy="10144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CB0E5C7-73A9-409D-946C-34AAE01433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19785" y="2170768"/>
              <a:ext cx="795130" cy="1073426"/>
            </a:xfrm>
            <a:prstGeom prst="rect">
              <a:avLst/>
            </a:prstGeom>
          </p:spPr>
        </p:pic>
      </p:grpSp>
      <p:sp>
        <p:nvSpPr>
          <p:cNvPr id="10" name="TextBox 9">
            <a:extLst>
              <a:ext uri="{FF2B5EF4-FFF2-40B4-BE49-F238E27FC236}">
                <a16:creationId xmlns:a16="http://schemas.microsoft.com/office/drawing/2014/main" id="{F657419C-E060-47E2-BFED-2C392CBE1223}"/>
              </a:ext>
            </a:extLst>
          </p:cNvPr>
          <p:cNvSpPr txBox="1"/>
          <p:nvPr/>
        </p:nvSpPr>
        <p:spPr>
          <a:xfrm>
            <a:off x="1157288" y="847015"/>
            <a:ext cx="9444037" cy="1323439"/>
          </a:xfrm>
          <a:prstGeom prst="rect">
            <a:avLst/>
          </a:prstGeom>
          <a:noFill/>
        </p:spPr>
        <p:txBody>
          <a:bodyPr wrap="square" rtlCol="0">
            <a:spAutoFit/>
          </a:bodyPr>
          <a:lstStyle/>
          <a:p>
            <a:pPr algn="ctr"/>
            <a:r>
              <a:rPr lang="en-US" sz="4000" dirty="0"/>
              <a:t>Thinking About </a:t>
            </a:r>
          </a:p>
          <a:p>
            <a:pPr algn="ctr"/>
            <a:r>
              <a:rPr lang="en-US" sz="4000" dirty="0"/>
              <a:t>How Energy Impacts Us</a:t>
            </a:r>
          </a:p>
        </p:txBody>
      </p:sp>
      <p:graphicFrame>
        <p:nvGraphicFramePr>
          <p:cNvPr id="11" name="Table 11">
            <a:extLst>
              <a:ext uri="{FF2B5EF4-FFF2-40B4-BE49-F238E27FC236}">
                <a16:creationId xmlns:a16="http://schemas.microsoft.com/office/drawing/2014/main" id="{884FCAE3-45EF-4E25-BC24-5AF7882B8625}"/>
              </a:ext>
            </a:extLst>
          </p:cNvPr>
          <p:cNvGraphicFramePr>
            <a:graphicFrameLocks noGrp="1"/>
          </p:cNvGraphicFramePr>
          <p:nvPr>
            <p:extLst>
              <p:ext uri="{D42A27DB-BD31-4B8C-83A1-F6EECF244321}">
                <p14:modId xmlns:p14="http://schemas.microsoft.com/office/powerpoint/2010/main" val="1561233322"/>
              </p:ext>
            </p:extLst>
          </p:nvPr>
        </p:nvGraphicFramePr>
        <p:xfrm>
          <a:off x="113153" y="2897362"/>
          <a:ext cx="11859772" cy="3840531"/>
        </p:xfrm>
        <a:graphic>
          <a:graphicData uri="http://schemas.openxmlformats.org/drawingml/2006/table">
            <a:tbl>
              <a:tblPr firstRow="1" bandRow="1">
                <a:tableStyleId>{D113A9D2-9D6B-4929-AA2D-F23B5EE8CBE7}</a:tableStyleId>
              </a:tblPr>
              <a:tblGrid>
                <a:gridCol w="2964943">
                  <a:extLst>
                    <a:ext uri="{9D8B030D-6E8A-4147-A177-3AD203B41FA5}">
                      <a16:colId xmlns:a16="http://schemas.microsoft.com/office/drawing/2014/main" val="2068840153"/>
                    </a:ext>
                  </a:extLst>
                </a:gridCol>
                <a:gridCol w="2964943">
                  <a:extLst>
                    <a:ext uri="{9D8B030D-6E8A-4147-A177-3AD203B41FA5}">
                      <a16:colId xmlns:a16="http://schemas.microsoft.com/office/drawing/2014/main" val="913872683"/>
                    </a:ext>
                  </a:extLst>
                </a:gridCol>
                <a:gridCol w="2964943">
                  <a:extLst>
                    <a:ext uri="{9D8B030D-6E8A-4147-A177-3AD203B41FA5}">
                      <a16:colId xmlns:a16="http://schemas.microsoft.com/office/drawing/2014/main" val="2473622416"/>
                    </a:ext>
                  </a:extLst>
                </a:gridCol>
                <a:gridCol w="2964943">
                  <a:extLst>
                    <a:ext uri="{9D8B030D-6E8A-4147-A177-3AD203B41FA5}">
                      <a16:colId xmlns:a16="http://schemas.microsoft.com/office/drawing/2014/main" val="3182481508"/>
                    </a:ext>
                  </a:extLst>
                </a:gridCol>
              </a:tblGrid>
              <a:tr h="799188">
                <a:tc gridSpan="4">
                  <a:txBody>
                    <a:bodyPr/>
                    <a:lstStyle/>
                    <a:p>
                      <a:pPr algn="ctr"/>
                      <a:r>
                        <a:rPr lang="en-US" sz="3600" dirty="0"/>
                        <a:t>Our Thoughts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2735043"/>
                  </a:ext>
                </a:extLst>
              </a:tr>
              <a:tr h="304134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48149063"/>
                  </a:ext>
                </a:extLst>
              </a:tr>
            </a:tbl>
          </a:graphicData>
        </a:graphic>
      </p:graphicFrame>
    </p:spTree>
    <p:extLst>
      <p:ext uri="{BB962C8B-B14F-4D97-AF65-F5344CB8AC3E}">
        <p14:creationId xmlns:p14="http://schemas.microsoft.com/office/powerpoint/2010/main" val="128271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4" name="Text Placeholder 3">
            <a:extLst>
              <a:ext uri="{FF2B5EF4-FFF2-40B4-BE49-F238E27FC236}">
                <a16:creationId xmlns:a16="http://schemas.microsoft.com/office/drawing/2014/main" id="{CEBA7873-7016-4CC4-9E1F-EBA3FA04C8AC}"/>
              </a:ext>
            </a:extLst>
          </p:cNvPr>
          <p:cNvSpPr>
            <a:spLocks noGrp="1"/>
          </p:cNvSpPr>
          <p:nvPr>
            <p:ph type="body" sz="half" idx="2"/>
          </p:nvPr>
        </p:nvSpPr>
        <p:spPr>
          <a:xfrm>
            <a:off x="173758" y="341141"/>
            <a:ext cx="5595907" cy="6175717"/>
          </a:xfrm>
          <a:custGeom>
            <a:avLst/>
            <a:gdLst>
              <a:gd name="connsiteX0" fmla="*/ 0 w 5595907"/>
              <a:gd name="connsiteY0" fmla="*/ 0 h 6175717"/>
              <a:gd name="connsiteX1" fmla="*/ 559591 w 5595907"/>
              <a:gd name="connsiteY1" fmla="*/ 0 h 6175717"/>
              <a:gd name="connsiteX2" fmla="*/ 1231100 w 5595907"/>
              <a:gd name="connsiteY2" fmla="*/ 0 h 6175717"/>
              <a:gd name="connsiteX3" fmla="*/ 1622813 w 5595907"/>
              <a:gd name="connsiteY3" fmla="*/ 0 h 6175717"/>
              <a:gd name="connsiteX4" fmla="*/ 2182404 w 5595907"/>
              <a:gd name="connsiteY4" fmla="*/ 0 h 6175717"/>
              <a:gd name="connsiteX5" fmla="*/ 2797954 w 5595907"/>
              <a:gd name="connsiteY5" fmla="*/ 0 h 6175717"/>
              <a:gd name="connsiteX6" fmla="*/ 3245626 w 5595907"/>
              <a:gd name="connsiteY6" fmla="*/ 0 h 6175717"/>
              <a:gd name="connsiteX7" fmla="*/ 3805217 w 5595907"/>
              <a:gd name="connsiteY7" fmla="*/ 0 h 6175717"/>
              <a:gd name="connsiteX8" fmla="*/ 4252889 w 5595907"/>
              <a:gd name="connsiteY8" fmla="*/ 0 h 6175717"/>
              <a:gd name="connsiteX9" fmla="*/ 4868439 w 5595907"/>
              <a:gd name="connsiteY9" fmla="*/ 0 h 6175717"/>
              <a:gd name="connsiteX10" fmla="*/ 5595907 w 5595907"/>
              <a:gd name="connsiteY10" fmla="*/ 0 h 6175717"/>
              <a:gd name="connsiteX11" fmla="*/ 5595907 w 5595907"/>
              <a:gd name="connsiteY11" fmla="*/ 499672 h 6175717"/>
              <a:gd name="connsiteX12" fmla="*/ 5595907 w 5595907"/>
              <a:gd name="connsiteY12" fmla="*/ 1061100 h 6175717"/>
              <a:gd name="connsiteX13" fmla="*/ 5595907 w 5595907"/>
              <a:gd name="connsiteY13" fmla="*/ 1684286 h 6175717"/>
              <a:gd name="connsiteX14" fmla="*/ 5595907 w 5595907"/>
              <a:gd name="connsiteY14" fmla="*/ 2122201 h 6175717"/>
              <a:gd name="connsiteX15" fmla="*/ 5595907 w 5595907"/>
              <a:gd name="connsiteY15" fmla="*/ 2745387 h 6175717"/>
              <a:gd name="connsiteX16" fmla="*/ 5595907 w 5595907"/>
              <a:gd name="connsiteY16" fmla="*/ 3245059 h 6175717"/>
              <a:gd name="connsiteX17" fmla="*/ 5595907 w 5595907"/>
              <a:gd name="connsiteY17" fmla="*/ 3868245 h 6175717"/>
              <a:gd name="connsiteX18" fmla="*/ 5595907 w 5595907"/>
              <a:gd name="connsiteY18" fmla="*/ 4429673 h 6175717"/>
              <a:gd name="connsiteX19" fmla="*/ 5595907 w 5595907"/>
              <a:gd name="connsiteY19" fmla="*/ 4991102 h 6175717"/>
              <a:gd name="connsiteX20" fmla="*/ 5595907 w 5595907"/>
              <a:gd name="connsiteY20" fmla="*/ 5429017 h 6175717"/>
              <a:gd name="connsiteX21" fmla="*/ 5595907 w 5595907"/>
              <a:gd name="connsiteY21" fmla="*/ 6175717 h 6175717"/>
              <a:gd name="connsiteX22" fmla="*/ 5036316 w 5595907"/>
              <a:gd name="connsiteY22" fmla="*/ 6175717 h 6175717"/>
              <a:gd name="connsiteX23" fmla="*/ 4532685 w 5595907"/>
              <a:gd name="connsiteY23" fmla="*/ 6175717 h 6175717"/>
              <a:gd name="connsiteX24" fmla="*/ 3917135 w 5595907"/>
              <a:gd name="connsiteY24" fmla="*/ 6175717 h 6175717"/>
              <a:gd name="connsiteX25" fmla="*/ 3413503 w 5595907"/>
              <a:gd name="connsiteY25" fmla="*/ 6175717 h 6175717"/>
              <a:gd name="connsiteX26" fmla="*/ 3021790 w 5595907"/>
              <a:gd name="connsiteY26" fmla="*/ 6175717 h 6175717"/>
              <a:gd name="connsiteX27" fmla="*/ 2350281 w 5595907"/>
              <a:gd name="connsiteY27" fmla="*/ 6175717 h 6175717"/>
              <a:gd name="connsiteX28" fmla="*/ 1678772 w 5595907"/>
              <a:gd name="connsiteY28" fmla="*/ 6175717 h 6175717"/>
              <a:gd name="connsiteX29" fmla="*/ 1231100 w 5595907"/>
              <a:gd name="connsiteY29" fmla="*/ 6175717 h 6175717"/>
              <a:gd name="connsiteX30" fmla="*/ 671509 w 5595907"/>
              <a:gd name="connsiteY30" fmla="*/ 6175717 h 6175717"/>
              <a:gd name="connsiteX31" fmla="*/ 0 w 5595907"/>
              <a:gd name="connsiteY31" fmla="*/ 6175717 h 6175717"/>
              <a:gd name="connsiteX32" fmla="*/ 0 w 5595907"/>
              <a:gd name="connsiteY32" fmla="*/ 5552531 h 6175717"/>
              <a:gd name="connsiteX33" fmla="*/ 0 w 5595907"/>
              <a:gd name="connsiteY33" fmla="*/ 5176374 h 6175717"/>
              <a:gd name="connsiteX34" fmla="*/ 0 w 5595907"/>
              <a:gd name="connsiteY34" fmla="*/ 4553188 h 6175717"/>
              <a:gd name="connsiteX35" fmla="*/ 0 w 5595907"/>
              <a:gd name="connsiteY35" fmla="*/ 4053516 h 6175717"/>
              <a:gd name="connsiteX36" fmla="*/ 0 w 5595907"/>
              <a:gd name="connsiteY36" fmla="*/ 3553844 h 6175717"/>
              <a:gd name="connsiteX37" fmla="*/ 0 w 5595907"/>
              <a:gd name="connsiteY37" fmla="*/ 2930658 h 6175717"/>
              <a:gd name="connsiteX38" fmla="*/ 0 w 5595907"/>
              <a:gd name="connsiteY38" fmla="*/ 2492744 h 6175717"/>
              <a:gd name="connsiteX39" fmla="*/ 0 w 5595907"/>
              <a:gd name="connsiteY39" fmla="*/ 2116587 h 6175717"/>
              <a:gd name="connsiteX40" fmla="*/ 0 w 5595907"/>
              <a:gd name="connsiteY40" fmla="*/ 1740429 h 6175717"/>
              <a:gd name="connsiteX41" fmla="*/ 0 w 5595907"/>
              <a:gd name="connsiteY41" fmla="*/ 1179001 h 6175717"/>
              <a:gd name="connsiteX42" fmla="*/ 0 w 5595907"/>
              <a:gd name="connsiteY42" fmla="*/ 679329 h 6175717"/>
              <a:gd name="connsiteX43" fmla="*/ 0 w 5595907"/>
              <a:gd name="connsiteY43" fmla="*/ 0 h 61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95907" h="6175717" fill="none" extrusionOk="0">
                <a:moveTo>
                  <a:pt x="0" y="0"/>
                </a:moveTo>
                <a:cubicBezTo>
                  <a:pt x="197941" y="-20088"/>
                  <a:pt x="378084" y="36184"/>
                  <a:pt x="559591" y="0"/>
                </a:cubicBezTo>
                <a:cubicBezTo>
                  <a:pt x="741098" y="-36184"/>
                  <a:pt x="1073946" y="39122"/>
                  <a:pt x="1231100" y="0"/>
                </a:cubicBezTo>
                <a:cubicBezTo>
                  <a:pt x="1388254" y="-39122"/>
                  <a:pt x="1511793" y="10771"/>
                  <a:pt x="1622813" y="0"/>
                </a:cubicBezTo>
                <a:cubicBezTo>
                  <a:pt x="1733833" y="-10771"/>
                  <a:pt x="1975484" y="39164"/>
                  <a:pt x="2182404" y="0"/>
                </a:cubicBezTo>
                <a:cubicBezTo>
                  <a:pt x="2389324" y="-39164"/>
                  <a:pt x="2555702" y="65376"/>
                  <a:pt x="2797954" y="0"/>
                </a:cubicBezTo>
                <a:cubicBezTo>
                  <a:pt x="3040206" y="-65376"/>
                  <a:pt x="3081280" y="640"/>
                  <a:pt x="3245626" y="0"/>
                </a:cubicBezTo>
                <a:cubicBezTo>
                  <a:pt x="3409972" y="-640"/>
                  <a:pt x="3549089" y="8199"/>
                  <a:pt x="3805217" y="0"/>
                </a:cubicBezTo>
                <a:cubicBezTo>
                  <a:pt x="4061345" y="-8199"/>
                  <a:pt x="4122332" y="10866"/>
                  <a:pt x="4252889" y="0"/>
                </a:cubicBezTo>
                <a:cubicBezTo>
                  <a:pt x="4383446" y="-10866"/>
                  <a:pt x="4698985" y="6411"/>
                  <a:pt x="4868439" y="0"/>
                </a:cubicBezTo>
                <a:cubicBezTo>
                  <a:pt x="5037893" y="-6411"/>
                  <a:pt x="5429875" y="72132"/>
                  <a:pt x="5595907" y="0"/>
                </a:cubicBezTo>
                <a:cubicBezTo>
                  <a:pt x="5610844" y="215159"/>
                  <a:pt x="5562254" y="349818"/>
                  <a:pt x="5595907" y="499672"/>
                </a:cubicBezTo>
                <a:cubicBezTo>
                  <a:pt x="5629560" y="649526"/>
                  <a:pt x="5561701" y="877064"/>
                  <a:pt x="5595907" y="1061100"/>
                </a:cubicBezTo>
                <a:cubicBezTo>
                  <a:pt x="5630113" y="1245136"/>
                  <a:pt x="5556503" y="1457829"/>
                  <a:pt x="5595907" y="1684286"/>
                </a:cubicBezTo>
                <a:cubicBezTo>
                  <a:pt x="5635311" y="1910743"/>
                  <a:pt x="5584935" y="2009999"/>
                  <a:pt x="5595907" y="2122201"/>
                </a:cubicBezTo>
                <a:cubicBezTo>
                  <a:pt x="5606879" y="2234404"/>
                  <a:pt x="5543096" y="2615577"/>
                  <a:pt x="5595907" y="2745387"/>
                </a:cubicBezTo>
                <a:cubicBezTo>
                  <a:pt x="5648718" y="2875197"/>
                  <a:pt x="5584918" y="3005649"/>
                  <a:pt x="5595907" y="3245059"/>
                </a:cubicBezTo>
                <a:cubicBezTo>
                  <a:pt x="5606896" y="3484469"/>
                  <a:pt x="5523810" y="3737642"/>
                  <a:pt x="5595907" y="3868245"/>
                </a:cubicBezTo>
                <a:cubicBezTo>
                  <a:pt x="5668004" y="3998848"/>
                  <a:pt x="5573230" y="4158299"/>
                  <a:pt x="5595907" y="4429673"/>
                </a:cubicBezTo>
                <a:cubicBezTo>
                  <a:pt x="5618584" y="4701047"/>
                  <a:pt x="5530293" y="4851597"/>
                  <a:pt x="5595907" y="4991102"/>
                </a:cubicBezTo>
                <a:cubicBezTo>
                  <a:pt x="5661521" y="5130607"/>
                  <a:pt x="5594368" y="5253260"/>
                  <a:pt x="5595907" y="5429017"/>
                </a:cubicBezTo>
                <a:cubicBezTo>
                  <a:pt x="5597446" y="5604775"/>
                  <a:pt x="5563527" y="6007929"/>
                  <a:pt x="5595907" y="6175717"/>
                </a:cubicBezTo>
                <a:cubicBezTo>
                  <a:pt x="5355429" y="6175745"/>
                  <a:pt x="5208920" y="6112003"/>
                  <a:pt x="5036316" y="6175717"/>
                </a:cubicBezTo>
                <a:cubicBezTo>
                  <a:pt x="4863712" y="6239431"/>
                  <a:pt x="4764688" y="6122077"/>
                  <a:pt x="4532685" y="6175717"/>
                </a:cubicBezTo>
                <a:cubicBezTo>
                  <a:pt x="4300682" y="6229357"/>
                  <a:pt x="4200045" y="6146911"/>
                  <a:pt x="3917135" y="6175717"/>
                </a:cubicBezTo>
                <a:cubicBezTo>
                  <a:pt x="3634225" y="6204523"/>
                  <a:pt x="3521919" y="6168299"/>
                  <a:pt x="3413503" y="6175717"/>
                </a:cubicBezTo>
                <a:cubicBezTo>
                  <a:pt x="3305087" y="6183135"/>
                  <a:pt x="3164240" y="6170175"/>
                  <a:pt x="3021790" y="6175717"/>
                </a:cubicBezTo>
                <a:cubicBezTo>
                  <a:pt x="2879340" y="6181259"/>
                  <a:pt x="2528348" y="6152000"/>
                  <a:pt x="2350281" y="6175717"/>
                </a:cubicBezTo>
                <a:cubicBezTo>
                  <a:pt x="2172214" y="6199434"/>
                  <a:pt x="1920567" y="6108957"/>
                  <a:pt x="1678772" y="6175717"/>
                </a:cubicBezTo>
                <a:cubicBezTo>
                  <a:pt x="1436977" y="6242477"/>
                  <a:pt x="1417274" y="6159981"/>
                  <a:pt x="1231100" y="6175717"/>
                </a:cubicBezTo>
                <a:cubicBezTo>
                  <a:pt x="1044926" y="6191453"/>
                  <a:pt x="789752" y="6137416"/>
                  <a:pt x="671509" y="6175717"/>
                </a:cubicBezTo>
                <a:cubicBezTo>
                  <a:pt x="553266" y="6214018"/>
                  <a:pt x="152388" y="6111827"/>
                  <a:pt x="0" y="6175717"/>
                </a:cubicBezTo>
                <a:cubicBezTo>
                  <a:pt x="-40216" y="5957153"/>
                  <a:pt x="51888" y="5806407"/>
                  <a:pt x="0" y="5552531"/>
                </a:cubicBezTo>
                <a:cubicBezTo>
                  <a:pt x="-51888" y="5298655"/>
                  <a:pt x="4057" y="5255408"/>
                  <a:pt x="0" y="5176374"/>
                </a:cubicBezTo>
                <a:cubicBezTo>
                  <a:pt x="-4057" y="5097340"/>
                  <a:pt x="61762" y="4857708"/>
                  <a:pt x="0" y="4553188"/>
                </a:cubicBezTo>
                <a:cubicBezTo>
                  <a:pt x="-61762" y="4248668"/>
                  <a:pt x="49380" y="4298493"/>
                  <a:pt x="0" y="4053516"/>
                </a:cubicBezTo>
                <a:cubicBezTo>
                  <a:pt x="-49380" y="3808539"/>
                  <a:pt x="40404" y="3760224"/>
                  <a:pt x="0" y="3553844"/>
                </a:cubicBezTo>
                <a:cubicBezTo>
                  <a:pt x="-40404" y="3347464"/>
                  <a:pt x="45546" y="3235683"/>
                  <a:pt x="0" y="2930658"/>
                </a:cubicBezTo>
                <a:cubicBezTo>
                  <a:pt x="-45546" y="2625633"/>
                  <a:pt x="43888" y="2689686"/>
                  <a:pt x="0" y="2492744"/>
                </a:cubicBezTo>
                <a:cubicBezTo>
                  <a:pt x="-43888" y="2295802"/>
                  <a:pt x="42572" y="2300581"/>
                  <a:pt x="0" y="2116587"/>
                </a:cubicBezTo>
                <a:cubicBezTo>
                  <a:pt x="-42572" y="1932593"/>
                  <a:pt x="36299" y="1927852"/>
                  <a:pt x="0" y="1740429"/>
                </a:cubicBezTo>
                <a:cubicBezTo>
                  <a:pt x="-36299" y="1553006"/>
                  <a:pt x="43254" y="1351363"/>
                  <a:pt x="0" y="1179001"/>
                </a:cubicBezTo>
                <a:cubicBezTo>
                  <a:pt x="-43254" y="1006639"/>
                  <a:pt x="47593" y="928124"/>
                  <a:pt x="0" y="679329"/>
                </a:cubicBezTo>
                <a:cubicBezTo>
                  <a:pt x="-47593" y="430534"/>
                  <a:pt x="62371" y="303138"/>
                  <a:pt x="0" y="0"/>
                </a:cubicBezTo>
                <a:close/>
              </a:path>
              <a:path w="5595907" h="6175717" stroke="0" extrusionOk="0">
                <a:moveTo>
                  <a:pt x="0" y="0"/>
                </a:moveTo>
                <a:cubicBezTo>
                  <a:pt x="301471" y="-36541"/>
                  <a:pt x="338512" y="51694"/>
                  <a:pt x="615550" y="0"/>
                </a:cubicBezTo>
                <a:cubicBezTo>
                  <a:pt x="892588" y="-51694"/>
                  <a:pt x="811649" y="31890"/>
                  <a:pt x="1007263" y="0"/>
                </a:cubicBezTo>
                <a:cubicBezTo>
                  <a:pt x="1202877" y="-31890"/>
                  <a:pt x="1278254" y="41875"/>
                  <a:pt x="1510895" y="0"/>
                </a:cubicBezTo>
                <a:cubicBezTo>
                  <a:pt x="1743536" y="-41875"/>
                  <a:pt x="2021944" y="43478"/>
                  <a:pt x="2182404" y="0"/>
                </a:cubicBezTo>
                <a:cubicBezTo>
                  <a:pt x="2342864" y="-43478"/>
                  <a:pt x="2466777" y="27552"/>
                  <a:pt x="2686035" y="0"/>
                </a:cubicBezTo>
                <a:cubicBezTo>
                  <a:pt x="2905293" y="-27552"/>
                  <a:pt x="2966053" y="31842"/>
                  <a:pt x="3077749" y="0"/>
                </a:cubicBezTo>
                <a:cubicBezTo>
                  <a:pt x="3189445" y="-31842"/>
                  <a:pt x="3390727" y="32802"/>
                  <a:pt x="3693299" y="0"/>
                </a:cubicBezTo>
                <a:cubicBezTo>
                  <a:pt x="3995871" y="-32802"/>
                  <a:pt x="3927132" y="19525"/>
                  <a:pt x="4140971" y="0"/>
                </a:cubicBezTo>
                <a:cubicBezTo>
                  <a:pt x="4354810" y="-19525"/>
                  <a:pt x="4547466" y="47663"/>
                  <a:pt x="4756521" y="0"/>
                </a:cubicBezTo>
                <a:cubicBezTo>
                  <a:pt x="4965576" y="-47663"/>
                  <a:pt x="5305347" y="13466"/>
                  <a:pt x="5595907" y="0"/>
                </a:cubicBezTo>
                <a:cubicBezTo>
                  <a:pt x="5600038" y="215743"/>
                  <a:pt x="5571175" y="406712"/>
                  <a:pt x="5595907" y="623186"/>
                </a:cubicBezTo>
                <a:cubicBezTo>
                  <a:pt x="5620639" y="839660"/>
                  <a:pt x="5561849" y="948973"/>
                  <a:pt x="5595907" y="1184615"/>
                </a:cubicBezTo>
                <a:cubicBezTo>
                  <a:pt x="5629965" y="1420257"/>
                  <a:pt x="5557761" y="1565859"/>
                  <a:pt x="5595907" y="1684286"/>
                </a:cubicBezTo>
                <a:cubicBezTo>
                  <a:pt x="5634053" y="1802713"/>
                  <a:pt x="5549299" y="2173470"/>
                  <a:pt x="5595907" y="2369230"/>
                </a:cubicBezTo>
                <a:cubicBezTo>
                  <a:pt x="5642515" y="2564990"/>
                  <a:pt x="5594513" y="2643438"/>
                  <a:pt x="5595907" y="2868901"/>
                </a:cubicBezTo>
                <a:cubicBezTo>
                  <a:pt x="5597301" y="3094364"/>
                  <a:pt x="5594589" y="3233822"/>
                  <a:pt x="5595907" y="3368573"/>
                </a:cubicBezTo>
                <a:cubicBezTo>
                  <a:pt x="5597225" y="3503324"/>
                  <a:pt x="5588866" y="3840326"/>
                  <a:pt x="5595907" y="3991759"/>
                </a:cubicBezTo>
                <a:cubicBezTo>
                  <a:pt x="5602948" y="4143192"/>
                  <a:pt x="5529515" y="4490552"/>
                  <a:pt x="5595907" y="4676702"/>
                </a:cubicBezTo>
                <a:cubicBezTo>
                  <a:pt x="5662299" y="4862852"/>
                  <a:pt x="5551081" y="5157333"/>
                  <a:pt x="5595907" y="5299888"/>
                </a:cubicBezTo>
                <a:cubicBezTo>
                  <a:pt x="5640733" y="5442443"/>
                  <a:pt x="5497026" y="5908178"/>
                  <a:pt x="5595907" y="6175717"/>
                </a:cubicBezTo>
                <a:cubicBezTo>
                  <a:pt x="5348664" y="6241807"/>
                  <a:pt x="5194871" y="6114283"/>
                  <a:pt x="4980357" y="6175717"/>
                </a:cubicBezTo>
                <a:cubicBezTo>
                  <a:pt x="4765843" y="6237151"/>
                  <a:pt x="4647798" y="6127043"/>
                  <a:pt x="4420767" y="6175717"/>
                </a:cubicBezTo>
                <a:cubicBezTo>
                  <a:pt x="4193736" y="6224391"/>
                  <a:pt x="4076045" y="6160827"/>
                  <a:pt x="3861176" y="6175717"/>
                </a:cubicBezTo>
                <a:cubicBezTo>
                  <a:pt x="3646307" y="6190607"/>
                  <a:pt x="3335215" y="6171894"/>
                  <a:pt x="3189667" y="6175717"/>
                </a:cubicBezTo>
                <a:cubicBezTo>
                  <a:pt x="3044119" y="6179540"/>
                  <a:pt x="2732152" y="6112088"/>
                  <a:pt x="2518158" y="6175717"/>
                </a:cubicBezTo>
                <a:cubicBezTo>
                  <a:pt x="2304164" y="6239346"/>
                  <a:pt x="2255826" y="6130766"/>
                  <a:pt x="2014527" y="6175717"/>
                </a:cubicBezTo>
                <a:cubicBezTo>
                  <a:pt x="1773228" y="6220668"/>
                  <a:pt x="1655994" y="6113456"/>
                  <a:pt x="1398977" y="6175717"/>
                </a:cubicBezTo>
                <a:cubicBezTo>
                  <a:pt x="1141960" y="6237978"/>
                  <a:pt x="1149510" y="6174718"/>
                  <a:pt x="1007263" y="6175717"/>
                </a:cubicBezTo>
                <a:cubicBezTo>
                  <a:pt x="865016" y="6176716"/>
                  <a:pt x="760868" y="6140914"/>
                  <a:pt x="615550" y="6175717"/>
                </a:cubicBezTo>
                <a:cubicBezTo>
                  <a:pt x="470232" y="6210520"/>
                  <a:pt x="213093" y="6129277"/>
                  <a:pt x="0" y="6175717"/>
                </a:cubicBezTo>
                <a:cubicBezTo>
                  <a:pt x="-5721" y="5938216"/>
                  <a:pt x="15923" y="5881195"/>
                  <a:pt x="0" y="5676045"/>
                </a:cubicBezTo>
                <a:cubicBezTo>
                  <a:pt x="-15923" y="5470895"/>
                  <a:pt x="40145" y="5333323"/>
                  <a:pt x="0" y="5238131"/>
                </a:cubicBezTo>
                <a:cubicBezTo>
                  <a:pt x="-40145" y="5142939"/>
                  <a:pt x="50994" y="4978808"/>
                  <a:pt x="0" y="4738459"/>
                </a:cubicBezTo>
                <a:cubicBezTo>
                  <a:pt x="-50994" y="4498110"/>
                  <a:pt x="11421" y="4454258"/>
                  <a:pt x="0" y="4238788"/>
                </a:cubicBezTo>
                <a:cubicBezTo>
                  <a:pt x="-11421" y="4023318"/>
                  <a:pt x="70328" y="3816709"/>
                  <a:pt x="0" y="3553844"/>
                </a:cubicBezTo>
                <a:cubicBezTo>
                  <a:pt x="-70328" y="3290979"/>
                  <a:pt x="33646" y="3111926"/>
                  <a:pt x="0" y="2992416"/>
                </a:cubicBezTo>
                <a:cubicBezTo>
                  <a:pt x="-33646" y="2872906"/>
                  <a:pt x="54346" y="2567830"/>
                  <a:pt x="0" y="2430987"/>
                </a:cubicBezTo>
                <a:cubicBezTo>
                  <a:pt x="-54346" y="2294144"/>
                  <a:pt x="52002" y="2136147"/>
                  <a:pt x="0" y="1993072"/>
                </a:cubicBezTo>
                <a:cubicBezTo>
                  <a:pt x="-52002" y="1849998"/>
                  <a:pt x="7757" y="1729878"/>
                  <a:pt x="0" y="1555158"/>
                </a:cubicBezTo>
                <a:cubicBezTo>
                  <a:pt x="-7757" y="1380438"/>
                  <a:pt x="12775" y="1220982"/>
                  <a:pt x="0" y="1117243"/>
                </a:cubicBezTo>
                <a:cubicBezTo>
                  <a:pt x="-12775" y="1013505"/>
                  <a:pt x="10097" y="864716"/>
                  <a:pt x="0" y="617572"/>
                </a:cubicBezTo>
                <a:cubicBezTo>
                  <a:pt x="-10097" y="370428"/>
                  <a:pt x="55919" y="236040"/>
                  <a:pt x="0" y="0"/>
                </a:cubicBezTo>
                <a:close/>
              </a:path>
            </a:pathLst>
          </a:custGeom>
          <a:solidFill>
            <a:schemeClr val="accent5">
              <a:lumMod val="90000"/>
              <a:lumOff val="10000"/>
            </a:schemeClr>
          </a:solidFill>
          <a:ln w="57150">
            <a:solidFill>
              <a:schemeClr val="bg1"/>
            </a:solidFill>
            <a:extLst>
              <a:ext uri="{C807C97D-BFC1-408E-A445-0C87EB9F89A2}">
                <ask:lineSketchStyleProps xmlns:ask="http://schemas.microsoft.com/office/drawing/2018/sketchyshapes" sd="1606355827">
                  <ask:type>
                    <ask:lineSketchScribble/>
                  </ask:type>
                </ask:lineSketchStyleProps>
              </a:ext>
            </a:extLst>
          </a:ln>
          <a:effectLst>
            <a:softEdge rad="127000"/>
          </a:effectLst>
        </p:spPr>
        <p:txBody>
          <a:bodyPr vert="horz" lIns="91440" tIns="45720" rIns="91440" bIns="45720" rtlCol="0" anchor="t">
            <a:noAutofit/>
          </a:bodyPr>
          <a:lstStyle/>
          <a:p>
            <a:pPr marL="57150" fontAlgn="base">
              <a:lnSpc>
                <a:spcPct val="150000"/>
              </a:lnSpc>
            </a:pPr>
            <a:r>
              <a:rPr lang="en-US" sz="4000" dirty="0">
                <a:solidFill>
                  <a:schemeClr val="bg1"/>
                </a:solidFill>
              </a:rPr>
              <a:t>Questions to Ponder:</a:t>
            </a:r>
            <a:endParaRPr lang="en-US" sz="2400" b="1" dirty="0">
              <a:solidFill>
                <a:schemeClr val="bg1"/>
              </a:solidFill>
            </a:endParaRPr>
          </a:p>
          <a:p>
            <a:pPr marL="285750" indent="-228600" fontAlgn="base">
              <a:buFont typeface="Arial" panose="020B0604020202020204" pitchFamily="34" charset="0"/>
              <a:buChar char="•"/>
            </a:pPr>
            <a:r>
              <a:rPr lang="en-US" sz="2400" dirty="0">
                <a:solidFill>
                  <a:schemeClr val="bg1"/>
                </a:solidFill>
              </a:rPr>
              <a:t>Who pays for schools and government buildings to be built?</a:t>
            </a:r>
          </a:p>
          <a:p>
            <a:pPr marL="285750" indent="-228600" fontAlgn="base">
              <a:buFont typeface="Arial" panose="020B0604020202020204" pitchFamily="34" charset="0"/>
              <a:buChar char="•"/>
            </a:pPr>
            <a:r>
              <a:rPr lang="en-US" sz="2400" dirty="0">
                <a:solidFill>
                  <a:schemeClr val="bg1"/>
                </a:solidFill>
              </a:rPr>
              <a:t>Who pays for teachers’, firefighters’, and police officers’ salaries?</a:t>
            </a:r>
          </a:p>
          <a:p>
            <a:pPr marL="285750" indent="-228600" fontAlgn="base">
              <a:buFont typeface="Arial" panose="020B0604020202020204" pitchFamily="34" charset="0"/>
              <a:buChar char="•"/>
            </a:pPr>
            <a:r>
              <a:rPr lang="en-US" sz="2400" dirty="0">
                <a:solidFill>
                  <a:schemeClr val="bg1"/>
                </a:solidFill>
              </a:rPr>
              <a:t>How does the state of Wyoming receive money?</a:t>
            </a:r>
          </a:p>
          <a:p>
            <a:pPr marL="285750" indent="-228600" fontAlgn="base">
              <a:buFont typeface="Arial" panose="020B0604020202020204" pitchFamily="34" charset="0"/>
              <a:buChar char="•"/>
            </a:pPr>
            <a:r>
              <a:rPr lang="en-US" sz="2400" dirty="0">
                <a:solidFill>
                  <a:schemeClr val="bg1"/>
                </a:solidFill>
              </a:rPr>
              <a:t>If the state was not able to make money off our resources, what would happen? For example, what would be the impact to our schools, our libraries, etc.? What jobs would be impacted?</a:t>
            </a:r>
          </a:p>
          <a:p>
            <a:pPr marL="285750" indent="-228600">
              <a:buFont typeface="Arial" panose="020B0604020202020204" pitchFamily="34" charset="0"/>
              <a:buChar char="•"/>
            </a:pPr>
            <a:endParaRPr lang="en-US" sz="2400" dirty="0">
              <a:solidFill>
                <a:schemeClr val="bg1"/>
              </a:solidFill>
            </a:endParaRPr>
          </a:p>
        </p:txBody>
      </p:sp>
      <p:sp>
        <p:nvSpPr>
          <p:cNvPr id="29"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a:extLst>
              <a:ext uri="{FF2B5EF4-FFF2-40B4-BE49-F238E27FC236}">
                <a16:creationId xmlns:a16="http://schemas.microsoft.com/office/drawing/2014/main" id="{D2B3717D-9EC4-48F8-82E6-1EDBC1ACEB6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900877" y="2257006"/>
            <a:ext cx="5117366" cy="2980869"/>
          </a:xfrm>
          <a:prstGeom prst="rect">
            <a:avLst/>
          </a:prstGeom>
        </p:spPr>
      </p:pic>
    </p:spTree>
    <p:extLst>
      <p:ext uri="{BB962C8B-B14F-4D97-AF65-F5344CB8AC3E}">
        <p14:creationId xmlns:p14="http://schemas.microsoft.com/office/powerpoint/2010/main" val="149157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C080E-0654-4328-B456-16B0A0273BE2}"/>
              </a:ext>
            </a:extLst>
          </p:cNvPr>
          <p:cNvSpPr>
            <a:spLocks noGrp="1"/>
          </p:cNvSpPr>
          <p:nvPr>
            <p:ph type="title"/>
          </p:nvPr>
        </p:nvSpPr>
        <p:spPr>
          <a:xfrm>
            <a:off x="517888" y="4883545"/>
            <a:ext cx="4393975" cy="1154852"/>
          </a:xfrm>
        </p:spPr>
        <p:txBody>
          <a:bodyPr vert="horz" lIns="91440" tIns="45720" rIns="91440" bIns="45720" rtlCol="0" anchor="ctr">
            <a:normAutofit/>
          </a:bodyPr>
          <a:lstStyle/>
          <a:p>
            <a:r>
              <a:rPr lang="en-US" sz="3600" dirty="0"/>
              <a:t>Let’s Play Kahoot!</a:t>
            </a:r>
          </a:p>
        </p:txBody>
      </p:sp>
      <p:sp>
        <p:nvSpPr>
          <p:cNvPr id="14" name="Rectangle 13">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text, toy, doll, several&#10;&#10;Description automatically generated">
            <a:extLst>
              <a:ext uri="{FF2B5EF4-FFF2-40B4-BE49-F238E27FC236}">
                <a16:creationId xmlns:a16="http://schemas.microsoft.com/office/drawing/2014/main" id="{DE95F026-09E4-4196-AE4D-1ABB9711CE2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959205" y="364142"/>
            <a:ext cx="10369645" cy="3867993"/>
          </a:xfrm>
          <a:prstGeom prst="rect">
            <a:avLst/>
          </a:prstGeom>
        </p:spPr>
      </p:pic>
      <p:sp>
        <p:nvSpPr>
          <p:cNvPr id="18" name="Rectangle 1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A9223E-38B4-451A-BC63-3E940CD10433}"/>
              </a:ext>
            </a:extLst>
          </p:cNvPr>
          <p:cNvSpPr>
            <a:spLocks noGrp="1"/>
          </p:cNvSpPr>
          <p:nvPr>
            <p:ph type="body" sz="half" idx="2"/>
          </p:nvPr>
        </p:nvSpPr>
        <p:spPr>
          <a:xfrm>
            <a:off x="4911865" y="4883544"/>
            <a:ext cx="7076936" cy="1851085"/>
          </a:xfrm>
        </p:spPr>
        <p:txBody>
          <a:bodyPr vert="horz" lIns="91440" tIns="45720" rIns="91440" bIns="45720" rtlCol="0" anchor="t">
            <a:normAutofit/>
          </a:bodyPr>
          <a:lstStyle/>
          <a:p>
            <a:pPr indent="-228600">
              <a:buFont typeface="Arial" panose="020B0604020202020204" pitchFamily="34" charset="0"/>
              <a:buChar char="•"/>
            </a:pPr>
            <a:r>
              <a:rPr lang="en-US" sz="2400" dirty="0"/>
              <a:t>Get your device and Cloze Activity sheet ready.</a:t>
            </a:r>
          </a:p>
          <a:p>
            <a:pPr indent="-228600">
              <a:buFont typeface="Arial" panose="020B0604020202020204" pitchFamily="34" charset="0"/>
              <a:buChar char="•"/>
            </a:pPr>
            <a:r>
              <a:rPr lang="en-US" sz="2400" dirty="0"/>
              <a:t>Go to Kahoot.it</a:t>
            </a:r>
          </a:p>
          <a:p>
            <a:pPr indent="-228600">
              <a:buFont typeface="Arial" panose="020B0604020202020204" pitchFamily="34" charset="0"/>
              <a:buChar char="•"/>
            </a:pPr>
            <a:r>
              <a:rPr lang="en-US" sz="2400" dirty="0"/>
              <a:t>Type in this code: - - - - - -</a:t>
            </a:r>
          </a:p>
          <a:p>
            <a:pPr indent="-228600">
              <a:buFont typeface="Arial" panose="020B0604020202020204" pitchFamily="34" charset="0"/>
              <a:buChar char="•"/>
            </a:pPr>
            <a:r>
              <a:rPr lang="en-US" sz="2400" dirty="0"/>
              <a:t>Type in your name</a:t>
            </a:r>
          </a:p>
          <a:p>
            <a:pPr indent="-228600">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157597A8-5903-4BAF-BBD8-C1DF4C937469}"/>
              </a:ext>
            </a:extLst>
          </p:cNvPr>
          <p:cNvSpPr txBox="1"/>
          <p:nvPr/>
        </p:nvSpPr>
        <p:spPr>
          <a:xfrm>
            <a:off x="1463336" y="6013619"/>
            <a:ext cx="2300983" cy="369332"/>
          </a:xfrm>
          <a:prstGeom prst="rect">
            <a:avLst/>
          </a:prstGeom>
          <a:noFill/>
        </p:spPr>
        <p:txBody>
          <a:bodyPr wrap="square" rtlCol="0">
            <a:spAutoFit/>
          </a:bodyPr>
          <a:lstStyle/>
          <a:p>
            <a:pPr>
              <a:spcAft>
                <a:spcPts val="600"/>
              </a:spcAft>
            </a:pPr>
            <a:r>
              <a:rPr lang="en-US" dirty="0">
                <a:solidFill>
                  <a:srgbClr val="0070C0"/>
                </a:solidFill>
                <a:hlinkClick r:id="rId4">
                  <a:extLst>
                    <a:ext uri="{A12FA001-AC4F-418D-AE19-62706E023703}">
                      <ahyp:hlinkClr xmlns:ahyp="http://schemas.microsoft.com/office/drawing/2018/hyperlinkcolor" val="tx"/>
                    </a:ext>
                  </a:extLst>
                </a:hlinkClick>
              </a:rPr>
              <a:t>Kahoot Game link</a:t>
            </a:r>
            <a:endParaRPr lang="en-US" dirty="0">
              <a:solidFill>
                <a:srgbClr val="0070C0"/>
              </a:solidFill>
            </a:endParaRPr>
          </a:p>
        </p:txBody>
      </p:sp>
    </p:spTree>
    <p:extLst>
      <p:ext uri="{BB962C8B-B14F-4D97-AF65-F5344CB8AC3E}">
        <p14:creationId xmlns:p14="http://schemas.microsoft.com/office/powerpoint/2010/main" val="306259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F9564169-F1DF-4D4F-ACCF-6417F01EDDD2}"/>
              </a:ext>
            </a:extLst>
          </p:cNvPr>
          <p:cNvSpPr txBox="1"/>
          <p:nvPr/>
        </p:nvSpPr>
        <p:spPr>
          <a:xfrm>
            <a:off x="1165681" y="4340864"/>
            <a:ext cx="5265476" cy="189155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600" dirty="0">
                <a:solidFill>
                  <a:srgbClr val="000000"/>
                </a:solidFill>
                <a:latin typeface="+mj-lt"/>
                <a:ea typeface="+mj-ea"/>
                <a:cs typeface="+mj-cs"/>
              </a:rPr>
              <a:t>Fill in the blanks of your CLOZE Activity Sheet as we play the game.</a:t>
            </a:r>
          </a:p>
        </p:txBody>
      </p:sp>
      <p:sp>
        <p:nvSpPr>
          <p:cNvPr id="19" name="Freeform: Shape 18">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CC03E88-1D50-4F93-A2E4-A14B683839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322" y="535575"/>
            <a:ext cx="3297351" cy="2489499"/>
          </a:xfrm>
          <a:prstGeom prst="rect">
            <a:avLst/>
          </a:prstGeom>
        </p:spPr>
      </p:pic>
      <p:sp>
        <p:nvSpPr>
          <p:cNvPr id="21"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Icon&#10;&#10;Description automatically generated">
            <a:extLst>
              <a:ext uri="{FF2B5EF4-FFF2-40B4-BE49-F238E27FC236}">
                <a16:creationId xmlns:a16="http://schemas.microsoft.com/office/drawing/2014/main" id="{6460A56F-75DA-47B9-8BDD-DFA3236232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7034" y="271282"/>
            <a:ext cx="2273942" cy="2399947"/>
          </a:xfrm>
          <a:prstGeom prst="rect">
            <a:avLst/>
          </a:prstGeom>
        </p:spPr>
      </p:pic>
      <p:pic>
        <p:nvPicPr>
          <p:cNvPr id="6" name="Picture 5">
            <a:extLst>
              <a:ext uri="{FF2B5EF4-FFF2-40B4-BE49-F238E27FC236}">
                <a16:creationId xmlns:a16="http://schemas.microsoft.com/office/drawing/2014/main" id="{BD5587F2-4AA5-4081-906F-7E97799CD6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8605664" y="3092541"/>
            <a:ext cx="3922292" cy="3039775"/>
          </a:xfrm>
          <a:prstGeom prst="rect">
            <a:avLst/>
          </a:prstGeom>
        </p:spPr>
      </p:pic>
      <p:sp>
        <p:nvSpPr>
          <p:cNvPr id="8" name="TextBox 7">
            <a:extLst>
              <a:ext uri="{FF2B5EF4-FFF2-40B4-BE49-F238E27FC236}">
                <a16:creationId xmlns:a16="http://schemas.microsoft.com/office/drawing/2014/main" id="{9206B179-1CA8-42C5-89BD-153658268423}"/>
              </a:ext>
            </a:extLst>
          </p:cNvPr>
          <p:cNvSpPr txBox="1"/>
          <p:nvPr/>
        </p:nvSpPr>
        <p:spPr>
          <a:xfrm>
            <a:off x="1652997" y="6001582"/>
            <a:ext cx="3378479" cy="461665"/>
          </a:xfrm>
          <a:prstGeom prst="rect">
            <a:avLst/>
          </a:prstGeom>
          <a:noFill/>
        </p:spPr>
        <p:txBody>
          <a:bodyPr wrap="square" rtlCol="0">
            <a:spAutoFit/>
          </a:bodyPr>
          <a:lstStyle/>
          <a:p>
            <a:pPr>
              <a:spcAft>
                <a:spcPts val="600"/>
              </a:spcAft>
            </a:pPr>
            <a:r>
              <a:rPr lang="en-US" sz="2400" dirty="0">
                <a:solidFill>
                  <a:srgbClr val="0070C0"/>
                </a:solidFill>
                <a:hlinkClick r:id="rId7">
                  <a:extLst>
                    <a:ext uri="{A12FA001-AC4F-418D-AE19-62706E023703}">
                      <ahyp:hlinkClr xmlns:ahyp="http://schemas.microsoft.com/office/drawing/2018/hyperlinkcolor" val="tx"/>
                    </a:ext>
                  </a:extLst>
                </a:hlinkClick>
              </a:rPr>
              <a:t>Cloze</a:t>
            </a:r>
            <a:r>
              <a:rPr lang="en-US" dirty="0">
                <a:solidFill>
                  <a:srgbClr val="0070C0"/>
                </a:solidFill>
                <a:hlinkClick r:id="rId7">
                  <a:extLst>
                    <a:ext uri="{A12FA001-AC4F-418D-AE19-62706E023703}">
                      <ahyp:hlinkClr xmlns:ahyp="http://schemas.microsoft.com/office/drawing/2018/hyperlinkcolor" val="tx"/>
                    </a:ext>
                  </a:extLst>
                </a:hlinkClick>
              </a:rPr>
              <a:t> Activity Resource link</a:t>
            </a:r>
            <a:endParaRPr lang="en-US" dirty="0">
              <a:solidFill>
                <a:srgbClr val="0070C0"/>
              </a:solidFill>
            </a:endParaRPr>
          </a:p>
        </p:txBody>
      </p:sp>
    </p:spTree>
    <p:extLst>
      <p:ext uri="{BB962C8B-B14F-4D97-AF65-F5344CB8AC3E}">
        <p14:creationId xmlns:p14="http://schemas.microsoft.com/office/powerpoint/2010/main" val="245282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48F0A-EBE9-46A2-B4D1-538D8C84FB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93951" y="918952"/>
            <a:ext cx="6649135" cy="5020095"/>
          </a:xfrm>
          <a:prstGeom prst="rect">
            <a:avLst/>
          </a:prstGeom>
        </p:spPr>
      </p:pic>
      <p:pic>
        <p:nvPicPr>
          <p:cNvPr id="3" name="Picture 2">
            <a:extLst>
              <a:ext uri="{FF2B5EF4-FFF2-40B4-BE49-F238E27FC236}">
                <a16:creationId xmlns:a16="http://schemas.microsoft.com/office/drawing/2014/main" id="{A0F84AA3-AA23-4887-AAB3-DCA96CAF190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5570325" y="852461"/>
            <a:ext cx="6649135" cy="5153077"/>
          </a:xfrm>
          <a:prstGeom prst="rect">
            <a:avLst/>
          </a:prstGeom>
        </p:spPr>
      </p:pic>
    </p:spTree>
    <p:extLst>
      <p:ext uri="{BB962C8B-B14F-4D97-AF65-F5344CB8AC3E}">
        <p14:creationId xmlns:p14="http://schemas.microsoft.com/office/powerpoint/2010/main" val="4249852082"/>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34CBC9-A539-4612-BAC6-488748A70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6f4b5-b738-49fb-94a1-32a3413f3e95"/>
    <ds:schemaRef ds:uri="43b191a3-07f0-43f0-80c1-c7dc6fcf8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F74175D-F474-4775-BB9E-A79AE2F82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340</TotalTime>
  <Words>984</Words>
  <Application>Microsoft Office PowerPoint</Application>
  <PresentationFormat>Widescreen</PresentationFormat>
  <Paragraphs>135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Rockwell</vt:lpstr>
      <vt:lpstr>Office Theme</vt:lpstr>
      <vt:lpstr>Minerals &amp; Energy 4th Grade Lesson 6:  Powering Up Wyoming’s Economy </vt:lpstr>
      <vt:lpstr>Today’s Challenge</vt:lpstr>
      <vt:lpstr>PowerPoint Presentation</vt:lpstr>
      <vt:lpstr>PowerPoint Presentation</vt:lpstr>
      <vt:lpstr>PowerPoint Presentation</vt:lpstr>
      <vt:lpstr>PowerPoint Presentation</vt:lpstr>
      <vt:lpstr>Let’s Play Kahoot!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Minerals &amp; Energy 2nd Grade Lesson 1:  Title Link</dc:title>
  <dc:creator>Janet Wragge</dc:creator>
  <cp:lastModifiedBy>Stephanie Russell</cp:lastModifiedBy>
  <cp:revision>31</cp:revision>
  <dcterms:created xsi:type="dcterms:W3CDTF">2020-12-17T18:47:43Z</dcterms:created>
  <dcterms:modified xsi:type="dcterms:W3CDTF">2021-07-22T19:41:02Z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