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7"/>
  </p:notesMasterIdLst>
  <p:sldIdLst>
    <p:sldId id="258" r:id="rId6"/>
    <p:sldId id="259" r:id="rId7"/>
    <p:sldId id="260" r:id="rId8"/>
    <p:sldId id="261" r:id="rId9"/>
    <p:sldId id="271" r:id="rId10"/>
    <p:sldId id="273" r:id="rId11"/>
    <p:sldId id="266" r:id="rId12"/>
    <p:sldId id="267" r:id="rId13"/>
    <p:sldId id="268" r:id="rId14"/>
    <p:sldId id="269" r:id="rId15"/>
    <p:sldId id="270" r:id="rId16"/>
    <p:sldId id="276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64" r:id="rId26"/>
  </p:sldIdLst>
  <p:sldSz cx="12192000" cy="6858000"/>
  <p:notesSz cx="6858000" cy="9144000"/>
  <p:embeddedFontLst>
    <p:embeddedFont>
      <p:font typeface="Bree Rg" panose="02000503000000020004" pitchFamily="50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 Wragge" initials="JW" lastIdx="1" clrIdx="0">
    <p:extLst>
      <p:ext uri="{19B8F6BF-5375-455C-9EA6-DF929625EA0E}">
        <p15:presenceInfo xmlns:p15="http://schemas.microsoft.com/office/powerpoint/2012/main" userId="S::jwragge@wyaitc.org::9c17e57b-05dc-4c19-abae-85023c845f31" providerId="AD"/>
      </p:ext>
    </p:extLst>
  </p:cmAuthor>
  <p:cmAuthor id="2" name="Kay Mobley" initials="KM" lastIdx="1" clrIdx="1">
    <p:extLst>
      <p:ext uri="{19B8F6BF-5375-455C-9EA6-DF929625EA0E}">
        <p15:presenceInfo xmlns:p15="http://schemas.microsoft.com/office/powerpoint/2012/main" userId="S::kmobley_acsd1.org#ext#@wyaitc.onmicrosoft.com::2bc411c9-e0b0-42ef-ad9e-fadd51b693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B7BCB-50C7-4B10-8E54-F014C9647D7C}" v="1" dt="2021-07-22T20:03:52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 Kobbe" userId="bdbb0326-6c46-4953-8f19-58851fc23d7b" providerId="ADAL" clId="{DA59DC82-36C0-44EE-A833-B48A62AA884F}"/>
    <pc:docChg chg="modSld">
      <pc:chgData name="Dea Kobbe" userId="bdbb0326-6c46-4953-8f19-58851fc23d7b" providerId="ADAL" clId="{DA59DC82-36C0-44EE-A833-B48A62AA884F}" dt="2020-12-14T22:24:57.694" v="17" actId="20577"/>
      <pc:docMkLst>
        <pc:docMk/>
      </pc:docMkLst>
      <pc:sldChg chg="modNotesTx">
        <pc:chgData name="Dea Kobbe" userId="bdbb0326-6c46-4953-8f19-58851fc23d7b" providerId="ADAL" clId="{DA59DC82-36C0-44EE-A833-B48A62AA884F}" dt="2020-12-14T22:24:57.694" v="17" actId="20577"/>
        <pc:sldMkLst>
          <pc:docMk/>
          <pc:sldMk cId="2435540624" sldId="282"/>
        </pc:sldMkLst>
      </pc:sldChg>
    </pc:docChg>
  </pc:docChgLst>
  <pc:docChgLst>
    <pc:chgData name="Carolyn Jacobs" userId="56fa0885-c92e-4d3f-9e6d-a3e34eb2e861" providerId="ADAL" clId="{FC78AEF0-5749-429A-A805-B2030BD7FA27}"/>
    <pc:docChg chg="undo custSel modSld">
      <pc:chgData name="Carolyn Jacobs" userId="56fa0885-c92e-4d3f-9e6d-a3e34eb2e861" providerId="ADAL" clId="{FC78AEF0-5749-429A-A805-B2030BD7FA27}" dt="2020-12-10T22:07:19.056" v="391" actId="1076"/>
      <pc:docMkLst>
        <pc:docMk/>
      </pc:docMkLst>
      <pc:sldChg chg="modSp">
        <pc:chgData name="Carolyn Jacobs" userId="56fa0885-c92e-4d3f-9e6d-a3e34eb2e861" providerId="ADAL" clId="{FC78AEF0-5749-429A-A805-B2030BD7FA27}" dt="2020-12-10T21:32:28.491" v="14" actId="20577"/>
        <pc:sldMkLst>
          <pc:docMk/>
          <pc:sldMk cId="832255523" sldId="258"/>
        </pc:sldMkLst>
        <pc:spChg chg="mod">
          <ac:chgData name="Carolyn Jacobs" userId="56fa0885-c92e-4d3f-9e6d-a3e34eb2e861" providerId="ADAL" clId="{FC78AEF0-5749-429A-A805-B2030BD7FA27}" dt="2020-12-10T21:32:28.491" v="14" actId="20577"/>
          <ac:spMkLst>
            <pc:docMk/>
            <pc:sldMk cId="832255523" sldId="258"/>
            <ac:spMk id="3" creationId="{61688B93-C7BD-4E6E-9256-C09F7D96D809}"/>
          </ac:spMkLst>
        </pc:spChg>
      </pc:sldChg>
      <pc:sldChg chg="modSp">
        <pc:chgData name="Carolyn Jacobs" userId="56fa0885-c92e-4d3f-9e6d-a3e34eb2e861" providerId="ADAL" clId="{FC78AEF0-5749-429A-A805-B2030BD7FA27}" dt="2020-12-10T21:34:07.667" v="29" actId="5793"/>
        <pc:sldMkLst>
          <pc:docMk/>
          <pc:sldMk cId="3698192087" sldId="259"/>
        </pc:sldMkLst>
        <pc:spChg chg="mod">
          <ac:chgData name="Carolyn Jacobs" userId="56fa0885-c92e-4d3f-9e6d-a3e34eb2e861" providerId="ADAL" clId="{FC78AEF0-5749-429A-A805-B2030BD7FA27}" dt="2020-12-10T21:34:07.667" v="29" actId="5793"/>
          <ac:spMkLst>
            <pc:docMk/>
            <pc:sldMk cId="3698192087" sldId="259"/>
            <ac:spMk id="3" creationId="{61688B93-C7BD-4E6E-9256-C09F7D96D809}"/>
          </ac:spMkLst>
        </pc:spChg>
        <pc:spChg chg="mod">
          <ac:chgData name="Carolyn Jacobs" userId="56fa0885-c92e-4d3f-9e6d-a3e34eb2e861" providerId="ADAL" clId="{FC78AEF0-5749-429A-A805-B2030BD7FA27}" dt="2020-12-10T21:33:04.075" v="18" actId="1076"/>
          <ac:spMkLst>
            <pc:docMk/>
            <pc:sldMk cId="3698192087" sldId="259"/>
            <ac:spMk id="4" creationId="{B1DDDB8D-DA58-4141-A515-394DF4B283A6}"/>
          </ac:spMkLst>
        </pc:spChg>
        <pc:picChg chg="mod">
          <ac:chgData name="Carolyn Jacobs" userId="56fa0885-c92e-4d3f-9e6d-a3e34eb2e861" providerId="ADAL" clId="{FC78AEF0-5749-429A-A805-B2030BD7FA27}" dt="2020-12-10T21:33:25.653" v="23" actId="1076"/>
          <ac:picMkLst>
            <pc:docMk/>
            <pc:sldMk cId="3698192087" sldId="259"/>
            <ac:picMk id="2" creationId="{1AA8C323-82FB-4A23-8B38-77A38ABEDA6D}"/>
          </ac:picMkLst>
        </pc:picChg>
      </pc:sldChg>
      <pc:sldChg chg="modSp">
        <pc:chgData name="Carolyn Jacobs" userId="56fa0885-c92e-4d3f-9e6d-a3e34eb2e861" providerId="ADAL" clId="{FC78AEF0-5749-429A-A805-B2030BD7FA27}" dt="2020-12-10T21:35:01.417" v="37" actId="1076"/>
        <pc:sldMkLst>
          <pc:docMk/>
          <pc:sldMk cId="1411483202" sldId="260"/>
        </pc:sldMkLst>
        <pc:spChg chg="mod">
          <ac:chgData name="Carolyn Jacobs" userId="56fa0885-c92e-4d3f-9e6d-a3e34eb2e861" providerId="ADAL" clId="{FC78AEF0-5749-429A-A805-B2030BD7FA27}" dt="2020-12-10T21:35:01.417" v="37" actId="1076"/>
          <ac:spMkLst>
            <pc:docMk/>
            <pc:sldMk cId="1411483202" sldId="260"/>
            <ac:spMk id="3" creationId="{61688B93-C7BD-4E6E-9256-C09F7D96D809}"/>
          </ac:spMkLst>
        </pc:spChg>
        <pc:spChg chg="mod">
          <ac:chgData name="Carolyn Jacobs" userId="56fa0885-c92e-4d3f-9e6d-a3e34eb2e861" providerId="ADAL" clId="{FC78AEF0-5749-429A-A805-B2030BD7FA27}" dt="2020-12-10T21:34:49.391" v="33" actId="1076"/>
          <ac:spMkLst>
            <pc:docMk/>
            <pc:sldMk cId="1411483202" sldId="260"/>
            <ac:spMk id="6" creationId="{0CED1B1C-0653-4DB6-80FC-9319158D73D5}"/>
          </ac:spMkLst>
        </pc:spChg>
        <pc:picChg chg="mod">
          <ac:chgData name="Carolyn Jacobs" userId="56fa0885-c92e-4d3f-9e6d-a3e34eb2e861" providerId="ADAL" clId="{FC78AEF0-5749-429A-A805-B2030BD7FA27}" dt="2020-12-10T21:34:57.526" v="36" actId="1076"/>
          <ac:picMkLst>
            <pc:docMk/>
            <pc:sldMk cId="1411483202" sldId="260"/>
            <ac:picMk id="2" creationId="{1AA8C323-82FB-4A23-8B38-77A38ABEDA6D}"/>
          </ac:picMkLst>
        </pc:picChg>
      </pc:sldChg>
      <pc:sldChg chg="modSp">
        <pc:chgData name="Carolyn Jacobs" userId="56fa0885-c92e-4d3f-9e6d-a3e34eb2e861" providerId="ADAL" clId="{FC78AEF0-5749-429A-A805-B2030BD7FA27}" dt="2020-12-10T21:36:43.772" v="51" actId="113"/>
        <pc:sldMkLst>
          <pc:docMk/>
          <pc:sldMk cId="2012941787" sldId="261"/>
        </pc:sldMkLst>
        <pc:spChg chg="mod">
          <ac:chgData name="Carolyn Jacobs" userId="56fa0885-c92e-4d3f-9e6d-a3e34eb2e861" providerId="ADAL" clId="{FC78AEF0-5749-429A-A805-B2030BD7FA27}" dt="2020-12-10T21:36:43.772" v="51" actId="113"/>
          <ac:spMkLst>
            <pc:docMk/>
            <pc:sldMk cId="2012941787" sldId="261"/>
            <ac:spMk id="3" creationId="{61688B93-C7BD-4E6E-9256-C09F7D96D809}"/>
          </ac:spMkLst>
        </pc:spChg>
        <pc:picChg chg="mod">
          <ac:chgData name="Carolyn Jacobs" userId="56fa0885-c92e-4d3f-9e6d-a3e34eb2e861" providerId="ADAL" clId="{FC78AEF0-5749-429A-A805-B2030BD7FA27}" dt="2020-12-10T21:35:51.631" v="41" actId="14100"/>
          <ac:picMkLst>
            <pc:docMk/>
            <pc:sldMk cId="2012941787" sldId="261"/>
            <ac:picMk id="2" creationId="{1AA8C323-82FB-4A23-8B38-77A38ABEDA6D}"/>
          </ac:picMkLst>
        </pc:picChg>
      </pc:sldChg>
      <pc:sldChg chg="modSp setBg">
        <pc:chgData name="Carolyn Jacobs" userId="56fa0885-c92e-4d3f-9e6d-a3e34eb2e861" providerId="ADAL" clId="{FC78AEF0-5749-429A-A805-B2030BD7FA27}" dt="2020-12-10T21:48:39.644" v="174" actId="207"/>
        <pc:sldMkLst>
          <pc:docMk/>
          <pc:sldMk cId="1357872239" sldId="267"/>
        </pc:sldMkLst>
        <pc:spChg chg="mod">
          <ac:chgData name="Carolyn Jacobs" userId="56fa0885-c92e-4d3f-9e6d-a3e34eb2e861" providerId="ADAL" clId="{FC78AEF0-5749-429A-A805-B2030BD7FA27}" dt="2020-12-10T21:48:39.644" v="174" actId="207"/>
          <ac:spMkLst>
            <pc:docMk/>
            <pc:sldMk cId="1357872239" sldId="267"/>
            <ac:spMk id="2" creationId="{00000000-0000-0000-0000-000000000000}"/>
          </ac:spMkLst>
        </pc:spChg>
      </pc:sldChg>
      <pc:sldChg chg="modSp">
        <pc:chgData name="Carolyn Jacobs" userId="56fa0885-c92e-4d3f-9e6d-a3e34eb2e861" providerId="ADAL" clId="{FC78AEF0-5749-429A-A805-B2030BD7FA27}" dt="2020-12-10T21:38:59.161" v="59" actId="122"/>
        <pc:sldMkLst>
          <pc:docMk/>
          <pc:sldMk cId="3800076629" sldId="268"/>
        </pc:sldMkLst>
        <pc:spChg chg="mod">
          <ac:chgData name="Carolyn Jacobs" userId="56fa0885-c92e-4d3f-9e6d-a3e34eb2e861" providerId="ADAL" clId="{FC78AEF0-5749-429A-A805-B2030BD7FA27}" dt="2020-12-10T21:38:59.161" v="59" actId="122"/>
          <ac:spMkLst>
            <pc:docMk/>
            <pc:sldMk cId="3800076629" sldId="268"/>
            <ac:spMk id="2" creationId="{00000000-0000-0000-0000-000000000000}"/>
          </ac:spMkLst>
        </pc:spChg>
      </pc:sldChg>
      <pc:sldChg chg="modSp">
        <pc:chgData name="Carolyn Jacobs" userId="56fa0885-c92e-4d3f-9e6d-a3e34eb2e861" providerId="ADAL" clId="{FC78AEF0-5749-429A-A805-B2030BD7FA27}" dt="2020-12-10T21:39:26.785" v="60" actId="122"/>
        <pc:sldMkLst>
          <pc:docMk/>
          <pc:sldMk cId="3241225840" sldId="269"/>
        </pc:sldMkLst>
        <pc:spChg chg="mod">
          <ac:chgData name="Carolyn Jacobs" userId="56fa0885-c92e-4d3f-9e6d-a3e34eb2e861" providerId="ADAL" clId="{FC78AEF0-5749-429A-A805-B2030BD7FA27}" dt="2020-12-10T21:39:26.785" v="60" actId="122"/>
          <ac:spMkLst>
            <pc:docMk/>
            <pc:sldMk cId="3241225840" sldId="269"/>
            <ac:spMk id="2" creationId="{00000000-0000-0000-0000-000000000000}"/>
          </ac:spMkLst>
        </pc:spChg>
      </pc:sldChg>
      <pc:sldChg chg="modSp setBg">
        <pc:chgData name="Carolyn Jacobs" userId="56fa0885-c92e-4d3f-9e6d-a3e34eb2e861" providerId="ADAL" clId="{FC78AEF0-5749-429A-A805-B2030BD7FA27}" dt="2020-12-10T21:49:12.613" v="176"/>
        <pc:sldMkLst>
          <pc:docMk/>
          <pc:sldMk cId="374073899" sldId="270"/>
        </pc:sldMkLst>
        <pc:spChg chg="mod">
          <ac:chgData name="Carolyn Jacobs" userId="56fa0885-c92e-4d3f-9e6d-a3e34eb2e861" providerId="ADAL" clId="{FC78AEF0-5749-429A-A805-B2030BD7FA27}" dt="2020-12-10T21:49:03.285" v="175" actId="207"/>
          <ac:spMkLst>
            <pc:docMk/>
            <pc:sldMk cId="374073899" sldId="270"/>
            <ac:spMk id="2" creationId="{00000000-0000-0000-0000-000000000000}"/>
          </ac:spMkLst>
        </pc:spChg>
      </pc:sldChg>
      <pc:sldChg chg="modSp">
        <pc:chgData name="Carolyn Jacobs" userId="56fa0885-c92e-4d3f-9e6d-a3e34eb2e861" providerId="ADAL" clId="{FC78AEF0-5749-429A-A805-B2030BD7FA27}" dt="2020-12-10T21:38:14.489" v="58" actId="1076"/>
        <pc:sldMkLst>
          <pc:docMk/>
          <pc:sldMk cId="3522934515" sldId="273"/>
        </pc:sldMkLst>
        <pc:spChg chg="mod">
          <ac:chgData name="Carolyn Jacobs" userId="56fa0885-c92e-4d3f-9e6d-a3e34eb2e861" providerId="ADAL" clId="{FC78AEF0-5749-429A-A805-B2030BD7FA27}" dt="2020-12-10T21:37:45.259" v="56" actId="14100"/>
          <ac:spMkLst>
            <pc:docMk/>
            <pc:sldMk cId="3522934515" sldId="273"/>
            <ac:spMk id="2" creationId="{C2BB5594-9AC8-4FBC-B160-58318586B2C5}"/>
          </ac:spMkLst>
        </pc:spChg>
        <pc:spChg chg="mod">
          <ac:chgData name="Carolyn Jacobs" userId="56fa0885-c92e-4d3f-9e6d-a3e34eb2e861" providerId="ADAL" clId="{FC78AEF0-5749-429A-A805-B2030BD7FA27}" dt="2020-12-10T21:38:14.489" v="58" actId="1076"/>
          <ac:spMkLst>
            <pc:docMk/>
            <pc:sldMk cId="3522934515" sldId="273"/>
            <ac:spMk id="3" creationId="{D3B6327B-3FD1-4F08-96DF-E6182A4C5D1F}"/>
          </ac:spMkLst>
        </pc:spChg>
      </pc:sldChg>
      <pc:sldChg chg="modSp">
        <pc:chgData name="Carolyn Jacobs" userId="56fa0885-c92e-4d3f-9e6d-a3e34eb2e861" providerId="ADAL" clId="{FC78AEF0-5749-429A-A805-B2030BD7FA27}" dt="2020-12-10T21:51:56.816" v="280" actId="122"/>
        <pc:sldMkLst>
          <pc:docMk/>
          <pc:sldMk cId="3390840218" sldId="275"/>
        </pc:sldMkLst>
        <pc:spChg chg="mod">
          <ac:chgData name="Carolyn Jacobs" userId="56fa0885-c92e-4d3f-9e6d-a3e34eb2e861" providerId="ADAL" clId="{FC78AEF0-5749-429A-A805-B2030BD7FA27}" dt="2020-12-10T21:51:56.816" v="280" actId="122"/>
          <ac:spMkLst>
            <pc:docMk/>
            <pc:sldMk cId="3390840218" sldId="275"/>
            <ac:spMk id="2" creationId="{00000000-0000-0000-0000-000000000000}"/>
          </ac:spMkLst>
        </pc:spChg>
      </pc:sldChg>
      <pc:sldChg chg="modSp setBg">
        <pc:chgData name="Carolyn Jacobs" userId="56fa0885-c92e-4d3f-9e6d-a3e34eb2e861" providerId="ADAL" clId="{FC78AEF0-5749-429A-A805-B2030BD7FA27}" dt="2020-12-10T21:46:28.590" v="172" actId="207"/>
        <pc:sldMkLst>
          <pc:docMk/>
          <pc:sldMk cId="3249290320" sldId="276"/>
        </pc:sldMkLst>
        <pc:spChg chg="mod">
          <ac:chgData name="Carolyn Jacobs" userId="56fa0885-c92e-4d3f-9e6d-a3e34eb2e861" providerId="ADAL" clId="{FC78AEF0-5749-429A-A805-B2030BD7FA27}" dt="2020-12-10T21:44:36.735" v="71" actId="207"/>
          <ac:spMkLst>
            <pc:docMk/>
            <pc:sldMk cId="3249290320" sldId="276"/>
            <ac:spMk id="4" creationId="{1A3B3162-126E-4063-89A6-5CC7AD716B2B}"/>
          </ac:spMkLst>
        </pc:spChg>
        <pc:spChg chg="mod">
          <ac:chgData name="Carolyn Jacobs" userId="56fa0885-c92e-4d3f-9e6d-a3e34eb2e861" providerId="ADAL" clId="{FC78AEF0-5749-429A-A805-B2030BD7FA27}" dt="2020-12-10T21:46:28.590" v="172" actId="207"/>
          <ac:spMkLst>
            <pc:docMk/>
            <pc:sldMk cId="3249290320" sldId="276"/>
            <ac:spMk id="5" creationId="{8850A04D-4021-4151-A2D3-271180335723}"/>
          </ac:spMkLst>
        </pc:spChg>
        <pc:spChg chg="mod">
          <ac:chgData name="Carolyn Jacobs" userId="56fa0885-c92e-4d3f-9e6d-a3e34eb2e861" providerId="ADAL" clId="{FC78AEF0-5749-429A-A805-B2030BD7FA27}" dt="2020-12-10T21:46:23.549" v="171" actId="207"/>
          <ac:spMkLst>
            <pc:docMk/>
            <pc:sldMk cId="3249290320" sldId="276"/>
            <ac:spMk id="7" creationId="{4ED99A43-7D35-4C3D-91E8-2000A8051C43}"/>
          </ac:spMkLst>
        </pc:spChg>
      </pc:sldChg>
      <pc:sldChg chg="modSp setBg">
        <pc:chgData name="Carolyn Jacobs" userId="56fa0885-c92e-4d3f-9e6d-a3e34eb2e861" providerId="ADAL" clId="{FC78AEF0-5749-429A-A805-B2030BD7FA27}" dt="2020-12-10T21:50:13.078" v="231" actId="1076"/>
        <pc:sldMkLst>
          <pc:docMk/>
          <pc:sldMk cId="2814212085" sldId="277"/>
        </pc:sldMkLst>
        <pc:spChg chg="mod">
          <ac:chgData name="Carolyn Jacobs" userId="56fa0885-c92e-4d3f-9e6d-a3e34eb2e861" providerId="ADAL" clId="{FC78AEF0-5749-429A-A805-B2030BD7FA27}" dt="2020-12-10T21:50:01.181" v="229" actId="14100"/>
          <ac:spMkLst>
            <pc:docMk/>
            <pc:sldMk cId="2814212085" sldId="277"/>
            <ac:spMk id="2" creationId="{6BF7F87C-AC90-438A-87F3-C0428DD98B74}"/>
          </ac:spMkLst>
        </pc:spChg>
        <pc:spChg chg="mod">
          <ac:chgData name="Carolyn Jacobs" userId="56fa0885-c92e-4d3f-9e6d-a3e34eb2e861" providerId="ADAL" clId="{FC78AEF0-5749-429A-A805-B2030BD7FA27}" dt="2020-12-10T21:50:13.078" v="231" actId="1076"/>
          <ac:spMkLst>
            <pc:docMk/>
            <pc:sldMk cId="2814212085" sldId="277"/>
            <ac:spMk id="3" creationId="{E3868A24-ADFF-4067-BD79-4775B85B46F7}"/>
          </ac:spMkLst>
        </pc:spChg>
        <pc:picChg chg="mod">
          <ac:chgData name="Carolyn Jacobs" userId="56fa0885-c92e-4d3f-9e6d-a3e34eb2e861" providerId="ADAL" clId="{FC78AEF0-5749-429A-A805-B2030BD7FA27}" dt="2020-12-10T21:49:55.613" v="228" actId="1076"/>
          <ac:picMkLst>
            <pc:docMk/>
            <pc:sldMk cId="2814212085" sldId="277"/>
            <ac:picMk id="8" creationId="{A017159C-FF5B-454D-B38D-4EED9A5DEB2F}"/>
          </ac:picMkLst>
        </pc:picChg>
      </pc:sldChg>
      <pc:sldChg chg="modSp">
        <pc:chgData name="Carolyn Jacobs" userId="56fa0885-c92e-4d3f-9e6d-a3e34eb2e861" providerId="ADAL" clId="{FC78AEF0-5749-429A-A805-B2030BD7FA27}" dt="2020-12-10T21:50:48.869" v="232" actId="1076"/>
        <pc:sldMkLst>
          <pc:docMk/>
          <pc:sldMk cId="3931425727" sldId="278"/>
        </pc:sldMkLst>
        <pc:spChg chg="mod">
          <ac:chgData name="Carolyn Jacobs" userId="56fa0885-c92e-4d3f-9e6d-a3e34eb2e861" providerId="ADAL" clId="{FC78AEF0-5749-429A-A805-B2030BD7FA27}" dt="2020-12-10T21:50:48.869" v="232" actId="1076"/>
          <ac:spMkLst>
            <pc:docMk/>
            <pc:sldMk cId="3931425727" sldId="278"/>
            <ac:spMk id="4" creationId="{2B2B2FA6-88C5-4FC4-8E6A-2CFFC04A09E1}"/>
          </ac:spMkLst>
        </pc:spChg>
      </pc:sldChg>
      <pc:sldChg chg="modSp setBg">
        <pc:chgData name="Carolyn Jacobs" userId="56fa0885-c92e-4d3f-9e6d-a3e34eb2e861" providerId="ADAL" clId="{FC78AEF0-5749-429A-A805-B2030BD7FA27}" dt="2020-12-10T21:52:51.713" v="281" actId="207"/>
        <pc:sldMkLst>
          <pc:docMk/>
          <pc:sldMk cId="2215552243" sldId="279"/>
        </pc:sldMkLst>
        <pc:spChg chg="mod">
          <ac:chgData name="Carolyn Jacobs" userId="56fa0885-c92e-4d3f-9e6d-a3e34eb2e861" providerId="ADAL" clId="{FC78AEF0-5749-429A-A805-B2030BD7FA27}" dt="2020-12-10T21:52:51.713" v="281" actId="207"/>
          <ac:spMkLst>
            <pc:docMk/>
            <pc:sldMk cId="2215552243" sldId="279"/>
            <ac:spMk id="7" creationId="{D9463451-F828-4FD2-861F-F0374A5DA007}"/>
          </ac:spMkLst>
        </pc:spChg>
      </pc:sldChg>
      <pc:sldChg chg="modSp">
        <pc:chgData name="Carolyn Jacobs" userId="56fa0885-c92e-4d3f-9e6d-a3e34eb2e861" providerId="ADAL" clId="{FC78AEF0-5749-429A-A805-B2030BD7FA27}" dt="2020-12-10T22:04:59.789" v="367" actId="2085"/>
        <pc:sldMkLst>
          <pc:docMk/>
          <pc:sldMk cId="3928270685" sldId="280"/>
        </pc:sldMkLst>
        <pc:spChg chg="mod">
          <ac:chgData name="Carolyn Jacobs" userId="56fa0885-c92e-4d3f-9e6d-a3e34eb2e861" providerId="ADAL" clId="{FC78AEF0-5749-429A-A805-B2030BD7FA27}" dt="2020-12-10T22:01:02.486" v="339" actId="255"/>
          <ac:spMkLst>
            <pc:docMk/>
            <pc:sldMk cId="3928270685" sldId="280"/>
            <ac:spMk id="2" creationId="{8401CE79-EED7-4F74-A755-D736F8C6785E}"/>
          </ac:spMkLst>
        </pc:spChg>
        <pc:spChg chg="mod">
          <ac:chgData name="Carolyn Jacobs" userId="56fa0885-c92e-4d3f-9e6d-a3e34eb2e861" providerId="ADAL" clId="{FC78AEF0-5749-429A-A805-B2030BD7FA27}" dt="2020-12-10T22:03:54.631" v="359" actId="1076"/>
          <ac:spMkLst>
            <pc:docMk/>
            <pc:sldMk cId="3928270685" sldId="280"/>
            <ac:spMk id="11" creationId="{5A912CF3-E5C2-4088-AC31-5AACB2073DA3}"/>
          </ac:spMkLst>
        </pc:spChg>
        <pc:spChg chg="mod">
          <ac:chgData name="Carolyn Jacobs" userId="56fa0885-c92e-4d3f-9e6d-a3e34eb2e861" providerId="ADAL" clId="{FC78AEF0-5749-429A-A805-B2030BD7FA27}" dt="2020-12-10T22:04:59.789" v="367" actId="2085"/>
          <ac:spMkLst>
            <pc:docMk/>
            <pc:sldMk cId="3928270685" sldId="280"/>
            <ac:spMk id="14" creationId="{E55AD909-68F1-4B72-A68A-8CDD3668658D}"/>
          </ac:spMkLst>
        </pc:spChg>
      </pc:sldChg>
      <pc:sldChg chg="modSp">
        <pc:chgData name="Carolyn Jacobs" userId="56fa0885-c92e-4d3f-9e6d-a3e34eb2e861" providerId="ADAL" clId="{FC78AEF0-5749-429A-A805-B2030BD7FA27}" dt="2020-12-10T22:07:19.056" v="391" actId="1076"/>
        <pc:sldMkLst>
          <pc:docMk/>
          <pc:sldMk cId="2321193432" sldId="281"/>
        </pc:sldMkLst>
        <pc:spChg chg="mod">
          <ac:chgData name="Carolyn Jacobs" userId="56fa0885-c92e-4d3f-9e6d-a3e34eb2e861" providerId="ADAL" clId="{FC78AEF0-5749-429A-A805-B2030BD7FA27}" dt="2020-12-10T22:07:19.056" v="391" actId="1076"/>
          <ac:spMkLst>
            <pc:docMk/>
            <pc:sldMk cId="2321193432" sldId="281"/>
            <ac:spMk id="4" creationId="{A966B804-1899-4193-B795-2FE65E16AF64}"/>
          </ac:spMkLst>
        </pc:spChg>
        <pc:spChg chg="mod">
          <ac:chgData name="Carolyn Jacobs" userId="56fa0885-c92e-4d3f-9e6d-a3e34eb2e861" providerId="ADAL" clId="{FC78AEF0-5749-429A-A805-B2030BD7FA27}" dt="2020-12-10T22:07:03.126" v="389" actId="113"/>
          <ac:spMkLst>
            <pc:docMk/>
            <pc:sldMk cId="2321193432" sldId="281"/>
            <ac:spMk id="5" creationId="{704B4321-7EB3-4DFA-AB05-F8F43BF8592E}"/>
          </ac:spMkLst>
        </pc:spChg>
        <pc:spChg chg="mod">
          <ac:chgData name="Carolyn Jacobs" userId="56fa0885-c92e-4d3f-9e6d-a3e34eb2e861" providerId="ADAL" clId="{FC78AEF0-5749-429A-A805-B2030BD7FA27}" dt="2020-12-10T22:06:16.679" v="378" actId="1076"/>
          <ac:spMkLst>
            <pc:docMk/>
            <pc:sldMk cId="2321193432" sldId="281"/>
            <ac:spMk id="6" creationId="{C6F42F3E-6A9C-423C-A630-0C099EC3D6C6}"/>
          </ac:spMkLst>
        </pc:spChg>
        <pc:picChg chg="mod">
          <ac:chgData name="Carolyn Jacobs" userId="56fa0885-c92e-4d3f-9e6d-a3e34eb2e861" providerId="ADAL" clId="{FC78AEF0-5749-429A-A805-B2030BD7FA27}" dt="2020-12-10T22:07:11.298" v="390" actId="1076"/>
          <ac:picMkLst>
            <pc:docMk/>
            <pc:sldMk cId="2321193432" sldId="281"/>
            <ac:picMk id="3" creationId="{D0BB84F1-5A22-41A5-88F7-5DA33BC530B3}"/>
          </ac:picMkLst>
        </pc:picChg>
      </pc:sldChg>
    </pc:docChg>
  </pc:docChgLst>
  <pc:docChgLst>
    <pc:chgData name="Kay Mobley" userId="S::kmobley_acsd1.org#ext#@wyaitc.onmicrosoft.com::2bc411c9-e0b0-42ef-ad9e-fadd51b693a5" providerId="AD" clId="Web-{4353880D-0255-8C9C-BF01-09F164F1666C}"/>
    <pc:docChg chg="modSld">
      <pc:chgData name="Kay Mobley" userId="S::kmobley_acsd1.org#ext#@wyaitc.onmicrosoft.com::2bc411c9-e0b0-42ef-ad9e-fadd51b693a5" providerId="AD" clId="Web-{4353880D-0255-8C9C-BF01-09F164F1666C}" dt="2021-01-27T03:31:25.524" v="4"/>
      <pc:docMkLst>
        <pc:docMk/>
      </pc:docMkLst>
      <pc:sldChg chg="modSp">
        <pc:chgData name="Kay Mobley" userId="S::kmobley_acsd1.org#ext#@wyaitc.onmicrosoft.com::2bc411c9-e0b0-42ef-ad9e-fadd51b693a5" providerId="AD" clId="Web-{4353880D-0255-8C9C-BF01-09F164F1666C}" dt="2021-01-27T03:28:36.479" v="1" actId="20577"/>
        <pc:sldMkLst>
          <pc:docMk/>
          <pc:sldMk cId="832255523" sldId="258"/>
        </pc:sldMkLst>
        <pc:spChg chg="mod">
          <ac:chgData name="Kay Mobley" userId="S::kmobley_acsd1.org#ext#@wyaitc.onmicrosoft.com::2bc411c9-e0b0-42ef-ad9e-fadd51b693a5" providerId="AD" clId="Web-{4353880D-0255-8C9C-BF01-09F164F1666C}" dt="2021-01-27T03:28:36.479" v="1" actId="20577"/>
          <ac:spMkLst>
            <pc:docMk/>
            <pc:sldMk cId="832255523" sldId="258"/>
            <ac:spMk id="3" creationId="{61688B93-C7BD-4E6E-9256-C09F7D96D809}"/>
          </ac:spMkLst>
        </pc:spChg>
      </pc:sldChg>
      <pc:sldChg chg="modSp">
        <pc:chgData name="Kay Mobley" userId="S::kmobley_acsd1.org#ext#@wyaitc.onmicrosoft.com::2bc411c9-e0b0-42ef-ad9e-fadd51b693a5" providerId="AD" clId="Web-{4353880D-0255-8C9C-BF01-09F164F1666C}" dt="2021-01-27T03:28:49.838" v="2" actId="20577"/>
        <pc:sldMkLst>
          <pc:docMk/>
          <pc:sldMk cId="3698192087" sldId="259"/>
        </pc:sldMkLst>
        <pc:spChg chg="mod">
          <ac:chgData name="Kay Mobley" userId="S::kmobley_acsd1.org#ext#@wyaitc.onmicrosoft.com::2bc411c9-e0b0-42ef-ad9e-fadd51b693a5" providerId="AD" clId="Web-{4353880D-0255-8C9C-BF01-09F164F1666C}" dt="2021-01-27T03:28:49.838" v="2" actId="20577"/>
          <ac:spMkLst>
            <pc:docMk/>
            <pc:sldMk cId="3698192087" sldId="259"/>
            <ac:spMk id="3" creationId="{61688B93-C7BD-4E6E-9256-C09F7D96D809}"/>
          </ac:spMkLst>
        </pc:spChg>
      </pc:sldChg>
      <pc:sldChg chg="addCm delCm">
        <pc:chgData name="Kay Mobley" userId="S::kmobley_acsd1.org#ext#@wyaitc.onmicrosoft.com::2bc411c9-e0b0-42ef-ad9e-fadd51b693a5" providerId="AD" clId="Web-{4353880D-0255-8C9C-BF01-09F164F1666C}" dt="2021-01-27T03:31:25.524" v="4"/>
        <pc:sldMkLst>
          <pc:docMk/>
          <pc:sldMk cId="4105937118" sldId="274"/>
        </pc:sldMkLst>
      </pc:sldChg>
    </pc:docChg>
  </pc:docChgLst>
  <pc:docChgLst>
    <pc:chgData name="Janet Wragge" userId="9c17e57b-05dc-4c19-abae-85023c845f31" providerId="ADAL" clId="{B9FEBF1D-2A8D-42EF-B2EB-35A8F8A42989}"/>
    <pc:docChg chg="custSel delSld modSld">
      <pc:chgData name="Janet Wragge" userId="9c17e57b-05dc-4c19-abae-85023c845f31" providerId="ADAL" clId="{B9FEBF1D-2A8D-42EF-B2EB-35A8F8A42989}" dt="2020-12-10T17:35:31.841" v="40" actId="27636"/>
      <pc:docMkLst>
        <pc:docMk/>
      </pc:docMkLst>
      <pc:sldChg chg="modSp">
        <pc:chgData name="Janet Wragge" userId="9c17e57b-05dc-4c19-abae-85023c845f31" providerId="ADAL" clId="{B9FEBF1D-2A8D-42EF-B2EB-35A8F8A42989}" dt="2020-12-10T17:33:19.937" v="14" actId="20577"/>
        <pc:sldMkLst>
          <pc:docMk/>
          <pc:sldMk cId="832255523" sldId="258"/>
        </pc:sldMkLst>
        <pc:spChg chg="mod">
          <ac:chgData name="Janet Wragge" userId="9c17e57b-05dc-4c19-abae-85023c845f31" providerId="ADAL" clId="{B9FEBF1D-2A8D-42EF-B2EB-35A8F8A42989}" dt="2020-12-10T17:33:19.937" v="14" actId="20577"/>
          <ac:spMkLst>
            <pc:docMk/>
            <pc:sldMk cId="832255523" sldId="258"/>
            <ac:spMk id="3" creationId="{61688B93-C7BD-4E6E-9256-C09F7D96D809}"/>
          </ac:spMkLst>
        </pc:spChg>
      </pc:sldChg>
      <pc:sldChg chg="modSp">
        <pc:chgData name="Janet Wragge" userId="9c17e57b-05dc-4c19-abae-85023c845f31" providerId="ADAL" clId="{B9FEBF1D-2A8D-42EF-B2EB-35A8F8A42989}" dt="2020-12-10T17:34:40.775" v="38" actId="1036"/>
        <pc:sldMkLst>
          <pc:docMk/>
          <pc:sldMk cId="3698192087" sldId="259"/>
        </pc:sldMkLst>
        <pc:spChg chg="mod">
          <ac:chgData name="Janet Wragge" userId="9c17e57b-05dc-4c19-abae-85023c845f31" providerId="ADAL" clId="{B9FEBF1D-2A8D-42EF-B2EB-35A8F8A42989}" dt="2020-12-10T17:34:40.775" v="38" actId="1036"/>
          <ac:spMkLst>
            <pc:docMk/>
            <pc:sldMk cId="3698192087" sldId="259"/>
            <ac:spMk id="3" creationId="{61688B93-C7BD-4E6E-9256-C09F7D96D809}"/>
          </ac:spMkLst>
        </pc:spChg>
      </pc:sldChg>
      <pc:sldChg chg="del">
        <pc:chgData name="Janet Wragge" userId="9c17e57b-05dc-4c19-abae-85023c845f31" providerId="ADAL" clId="{B9FEBF1D-2A8D-42EF-B2EB-35A8F8A42989}" dt="2020-12-10T17:34:04.053" v="15" actId="2696"/>
        <pc:sldMkLst>
          <pc:docMk/>
          <pc:sldMk cId="3032068266" sldId="272"/>
        </pc:sldMkLst>
      </pc:sldChg>
      <pc:sldChg chg="modSp">
        <pc:chgData name="Janet Wragge" userId="9c17e57b-05dc-4c19-abae-85023c845f31" providerId="ADAL" clId="{B9FEBF1D-2A8D-42EF-B2EB-35A8F8A42989}" dt="2020-12-10T17:35:31.841" v="40" actId="27636"/>
        <pc:sldMkLst>
          <pc:docMk/>
          <pc:sldMk cId="2321193432" sldId="281"/>
        </pc:sldMkLst>
        <pc:spChg chg="mod">
          <ac:chgData name="Janet Wragge" userId="9c17e57b-05dc-4c19-abae-85023c845f31" providerId="ADAL" clId="{B9FEBF1D-2A8D-42EF-B2EB-35A8F8A42989}" dt="2020-12-10T17:35:31.841" v="40" actId="27636"/>
          <ac:spMkLst>
            <pc:docMk/>
            <pc:sldMk cId="2321193432" sldId="281"/>
            <ac:spMk id="5" creationId="{704B4321-7EB3-4DFA-AB05-F8F43BF8592E}"/>
          </ac:spMkLst>
        </pc:spChg>
      </pc:sldChg>
      <pc:sldChg chg="del">
        <pc:chgData name="Janet Wragge" userId="9c17e57b-05dc-4c19-abae-85023c845f31" providerId="ADAL" clId="{B9FEBF1D-2A8D-42EF-B2EB-35A8F8A42989}" dt="2020-12-10T17:34:04.069" v="16" actId="2696"/>
        <pc:sldMkLst>
          <pc:docMk/>
          <pc:sldMk cId="4194607175" sldId="283"/>
        </pc:sldMkLst>
      </pc:sldChg>
      <pc:sldChg chg="del">
        <pc:chgData name="Janet Wragge" userId="9c17e57b-05dc-4c19-abae-85023c845f31" providerId="ADAL" clId="{B9FEBF1D-2A8D-42EF-B2EB-35A8F8A42989}" dt="2020-12-10T17:34:04.069" v="17" actId="2696"/>
        <pc:sldMkLst>
          <pc:docMk/>
          <pc:sldMk cId="308666148" sldId="284"/>
        </pc:sldMkLst>
      </pc:sldChg>
      <pc:sldChg chg="del">
        <pc:chgData name="Janet Wragge" userId="9c17e57b-05dc-4c19-abae-85023c845f31" providerId="ADAL" clId="{B9FEBF1D-2A8D-42EF-B2EB-35A8F8A42989}" dt="2020-12-10T17:34:04.088" v="18" actId="2696"/>
        <pc:sldMkLst>
          <pc:docMk/>
          <pc:sldMk cId="696269308" sldId="285"/>
        </pc:sldMkLst>
      </pc:sldChg>
      <pc:sldChg chg="del">
        <pc:chgData name="Janet Wragge" userId="9c17e57b-05dc-4c19-abae-85023c845f31" providerId="ADAL" clId="{B9FEBF1D-2A8D-42EF-B2EB-35A8F8A42989}" dt="2020-12-10T17:34:04.104" v="19" actId="2696"/>
        <pc:sldMkLst>
          <pc:docMk/>
          <pc:sldMk cId="1969245284" sldId="286"/>
        </pc:sldMkLst>
      </pc:sldChg>
      <pc:sldChg chg="del">
        <pc:chgData name="Janet Wragge" userId="9c17e57b-05dc-4c19-abae-85023c845f31" providerId="ADAL" clId="{B9FEBF1D-2A8D-42EF-B2EB-35A8F8A42989}" dt="2020-12-10T17:34:04.104" v="20" actId="2696"/>
        <pc:sldMkLst>
          <pc:docMk/>
          <pc:sldMk cId="295514165" sldId="288"/>
        </pc:sldMkLst>
      </pc:sldChg>
      <pc:sldChg chg="del">
        <pc:chgData name="Janet Wragge" userId="9c17e57b-05dc-4c19-abae-85023c845f31" providerId="ADAL" clId="{B9FEBF1D-2A8D-42EF-B2EB-35A8F8A42989}" dt="2020-12-10T17:34:04.135" v="22" actId="2696"/>
        <pc:sldMkLst>
          <pc:docMk/>
          <pc:sldMk cId="182071699" sldId="289"/>
        </pc:sldMkLst>
      </pc:sldChg>
      <pc:sldChg chg="del">
        <pc:chgData name="Janet Wragge" userId="9c17e57b-05dc-4c19-abae-85023c845f31" providerId="ADAL" clId="{B9FEBF1D-2A8D-42EF-B2EB-35A8F8A42989}" dt="2020-12-10T17:34:04.151" v="23" actId="2696"/>
        <pc:sldMkLst>
          <pc:docMk/>
          <pc:sldMk cId="1414959081" sldId="290"/>
        </pc:sldMkLst>
      </pc:sldChg>
      <pc:sldChg chg="del">
        <pc:chgData name="Janet Wragge" userId="9c17e57b-05dc-4c19-abae-85023c845f31" providerId="ADAL" clId="{B9FEBF1D-2A8D-42EF-B2EB-35A8F8A42989}" dt="2020-12-10T17:34:04.119" v="21" actId="2696"/>
        <pc:sldMkLst>
          <pc:docMk/>
          <pc:sldMk cId="1253678472" sldId="291"/>
        </pc:sldMkLst>
      </pc:sldChg>
      <pc:sldChg chg="del">
        <pc:chgData name="Janet Wragge" userId="9c17e57b-05dc-4c19-abae-85023c845f31" providerId="ADAL" clId="{B9FEBF1D-2A8D-42EF-B2EB-35A8F8A42989}" dt="2020-12-10T17:34:04.151" v="24" actId="2696"/>
        <pc:sldMkLst>
          <pc:docMk/>
          <pc:sldMk cId="133282751" sldId="292"/>
        </pc:sldMkLst>
      </pc:sldChg>
      <pc:sldChg chg="del">
        <pc:chgData name="Janet Wragge" userId="9c17e57b-05dc-4c19-abae-85023c845f31" providerId="ADAL" clId="{B9FEBF1D-2A8D-42EF-B2EB-35A8F8A42989}" dt="2020-12-10T17:34:04.182" v="26" actId="2696"/>
        <pc:sldMkLst>
          <pc:docMk/>
          <pc:sldMk cId="2199672837" sldId="293"/>
        </pc:sldMkLst>
      </pc:sldChg>
      <pc:sldChg chg="del">
        <pc:chgData name="Janet Wragge" userId="9c17e57b-05dc-4c19-abae-85023c845f31" providerId="ADAL" clId="{B9FEBF1D-2A8D-42EF-B2EB-35A8F8A42989}" dt="2020-12-10T17:34:04.188" v="27" actId="2696"/>
        <pc:sldMkLst>
          <pc:docMk/>
          <pc:sldMk cId="907245669" sldId="294"/>
        </pc:sldMkLst>
      </pc:sldChg>
      <pc:sldChg chg="del">
        <pc:chgData name="Janet Wragge" userId="9c17e57b-05dc-4c19-abae-85023c845f31" providerId="ADAL" clId="{B9FEBF1D-2A8D-42EF-B2EB-35A8F8A42989}" dt="2020-12-10T17:34:04.204" v="28" actId="2696"/>
        <pc:sldMkLst>
          <pc:docMk/>
          <pc:sldMk cId="3001669261" sldId="295"/>
        </pc:sldMkLst>
      </pc:sldChg>
      <pc:sldChg chg="del">
        <pc:chgData name="Janet Wragge" userId="9c17e57b-05dc-4c19-abae-85023c845f31" providerId="ADAL" clId="{B9FEBF1D-2A8D-42EF-B2EB-35A8F8A42989}" dt="2020-12-10T17:34:04.220" v="29" actId="2696"/>
        <pc:sldMkLst>
          <pc:docMk/>
          <pc:sldMk cId="2145101719" sldId="296"/>
        </pc:sldMkLst>
      </pc:sldChg>
      <pc:sldChg chg="del">
        <pc:chgData name="Janet Wragge" userId="9c17e57b-05dc-4c19-abae-85023c845f31" providerId="ADAL" clId="{B9FEBF1D-2A8D-42EF-B2EB-35A8F8A42989}" dt="2020-12-10T17:34:04.220" v="30" actId="2696"/>
        <pc:sldMkLst>
          <pc:docMk/>
          <pc:sldMk cId="2289625815" sldId="297"/>
        </pc:sldMkLst>
      </pc:sldChg>
      <pc:sldChg chg="del">
        <pc:chgData name="Janet Wragge" userId="9c17e57b-05dc-4c19-abae-85023c845f31" providerId="ADAL" clId="{B9FEBF1D-2A8D-42EF-B2EB-35A8F8A42989}" dt="2020-12-10T17:34:04.166" v="25" actId="2696"/>
        <pc:sldMkLst>
          <pc:docMk/>
          <pc:sldMk cId="990446508" sldId="298"/>
        </pc:sldMkLst>
      </pc:sldChg>
      <pc:sldChg chg="del">
        <pc:chgData name="Janet Wragge" userId="9c17e57b-05dc-4c19-abae-85023c845f31" providerId="ADAL" clId="{B9FEBF1D-2A8D-42EF-B2EB-35A8F8A42989}" dt="2020-12-10T17:34:04.235" v="31" actId="2696"/>
        <pc:sldMkLst>
          <pc:docMk/>
          <pc:sldMk cId="4208589209" sldId="299"/>
        </pc:sldMkLst>
      </pc:sldChg>
      <pc:sldChg chg="del">
        <pc:chgData name="Janet Wragge" userId="9c17e57b-05dc-4c19-abae-85023c845f31" providerId="ADAL" clId="{B9FEBF1D-2A8D-42EF-B2EB-35A8F8A42989}" dt="2020-12-10T17:34:04.267" v="32" actId="2696"/>
        <pc:sldMkLst>
          <pc:docMk/>
          <pc:sldMk cId="169691304" sldId="300"/>
        </pc:sldMkLst>
      </pc:sldChg>
      <pc:sldChg chg="del">
        <pc:chgData name="Janet Wragge" userId="9c17e57b-05dc-4c19-abae-85023c845f31" providerId="ADAL" clId="{B9FEBF1D-2A8D-42EF-B2EB-35A8F8A42989}" dt="2020-12-10T17:34:04.267" v="33" actId="2696"/>
        <pc:sldMkLst>
          <pc:docMk/>
          <pc:sldMk cId="993035757" sldId="301"/>
        </pc:sldMkLst>
      </pc:sldChg>
      <pc:sldChg chg="del">
        <pc:chgData name="Janet Wragge" userId="9c17e57b-05dc-4c19-abae-85023c845f31" providerId="ADAL" clId="{B9FEBF1D-2A8D-42EF-B2EB-35A8F8A42989}" dt="2020-12-10T17:34:04.282" v="34" actId="2696"/>
        <pc:sldMkLst>
          <pc:docMk/>
          <pc:sldMk cId="4247888618" sldId="302"/>
        </pc:sldMkLst>
      </pc:sldChg>
      <pc:sldChg chg="del">
        <pc:chgData name="Janet Wragge" userId="9c17e57b-05dc-4c19-abae-85023c845f31" providerId="ADAL" clId="{B9FEBF1D-2A8D-42EF-B2EB-35A8F8A42989}" dt="2020-12-10T17:34:04.289" v="35" actId="2696"/>
        <pc:sldMkLst>
          <pc:docMk/>
          <pc:sldMk cId="2041951668" sldId="303"/>
        </pc:sldMkLst>
      </pc:sldChg>
      <pc:sldChg chg="del">
        <pc:chgData name="Janet Wragge" userId="9c17e57b-05dc-4c19-abae-85023c845f31" providerId="ADAL" clId="{B9FEBF1D-2A8D-42EF-B2EB-35A8F8A42989}" dt="2020-12-10T17:34:04.289" v="36" actId="2696"/>
        <pc:sldMkLst>
          <pc:docMk/>
          <pc:sldMk cId="1674093035" sldId="304"/>
        </pc:sldMkLst>
      </pc:sldChg>
    </pc:docChg>
  </pc:docChgLst>
  <pc:docChgLst>
    <pc:chgData name="Stephanie Russell" userId="f71637d8-1f63-4a52-8dcf-c8b5f3a85ec9" providerId="ADAL" clId="{1020F21E-648C-4F1E-A88D-E2B3197A3900}"/>
    <pc:docChg chg="modSld">
      <pc:chgData name="Stephanie Russell" userId="f71637d8-1f63-4a52-8dcf-c8b5f3a85ec9" providerId="ADAL" clId="{1020F21E-648C-4F1E-A88D-E2B3197A3900}" dt="2021-02-01T22:33:59.119" v="2" actId="20577"/>
      <pc:docMkLst>
        <pc:docMk/>
      </pc:docMkLst>
      <pc:sldChg chg="modSp mod modNotesTx">
        <pc:chgData name="Stephanie Russell" userId="f71637d8-1f63-4a52-8dcf-c8b5f3a85ec9" providerId="ADAL" clId="{1020F21E-648C-4F1E-A88D-E2B3197A3900}" dt="2021-02-01T22:33:59.119" v="2" actId="20577"/>
        <pc:sldMkLst>
          <pc:docMk/>
          <pc:sldMk cId="832255523" sldId="258"/>
        </pc:sldMkLst>
        <pc:spChg chg="mod">
          <ac:chgData name="Stephanie Russell" userId="f71637d8-1f63-4a52-8dcf-c8b5f3a85ec9" providerId="ADAL" clId="{1020F21E-648C-4F1E-A88D-E2B3197A3900}" dt="2021-02-01T22:33:53.463" v="0" actId="20577"/>
          <ac:spMkLst>
            <pc:docMk/>
            <pc:sldMk cId="832255523" sldId="258"/>
            <ac:spMk id="3" creationId="{61688B93-C7BD-4E6E-9256-C09F7D96D8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29733-2550-4CA4-AE69-2CCB8BF89CE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27B5-B47F-453B-9B7C-C34C4361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name of the lesson is a link to the Wyoming Agriculture in the Classroom website where the lesson can be downloaded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0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ABC0-982E-4E1E-863A-E27649AFE1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http://www.wyomingtalesandtrails.com/ftlar3a.html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ABC0-982E-4E1E-863A-E27649AFE1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04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#2: You can collect student thoughts on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89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#2: Yellowstone National Park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ABC0-982E-4E1E-863A-E27649AFE1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0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Procedure #2: Yellowstone National Park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ABC0-982E-4E1E-863A-E27649AFE1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1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46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1/Procedure #8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58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Day 1/Procedure </a:t>
            </a:r>
            <a:r>
              <a:rPr lang="en-US" dirty="0"/>
              <a:t>#9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72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Provide the students an opportunity to explain their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 focus of today’s lesson.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7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new vocabulary words for this lesson.  You may need to adjust this list according to the needs of your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back on the previous lesson and review the key ideas.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Treaty of Ft. Laramie, 1868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7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2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http://digitalcollections.uwyo.edu/luna/servlet/detail/uwydbuwy~1~1~319859~185827:Feeding-the-bear,-Yellowstone-Natio?qvq=q:yellowstone&amp;mi=57&amp;trs=723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ABC0-982E-4E1E-863A-E27649AFE1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3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ABC0-982E-4E1E-863A-E27649AFE1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5EBC-D9DA-444D-9BB5-9F0CAA8BD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E452C-1B0D-43CE-9533-E6B325A18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5F9B-02E6-4B68-8880-6B58D0DF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63AD0-33D3-4FCC-A0F4-5581AB87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C9353-D403-4667-B046-6CBE8929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DE1D-7646-4B03-A15D-0AE7D5DE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B04A4-412A-4A7F-9E66-04D737466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27FBF-7F9B-4F57-A830-5D3B92EE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06F9-9E05-4C39-9328-7A55524D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6EE0-B855-4FC9-9FB5-886E0A73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846C6-687B-4636-934D-C6BFC56BC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BAD0A-2D0E-4946-8B62-A8C5118FC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CBE08-6CC2-487A-A459-C1F1AAC9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01667-0294-49DA-8619-D2A4F3DC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C6DAD-7F5B-4637-B7F7-3E36EDAA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FDC3-1414-4FE0-9D0A-4F2B6A4B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0FB40-8FFF-49B4-BEA9-A914C0F0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8CD-1B6E-4C83-A543-A4E1F851E33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05565-43D8-490B-8F2C-E8DC26C0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2D317-F24A-4EBE-94A5-9848948A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8888-702D-4D6D-9909-93C9160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2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6C80-F186-431B-9072-FAAF72484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4FBE2-304D-47F4-A61E-9512E7940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C3109-2723-4AF7-8058-ACF3EF34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8CD-1B6E-4C83-A543-A4E1F851E33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8F219-B427-4F25-8782-6D735802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929D3-5F9E-488A-995F-B7AE272F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8888-702D-4D6D-9909-93C9160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8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38C7-477D-4D13-8BF3-79323B0E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3107-CE05-491E-A8CB-064C36EEF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BE93B-1FC9-4CBF-8A6F-B67E2C88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A76B4-252B-4AB7-ABDF-1CCE72DC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DC96-AE45-455F-B11D-E49C8584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43B0-DA1F-4A64-B4A9-E2A98392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0768-DC5D-4A53-B399-A7EFB40CF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BF6C9-1670-4ABC-A33E-D0655D95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5E7A4-779D-48F1-A898-6BC9AE35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EDD3D-E1F9-407F-8CD6-FABD0DE8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31AD-E5A0-479B-B401-7A352AD7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B9187-22A2-46E0-8FB9-8B33604E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FC8BF-79F7-4086-9AAF-16FC7321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294F8-3836-49F8-B0CE-2C6E3EF5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F24F3-A115-4783-8BDC-24B53EB8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2F61D-55C2-4147-9DEF-EB175A17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46CF-7F18-45D0-98F3-4806AF91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DAAD-5F9B-4459-8301-1209AE552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9B734-A69A-40D3-9BDA-CB9D3EBA5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A8498-F20C-4EB4-B8A3-C7BE103D2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833EF-530F-474B-A1CB-6AE598CD9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AE0CD-297B-4119-A361-0BF9E204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4E829-00AE-47BC-9515-CC18C79C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50B55-77DB-4244-90DE-396F1EA3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5388-E7F4-4CC5-A515-70EAB240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23C7E-BDB5-41FD-916F-11ADD1C0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DC23D-3385-41C2-824F-3D6F36F8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A5AB9-7439-4CE7-97D7-D426BAD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5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9A7AD-F0CD-40FC-B278-20E008EC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6BBD3-50E4-4591-8FD7-C23CB72F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B724-32DA-4FC9-A2B4-18A65622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C9D8-21CE-4202-97F1-E221C572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21A4-BA27-4DC6-87AD-4987DEE2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86C10-D81D-4BAA-82D4-E2913B988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2B24C-DCE0-40C0-858A-D482F717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BF1AA-47C9-4334-8433-7AA6456F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DBA89-EE1F-47D8-B9B2-CE0B5B72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C9A2-631B-4787-9239-772F3FDB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C63DC-FE60-4B0B-89F5-8D178572C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156BC-A42B-4885-99A5-302592313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78085-1F31-4146-8E2D-B5F719A0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A36FC-F053-4C03-B8CF-1167B6EC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D35B8-0A23-40AB-A82F-82551F76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A11D5-FB5E-42C1-A1EB-817E95FD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04FB0-6310-4907-A823-EC4AC21C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52A71-97A6-47E8-96C3-D256AE4C7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7116-13DF-4548-98E2-A25E16FC6DC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9DA45-4889-4C43-B72B-8C09873D8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2C3F-1A85-401F-A855-5C1A723BD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1980B-52DB-4477-AE1E-B07AFA3E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C2AEA-0D3A-453F-BF28-6A2953CFB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411EE-B19A-49D3-A7F4-533A6C489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F8CD-1B6E-4C83-A543-A4E1F851E33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2249C-B4C6-4C1F-8218-A6A25FDD5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71CAF-0B47-4760-B9C4-6072F6EA8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8888-702D-4D6D-9909-93C9160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3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hyperlink" Target="https://wyaitc.org/lesson/lesson-four-outdoor-recreation-and-tourism-past-present-and-futur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Bibliography_of_Yellowstone_National_Par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old_fort_laramie_-_nara_-_29444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yaitc.org/wp-content/uploads/2018/11/4ORTL4-Worksheets-and-Resource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ommons.wikimedia.org/wiki/File:Yellowstone_NP_Sign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voyage.org/wiki/Fort_Laram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nl.m.wikipedia.org/wiki/Fort_Laramie_National_Historic_Si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osheas/357819107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flickr.com/photos/bjacques/1432676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590" y="135048"/>
            <a:ext cx="7835685" cy="6469734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5767754" y="3044483"/>
            <a:ext cx="6424246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Outdoor Recreation &amp; Tourism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 algn="ctr"/>
            <a:r>
              <a:rPr lang="en-US" sz="3200" dirty="0">
                <a:latin typeface="Arial"/>
                <a:cs typeface="Arial"/>
              </a:rPr>
              <a:t>Lesson 4 - Day 1: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Outdoor Recreation and Tourism –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Past, Present, and Future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B961C1-3912-42B9-A3D4-48E8A90163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095" y="253218"/>
            <a:ext cx="2791265" cy="27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Fort Laramie Then</a:t>
            </a:r>
          </a:p>
        </p:txBody>
      </p:sp>
      <p:pic>
        <p:nvPicPr>
          <p:cNvPr id="6" name="Picture 5" descr="A vintage photo of a house&#10;&#10;Description generated with very high confidence">
            <a:extLst>
              <a:ext uri="{FF2B5EF4-FFF2-40B4-BE49-F238E27FC236}">
                <a16:creationId xmlns:a16="http://schemas.microsoft.com/office/drawing/2014/main" id="{56E21A81-82B6-44F1-B69D-4ED27E6035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4848284" cy="435943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vintage photo of a house&#10;&#10;Description generated with very high confidence">
            <a:extLst>
              <a:ext uri="{FF2B5EF4-FFF2-40B4-BE49-F238E27FC236}">
                <a16:creationId xmlns:a16="http://schemas.microsoft.com/office/drawing/2014/main" id="{4AD52BF1-4263-473C-A91E-99897B352C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A large long train on a steel track&#10;&#10;Description generated with high confidence">
            <a:extLst>
              <a:ext uri="{FF2B5EF4-FFF2-40B4-BE49-F238E27FC236}">
                <a16:creationId xmlns:a16="http://schemas.microsoft.com/office/drawing/2014/main" id="{358E78BE-04F7-4A5C-BBE8-49D4D0D52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1225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latin typeface="Montserrat" panose="00000500000000000000" pitchFamily="2" charset="0"/>
              </a:rPr>
              <a:t>Fort Laramie Now</a:t>
            </a:r>
          </a:p>
        </p:txBody>
      </p:sp>
      <p:pic>
        <p:nvPicPr>
          <p:cNvPr id="7" name="Picture 6" descr="A picture containing wall, building, indoor, floor&#10;&#10;Description generated with high confidence">
            <a:extLst>
              <a:ext uri="{FF2B5EF4-FFF2-40B4-BE49-F238E27FC236}">
                <a16:creationId xmlns:a16="http://schemas.microsoft.com/office/drawing/2014/main" id="{8F149896-7AF1-4224-BB8D-0897B44F1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0" name="Picture 9" descr="A castle on top of a dirt field&#10;&#10;Description generated with very high confidence">
            <a:extLst>
              <a:ext uri="{FF2B5EF4-FFF2-40B4-BE49-F238E27FC236}">
                <a16:creationId xmlns:a16="http://schemas.microsoft.com/office/drawing/2014/main" id="{C4CD6F23-CF52-4E0E-B883-2C1086C7F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8" name="Picture 7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ECE76D00-59F9-4158-B6E6-FFC3DD8A67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07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B3162-126E-4063-89A6-5CC7AD716B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are the differences you noticed?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0A04D-4021-4151-A2D3-271180335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Yellowstone National Park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2689C-22DF-4D14-A84B-64FF9B164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D99A43-7D35-4C3D-91E8-2000A805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Fort Laramie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18464E-6972-48F0-AD40-B4632143D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9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Yellowstone Then</a:t>
            </a:r>
          </a:p>
        </p:txBody>
      </p:sp>
      <p:pic>
        <p:nvPicPr>
          <p:cNvPr id="3" name="Picture 2" descr="A person riding on the back of a truck&#10;&#10;Description generated with high confidenc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A person riding a snowboard down a snow covered field&#10;&#10;Description generated with very high confidence">
            <a:extLst>
              <a:ext uri="{FF2B5EF4-FFF2-40B4-BE49-F238E27FC236}">
                <a16:creationId xmlns:a16="http://schemas.microsoft.com/office/drawing/2014/main" id="{E4474C77-3127-455A-96C7-BC62418A47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Picture 4" descr="A group of people walking in the snow&#10;&#10;Description generated with very high confidence">
            <a:extLst>
              <a:ext uri="{FF2B5EF4-FFF2-40B4-BE49-F238E27FC236}">
                <a16:creationId xmlns:a16="http://schemas.microsoft.com/office/drawing/2014/main" id="{488897A3-A01E-421D-AFC5-8C443E6555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3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Yellowstone Now</a:t>
            </a:r>
          </a:p>
        </p:txBody>
      </p:sp>
      <p:pic>
        <p:nvPicPr>
          <p:cNvPr id="10" name="Picture 9" descr="A sign on the grass&#10;&#10;Description generated with very high confidence">
            <a:extLst>
              <a:ext uri="{FF2B5EF4-FFF2-40B4-BE49-F238E27FC236}">
                <a16:creationId xmlns:a16="http://schemas.microsoft.com/office/drawing/2014/main" id="{3C7AAB62-F991-4B0F-8D4C-B1DD97B957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Picture 4" descr="A group of people on a beach&#10;&#10;Description generated with high confidence">
            <a:extLst>
              <a:ext uri="{FF2B5EF4-FFF2-40B4-BE49-F238E27FC236}">
                <a16:creationId xmlns:a16="http://schemas.microsoft.com/office/drawing/2014/main" id="{DBD9BA4B-2EBD-465B-AD7B-50F2F2264A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40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F7F87C-AC90-438A-87F3-C0428DD98B74}"/>
              </a:ext>
            </a:extLst>
          </p:cNvPr>
          <p:cNvSpPr txBox="1"/>
          <p:nvPr/>
        </p:nvSpPr>
        <p:spPr>
          <a:xfrm>
            <a:off x="383458" y="946421"/>
            <a:ext cx="63769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Yellowstone National Park: </a:t>
            </a:r>
          </a:p>
          <a:p>
            <a:r>
              <a:rPr lang="en-US" sz="2800" b="1" dirty="0"/>
              <a:t>Then and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did the pictures differ from each other?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Has the land changed?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Is the management of the land in the present-day picture different from the historical picture?  How?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would this change happen? What is the cause-and-effect relationship?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68A24-ADFF-4067-BD79-4775B85B46F7}"/>
              </a:ext>
            </a:extLst>
          </p:cNvPr>
          <p:cNvSpPr txBox="1"/>
          <p:nvPr/>
        </p:nvSpPr>
        <p:spPr>
          <a:xfrm>
            <a:off x="383458" y="176980"/>
            <a:ext cx="3893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Let’s Discuss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7159C-FF5B-454D-B38D-4EED9A5DEB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56869" y="269537"/>
            <a:ext cx="4232787" cy="6091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3C76A8-731B-4EC1-887B-C3245332631A}"/>
              </a:ext>
            </a:extLst>
          </p:cNvPr>
          <p:cNvSpPr txBox="1"/>
          <p:nvPr/>
        </p:nvSpPr>
        <p:spPr>
          <a:xfrm>
            <a:off x="7565923" y="6528157"/>
            <a:ext cx="4000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Bibliography_of_Yellowstone_National_Park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1421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CB6F99-7706-4822-8733-10FC2BF57C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" name="Picture 2" descr="A picture containing text, grass, outdoor, house&#10;&#10;Description automatically generated">
            <a:extLst>
              <a:ext uri="{FF2B5EF4-FFF2-40B4-BE49-F238E27FC236}">
                <a16:creationId xmlns:a16="http://schemas.microsoft.com/office/drawing/2014/main" id="{C7CDE061-5DF7-4C76-9628-82A0342FE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BB193-FF2D-4B43-8DBF-A736FB7F59B3}"/>
              </a:ext>
            </a:extLst>
          </p:cNvPr>
          <p:cNvSpPr txBox="1"/>
          <p:nvPr/>
        </p:nvSpPr>
        <p:spPr>
          <a:xfrm>
            <a:off x="162232" y="4186438"/>
            <a:ext cx="4719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/>
              <a:t>Different public lands are managed in different ways so current and future generations can enjoy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B2FA6-88C5-4FC4-8E6A-2CFFC04A09E1}"/>
              </a:ext>
            </a:extLst>
          </p:cNvPr>
          <p:cNvSpPr txBox="1"/>
          <p:nvPr/>
        </p:nvSpPr>
        <p:spPr>
          <a:xfrm>
            <a:off x="2436060" y="3653770"/>
            <a:ext cx="25651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commons.wikimedia.org/wiki/file:old_fort_laramie_-_nara_-_294441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2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E70B2-7270-4951-96BE-22787D11A6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4577" y="1371599"/>
            <a:ext cx="5458409" cy="41148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3C16CC-395C-41D6-B5B9-9B879EB5CB78}"/>
              </a:ext>
            </a:extLst>
          </p:cNvPr>
          <p:cNvSpPr txBox="1"/>
          <p:nvPr/>
        </p:nvSpPr>
        <p:spPr>
          <a:xfrm>
            <a:off x="5423169" y="443567"/>
            <a:ext cx="695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do you notice?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you see any surprising information?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management of these areas important for future generations?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might business and private property owners be affected by the increase of the number of visitors to Wyoming?</a:t>
            </a: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26A0E57-4F7B-47D1-AFE6-1CD01930B0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621" y="3566692"/>
            <a:ext cx="4873419" cy="3179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DE195C-0C74-4E64-949E-A18471E2E631}"/>
              </a:ext>
            </a:extLst>
          </p:cNvPr>
          <p:cNvSpPr txBox="1"/>
          <p:nvPr/>
        </p:nvSpPr>
        <p:spPr>
          <a:xfrm>
            <a:off x="530942" y="111674"/>
            <a:ext cx="413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Visitors to Wyoming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63451-F828-4FD2-861F-F0374A5DA007}"/>
              </a:ext>
            </a:extLst>
          </p:cNvPr>
          <p:cNvSpPr txBox="1"/>
          <p:nvPr/>
        </p:nvSpPr>
        <p:spPr>
          <a:xfrm>
            <a:off x="0" y="6284661"/>
            <a:ext cx="577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Wyoming Visitor Statistics resource link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5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2504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65EE15-D865-4046-84DC-A988DA8256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1CE79-EED7-4F74-A755-D736F8C6785E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Thinking Ahead: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What will Yellowstone look like in 100 years?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Draw a picture showing your idea of Yellowstone in the future.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Write a caption under your illustration that supports this idea.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AD909-68F1-4B72-A68A-8CDD3668658D}"/>
              </a:ext>
            </a:extLst>
          </p:cNvPr>
          <p:cNvSpPr txBox="1"/>
          <p:nvPr/>
        </p:nvSpPr>
        <p:spPr>
          <a:xfrm>
            <a:off x="515694" y="4707747"/>
            <a:ext cx="6768037" cy="169277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</a:rPr>
              <a:t>We are stewards entrusted with the responsible development, care, and use of our public lands to benefit current and future generations.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12CF3-E5C2-4088-AC31-5AACB2073DA3}"/>
              </a:ext>
            </a:extLst>
          </p:cNvPr>
          <p:cNvSpPr txBox="1"/>
          <p:nvPr/>
        </p:nvSpPr>
        <p:spPr>
          <a:xfrm>
            <a:off x="4936143" y="4229070"/>
            <a:ext cx="24497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 </a:t>
            </a:r>
            <a:r>
              <a:rPr lang="en-US" sz="700" dirty="0">
                <a:solidFill>
                  <a:srgbClr val="FFFFFF"/>
                </a:solidFill>
              </a:rPr>
              <a:t>by </a:t>
            </a:r>
            <a:r>
              <a:rPr lang="en-US" sz="700" dirty="0" err="1">
                <a:solidFill>
                  <a:srgbClr val="FFFFFF"/>
                </a:solidFill>
              </a:rPr>
              <a:t>Guerillero</a:t>
            </a:r>
            <a:r>
              <a:rPr lang="en-US" sz="700" dirty="0">
                <a:solidFill>
                  <a:srgbClr val="FFFFFF"/>
                </a:solidFill>
              </a:rPr>
              <a:t>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7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building, house&#10;&#10;Description automatically generated">
            <a:extLst>
              <a:ext uri="{FF2B5EF4-FFF2-40B4-BE49-F238E27FC236}">
                <a16:creationId xmlns:a16="http://schemas.microsoft.com/office/drawing/2014/main" id="{D0BB84F1-5A22-41A5-88F7-5DA33BC530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030" y="3240130"/>
            <a:ext cx="12029933" cy="17152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66B804-1899-4193-B795-2FE65E16AF64}"/>
              </a:ext>
            </a:extLst>
          </p:cNvPr>
          <p:cNvSpPr txBox="1"/>
          <p:nvPr/>
        </p:nvSpPr>
        <p:spPr>
          <a:xfrm>
            <a:off x="81030" y="4724504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voyage.org/wiki/Fort_Larami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B4321-7EB3-4DFA-AB05-F8F43BF8592E}"/>
              </a:ext>
            </a:extLst>
          </p:cNvPr>
          <p:cNvSpPr txBox="1"/>
          <p:nvPr/>
        </p:nvSpPr>
        <p:spPr>
          <a:xfrm>
            <a:off x="368710" y="132140"/>
            <a:ext cx="11253019" cy="2744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atin typeface="+mj-lt"/>
                <a:ea typeface="+mj-ea"/>
                <a:cs typeface="+mj-cs"/>
              </a:rPr>
              <a:t>Thinking Ahead: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 </a:t>
            </a:r>
            <a:r>
              <a:rPr lang="en-US" sz="3800" b="1" dirty="0">
                <a:latin typeface="+mj-lt"/>
                <a:ea typeface="+mj-ea"/>
                <a:cs typeface="+mj-cs"/>
              </a:rPr>
              <a:t>What will Fort Laramie look like in 100 years?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/>
              <a:t>Draw a picture showing your idea of Fort Laramie in the future.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/>
              <a:t>Write a caption under your illustration that supports this idea: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42F3E-6A9C-423C-A630-0C099EC3D6C6}"/>
              </a:ext>
            </a:extLst>
          </p:cNvPr>
          <p:cNvSpPr txBox="1"/>
          <p:nvPr/>
        </p:nvSpPr>
        <p:spPr>
          <a:xfrm>
            <a:off x="723161" y="5439030"/>
            <a:ext cx="1074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We are stewards entrusted with the responsible development, care, and use of our public lands to benefit current and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32119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0" y="178544"/>
            <a:ext cx="7352761" cy="6024871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6384415" y="530366"/>
            <a:ext cx="5574704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Today’s Challenge:</a:t>
            </a: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600" dirty="0"/>
              <a:t>Students will: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/>
              <a:t>Analyze how outdoor recreation and tourism on Wyoming lands has changed over time, how they may change in the future, and the importance of good stewardship of those lands.</a:t>
            </a:r>
            <a:endParaRPr lang="en-US" sz="2400" b="1" dirty="0">
              <a:cs typeface="Arial"/>
            </a:endParaRPr>
          </a:p>
          <a:p>
            <a:pPr lvl="1" fontAlgn="base"/>
            <a:endParaRPr lang="en-US" sz="24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Explain the role of outdoor recreation and tourism on Wyoming’s economy and culture.</a:t>
            </a:r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DDB8D-DA58-4141-A515-394DF4B283A6}"/>
              </a:ext>
            </a:extLst>
          </p:cNvPr>
          <p:cNvSpPr txBox="1"/>
          <p:nvPr/>
        </p:nvSpPr>
        <p:spPr>
          <a:xfrm>
            <a:off x="82194" y="6448624"/>
            <a:ext cx="5095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nl.m.wikipedia.org/wiki/Fort_Laramie_National_Historic_Sit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98192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33217F-BA4B-40E6-8FA3-9DE4E9086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F6A22-49A9-4EB6-A829-2A11C1D58A9E}"/>
              </a:ext>
            </a:extLst>
          </p:cNvPr>
          <p:cNvSpPr txBox="1"/>
          <p:nvPr/>
        </p:nvSpPr>
        <p:spPr>
          <a:xfrm>
            <a:off x="7851031" y="632990"/>
            <a:ext cx="4062643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Let’s Discuss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0496E-B240-405D-8E05-B53E7904AC2E}"/>
              </a:ext>
            </a:extLst>
          </p:cNvPr>
          <p:cNvSpPr txBox="1"/>
          <p:nvPr/>
        </p:nvSpPr>
        <p:spPr>
          <a:xfrm>
            <a:off x="7621031" y="1774372"/>
            <a:ext cx="4062642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do your pictures compare?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might stewardship for future generations be the same or different in Yellowstone and Fort Laramie?</a:t>
            </a:r>
          </a:p>
        </p:txBody>
      </p:sp>
    </p:spTree>
    <p:extLst>
      <p:ext uri="{BB962C8B-B14F-4D97-AF65-F5344CB8AC3E}">
        <p14:creationId xmlns:p14="http://schemas.microsoft.com/office/powerpoint/2010/main" val="243554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61FAF58-0FD5-4BFA-9A9A-227C0AF18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6709"/>
            <a:ext cx="8814019" cy="606729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7E941DF-750C-44C4-AD42-7ABC893D4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270" y="3582745"/>
            <a:ext cx="2501708" cy="25017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F18E441-3C0B-44EE-9520-D0DE2E823999}"/>
              </a:ext>
            </a:extLst>
          </p:cNvPr>
          <p:cNvSpPr txBox="1">
            <a:spLocks/>
          </p:cNvSpPr>
          <p:nvPr/>
        </p:nvSpPr>
        <p:spPr>
          <a:xfrm>
            <a:off x="8496693" y="563997"/>
            <a:ext cx="3695307" cy="25017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did we learn from today’s challenge?</a:t>
            </a:r>
          </a:p>
        </p:txBody>
      </p:sp>
    </p:spTree>
    <p:extLst>
      <p:ext uri="{BB962C8B-B14F-4D97-AF65-F5344CB8AC3E}">
        <p14:creationId xmlns:p14="http://schemas.microsoft.com/office/powerpoint/2010/main" val="221015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0" y="510027"/>
            <a:ext cx="6434279" cy="5837946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5572018" y="77241"/>
            <a:ext cx="5458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D5F93-3891-402E-9E03-369FE150BB8C}"/>
              </a:ext>
            </a:extLst>
          </p:cNvPr>
          <p:cNvSpPr txBox="1"/>
          <p:nvPr/>
        </p:nvSpPr>
        <p:spPr>
          <a:xfrm>
            <a:off x="6096000" y="927990"/>
            <a:ext cx="59148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Capitalize –</a:t>
            </a:r>
            <a:r>
              <a:rPr lang="en-US" sz="2400" dirty="0">
                <a:solidFill>
                  <a:schemeClr val="bg1"/>
                </a:solidFill>
              </a:rPr>
              <a:t> take the chance to gain advantage from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Culture –</a:t>
            </a:r>
            <a:r>
              <a:rPr lang="en-US" sz="2400" dirty="0">
                <a:solidFill>
                  <a:schemeClr val="bg1"/>
                </a:solidFill>
              </a:rPr>
              <a:t> a way of thinking, behaving, or working that exists in a place or organization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Economy –</a:t>
            </a:r>
            <a:r>
              <a:rPr lang="en-US" sz="2400" dirty="0">
                <a:solidFill>
                  <a:schemeClr val="bg1"/>
                </a:solidFill>
              </a:rPr>
              <a:t> financial system of interaction and exchange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Opportunity –</a:t>
            </a:r>
            <a:r>
              <a:rPr lang="en-US" sz="2400" dirty="0">
                <a:solidFill>
                  <a:schemeClr val="bg1"/>
                </a:solidFill>
              </a:rPr>
              <a:t> a set of circumstances that makes it possible to do something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Revenue</a:t>
            </a:r>
            <a:r>
              <a:rPr lang="en-US" sz="2400" dirty="0">
                <a:solidFill>
                  <a:schemeClr val="bg1"/>
                </a:solidFill>
              </a:rPr>
              <a:t> – money that is made by or paid to a business or an organization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Tourism –</a:t>
            </a:r>
            <a:r>
              <a:rPr lang="en-US" sz="2400" dirty="0">
                <a:solidFill>
                  <a:schemeClr val="bg1"/>
                </a:solidFill>
              </a:rPr>
              <a:t> the activity of traveling to a place for pleasure that can generate revenue from the enjoyment of Wyoming’s land and/or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D1B1C-0653-4DB6-80FC-9319158D73D5}"/>
              </a:ext>
            </a:extLst>
          </p:cNvPr>
          <p:cNvSpPr txBox="1"/>
          <p:nvPr/>
        </p:nvSpPr>
        <p:spPr>
          <a:xfrm>
            <a:off x="0" y="6429281"/>
            <a:ext cx="6828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osheas/3578191076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1148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8671"/>
            <a:ext cx="6964933" cy="6206516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6095999" y="267127"/>
            <a:ext cx="56987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from our last lesson:</a:t>
            </a:r>
          </a:p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Think back on: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Natural wonders created by erosion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Activities available at the natural wonders</a:t>
            </a:r>
          </a:p>
        </p:txBody>
      </p:sp>
    </p:spTree>
    <p:extLst>
      <p:ext uri="{BB962C8B-B14F-4D97-AF65-F5344CB8AC3E}">
        <p14:creationId xmlns:p14="http://schemas.microsoft.com/office/powerpoint/2010/main" val="201294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C0ED5-020F-4469-8B12-FE1D9A5AE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2" name="Rectangle 5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8F36C-7C98-4238-9CC0-CA1F14C28B22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Day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3" name="Straight Connector 5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EC8C13C-9A4E-43CD-9DB3-8A60A71BA0AA}"/>
              </a:ext>
            </a:extLst>
          </p:cNvPr>
          <p:cNvSpPr txBox="1"/>
          <p:nvPr/>
        </p:nvSpPr>
        <p:spPr>
          <a:xfrm>
            <a:off x="9468177" y="6657945"/>
            <a:ext cx="27238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flickr.com/photos/bjacques/14326765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1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3566B-70CC-4E91-B038-2096504CB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231" y="66640"/>
            <a:ext cx="8413649" cy="672472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B5594-9AC8-4FBC-B160-58318586B2C5}"/>
              </a:ext>
            </a:extLst>
          </p:cNvPr>
          <p:cNvSpPr txBox="1"/>
          <p:nvPr/>
        </p:nvSpPr>
        <p:spPr>
          <a:xfrm>
            <a:off x="452063" y="2153264"/>
            <a:ext cx="781863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Comparing Wyoming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Historical Places: 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Then and 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B6327B-3FD1-4F08-96DF-E6182A4C5D1F}"/>
              </a:ext>
            </a:extLst>
          </p:cNvPr>
          <p:cNvSpPr txBox="1"/>
          <p:nvPr/>
        </p:nvSpPr>
        <p:spPr>
          <a:xfrm>
            <a:off x="8681664" y="1905506"/>
            <a:ext cx="3428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are the following pictures different from what we experience today?</a:t>
            </a:r>
          </a:p>
        </p:txBody>
      </p:sp>
    </p:spTree>
    <p:extLst>
      <p:ext uri="{BB962C8B-B14F-4D97-AF65-F5344CB8AC3E}">
        <p14:creationId xmlns:p14="http://schemas.microsoft.com/office/powerpoint/2010/main" val="352293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2926BFC-D950-46E2-ADCD-F221CE1961D5}"/>
              </a:ext>
            </a:extLst>
          </p:cNvPr>
          <p:cNvSpPr/>
          <p:nvPr/>
        </p:nvSpPr>
        <p:spPr>
          <a:xfrm>
            <a:off x="1548240" y="5925328"/>
            <a:ext cx="958031" cy="958031"/>
          </a:xfrm>
          <a:prstGeom prst="ellipse">
            <a:avLst/>
          </a:prstGeom>
          <a:solidFill>
            <a:srgbClr val="00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139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ee Rg" panose="02000503000000020004" pitchFamily="50" charset="0"/>
              </a:rPr>
              <a:t>Wyoming Historic Places: </a:t>
            </a:r>
            <a:br>
              <a:rPr lang="en-US" dirty="0">
                <a:solidFill>
                  <a:schemeClr val="bg1"/>
                </a:solidFill>
                <a:latin typeface="Bree Rg" panose="02000503000000020004" pitchFamily="50" charset="0"/>
              </a:rPr>
            </a:br>
            <a:r>
              <a:rPr lang="en-US" dirty="0">
                <a:solidFill>
                  <a:schemeClr val="bg1"/>
                </a:solidFill>
                <a:latin typeface="Bree Rg" panose="02000503000000020004" pitchFamily="50" charset="0"/>
              </a:rPr>
              <a:t>Then and 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173" y="5768142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Photo Credits: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Wyoming State Historic Preservation Office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American Heritage Center, University of Wyoming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US National Park Service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4B9268-2EE0-48F6-AFEE-D35EAC0E4EE9}"/>
              </a:ext>
            </a:extLst>
          </p:cNvPr>
          <p:cNvSpPr/>
          <p:nvPr/>
        </p:nvSpPr>
        <p:spPr>
          <a:xfrm>
            <a:off x="-410808" y="4155020"/>
            <a:ext cx="1338253" cy="1338253"/>
          </a:xfrm>
          <a:prstGeom prst="ellipse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F55A2-AEAB-4F34-8DF8-C94B142D6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47" y="4940261"/>
            <a:ext cx="1655762" cy="16557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1A6D756-F003-4C9A-979E-54AC603A21A1}"/>
              </a:ext>
            </a:extLst>
          </p:cNvPr>
          <p:cNvSpPr/>
          <p:nvPr/>
        </p:nvSpPr>
        <p:spPr>
          <a:xfrm>
            <a:off x="0" y="6205289"/>
            <a:ext cx="638673" cy="638673"/>
          </a:xfrm>
          <a:prstGeom prst="ellipse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C64980-6168-4CE3-96CB-630290E4FDAC}"/>
              </a:ext>
            </a:extLst>
          </p:cNvPr>
          <p:cNvSpPr/>
          <p:nvPr/>
        </p:nvSpPr>
        <p:spPr>
          <a:xfrm>
            <a:off x="2830833" y="5914719"/>
            <a:ext cx="768340" cy="768340"/>
          </a:xfrm>
          <a:prstGeom prst="ellipse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517CE6-E2E8-407C-A843-5317D77FF431}"/>
              </a:ext>
            </a:extLst>
          </p:cNvPr>
          <p:cNvSpPr/>
          <p:nvPr/>
        </p:nvSpPr>
        <p:spPr>
          <a:xfrm>
            <a:off x="4181603" y="6298889"/>
            <a:ext cx="638673" cy="638673"/>
          </a:xfrm>
          <a:prstGeom prst="ellipse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latin typeface="Montserrat" panose="00000500000000000000" pitchFamily="2" charset="0"/>
              </a:rPr>
              <a:t>Yellowstone Then</a:t>
            </a:r>
          </a:p>
        </p:txBody>
      </p:sp>
      <p:pic>
        <p:nvPicPr>
          <p:cNvPr id="3" name="Picture 2" descr="A person riding on the back of a truck&#10;&#10;Description generated with high confidenc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A person riding a snowboard down a snow covered field&#10;&#10;Description generated with very high confidence">
            <a:extLst>
              <a:ext uri="{FF2B5EF4-FFF2-40B4-BE49-F238E27FC236}">
                <a16:creationId xmlns:a16="http://schemas.microsoft.com/office/drawing/2014/main" id="{E4474C77-3127-455A-96C7-BC62418A47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Picture 4" descr="A group of people walking in the snow&#10;&#10;Description generated with very high confidence">
            <a:extLst>
              <a:ext uri="{FF2B5EF4-FFF2-40B4-BE49-F238E27FC236}">
                <a16:creationId xmlns:a16="http://schemas.microsoft.com/office/drawing/2014/main" id="{488897A3-A01E-421D-AFC5-8C443E6555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7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Yellowstone Now</a:t>
            </a:r>
          </a:p>
        </p:txBody>
      </p:sp>
      <p:pic>
        <p:nvPicPr>
          <p:cNvPr id="10" name="Picture 9" descr="A sign on the grass&#10;&#10;Description generated with very high confidence">
            <a:extLst>
              <a:ext uri="{FF2B5EF4-FFF2-40B4-BE49-F238E27FC236}">
                <a16:creationId xmlns:a16="http://schemas.microsoft.com/office/drawing/2014/main" id="{3C7AAB62-F991-4B0F-8D4C-B1DD97B957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Picture 4" descr="A group of people on a beach&#10;&#10;Description generated with high confidence">
            <a:extLst>
              <a:ext uri="{FF2B5EF4-FFF2-40B4-BE49-F238E27FC236}">
                <a16:creationId xmlns:a16="http://schemas.microsoft.com/office/drawing/2014/main" id="{DBD9BA4B-2EBD-465B-AD7B-50F2F2264A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76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WAIC COLORS">
      <a:dk1>
        <a:sysClr val="windowText" lastClr="000000"/>
      </a:dk1>
      <a:lt1>
        <a:sysClr val="window" lastClr="FFFFFF"/>
      </a:lt1>
      <a:dk2>
        <a:srgbClr val="00595F"/>
      </a:dk2>
      <a:lt2>
        <a:srgbClr val="E7E6E6"/>
      </a:lt2>
      <a:accent1>
        <a:srgbClr val="009293"/>
      </a:accent1>
      <a:accent2>
        <a:srgbClr val="FFC425"/>
      </a:accent2>
      <a:accent3>
        <a:srgbClr val="492F24"/>
      </a:accent3>
      <a:accent4>
        <a:srgbClr val="00C4C4"/>
      </a:accent4>
      <a:accent5>
        <a:srgbClr val="00595F"/>
      </a:accent5>
      <a:accent6>
        <a:srgbClr val="FFE18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IC PowerPointTheme">
  <a:themeElements>
    <a:clrScheme name="WAIC theme">
      <a:dk1>
        <a:sysClr val="windowText" lastClr="000000"/>
      </a:dk1>
      <a:lt1>
        <a:sysClr val="window" lastClr="FFFFFF"/>
      </a:lt1>
      <a:dk2>
        <a:srgbClr val="00595F"/>
      </a:dk2>
      <a:lt2>
        <a:srgbClr val="E7E6E6"/>
      </a:lt2>
      <a:accent1>
        <a:srgbClr val="009293"/>
      </a:accent1>
      <a:accent2>
        <a:srgbClr val="FFC425"/>
      </a:accent2>
      <a:accent3>
        <a:srgbClr val="492F24"/>
      </a:accent3>
      <a:accent4>
        <a:srgbClr val="00C4C4"/>
      </a:accent4>
      <a:accent5>
        <a:srgbClr val="00595F"/>
      </a:accent5>
      <a:accent6>
        <a:srgbClr val="FFE18B"/>
      </a:accent6>
      <a:hlink>
        <a:srgbClr val="0563C1"/>
      </a:hlink>
      <a:folHlink>
        <a:srgbClr val="954F72"/>
      </a:folHlink>
    </a:clrScheme>
    <a:fontScheme name="WAIC Fonts">
      <a:majorFont>
        <a:latin typeface="Bree Rg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IC PowerPointTheme" id="{70DE7635-7B27-4025-9C91-BE020C7964D6}" vid="{03C0D498-55A7-469F-BAD7-9E0FBB54B5F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9DF036E7B4B478A5C928716522392" ma:contentTypeVersion="13" ma:contentTypeDescription="Create a new document." ma:contentTypeScope="" ma:versionID="82c6740c95fab6de8fdbca053fdfdcae">
  <xsd:schema xmlns:xsd="http://www.w3.org/2001/XMLSchema" xmlns:xs="http://www.w3.org/2001/XMLSchema" xmlns:p="http://schemas.microsoft.com/office/2006/metadata/properties" xmlns:ns2="dda6f4b5-b738-49fb-94a1-32a3413f3e95" xmlns:ns3="43b191a3-07f0-43f0-80c1-c7dc6fcf8018" targetNamespace="http://schemas.microsoft.com/office/2006/metadata/properties" ma:root="true" ma:fieldsID="2a066fccab5e31ad1e1eeda4f0653f87" ns2:_="" ns3:_="">
    <xsd:import namespace="dda6f4b5-b738-49fb-94a1-32a3413f3e95"/>
    <xsd:import namespace="43b191a3-07f0-43f0-80c1-c7dc6fcf8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6f4b5-b738-49fb-94a1-32a3413f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191a3-07f0-43f0-80c1-c7dc6fcf8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EBCAE1-6899-4A86-8DA7-AC742DCF2CF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41D746-7AB4-4ADB-AF01-86D6BBB586BE}"/>
</file>

<file path=customXml/itemProps3.xml><?xml version="1.0" encoding="utf-8"?>
<ds:datastoreItem xmlns:ds="http://schemas.openxmlformats.org/officeDocument/2006/customXml" ds:itemID="{18372DE0-4B17-43BF-A351-61CE84F58B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802</Words>
  <Application>Microsoft Office PowerPoint</Application>
  <PresentationFormat>Widescreen</PresentationFormat>
  <Paragraphs>118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Open Sans</vt:lpstr>
      <vt:lpstr>Montserrat</vt:lpstr>
      <vt:lpstr>Bree Rg</vt:lpstr>
      <vt:lpstr>Arial</vt:lpstr>
      <vt:lpstr>Calibri</vt:lpstr>
      <vt:lpstr>Office Theme</vt:lpstr>
      <vt:lpstr>WAIC PowerPointTheme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Wyoming Historic Places:  Then and Now</vt:lpstr>
      <vt:lpstr>Yellowstone Then</vt:lpstr>
      <vt:lpstr>Yellowstone Now</vt:lpstr>
      <vt:lpstr>Fort Laramie Then</vt:lpstr>
      <vt:lpstr>Fort Laramie Now</vt:lpstr>
      <vt:lpstr>What are the differences you noticed?</vt:lpstr>
      <vt:lpstr>Yellowstone Then</vt:lpstr>
      <vt:lpstr>Yellowstone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Russell</dc:creator>
  <cp:lastModifiedBy>Stephanie Russell</cp:lastModifiedBy>
  <cp:revision>7</cp:revision>
  <dcterms:created xsi:type="dcterms:W3CDTF">2021-01-26T20:11:05Z</dcterms:created>
  <dcterms:modified xsi:type="dcterms:W3CDTF">2021-07-22T20:04:06Z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0x010100F389DF036E7B4B478A5C928716522392</vt:lpwstr>
  </property>
</Properties>
</file>