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256" r:id="rId5"/>
    <p:sldId id="294" r:id="rId6"/>
    <p:sldId id="257" r:id="rId7"/>
    <p:sldId id="261" r:id="rId8"/>
    <p:sldId id="283" r:id="rId9"/>
    <p:sldId id="284" r:id="rId10"/>
    <p:sldId id="285" r:id="rId11"/>
    <p:sldId id="263" r:id="rId12"/>
    <p:sldId id="287" r:id="rId13"/>
    <p:sldId id="288" r:id="rId14"/>
    <p:sldId id="293" r:id="rId15"/>
    <p:sldId id="290" r:id="rId16"/>
    <p:sldId id="289" r:id="rId17"/>
    <p:sldId id="286" r:id="rId18"/>
    <p:sldId id="292" r:id="rId19"/>
    <p:sldId id="267" r:id="rId20"/>
    <p:sldId id="295" r:id="rId21"/>
    <p:sldId id="296" r:id="rId22"/>
    <p:sldId id="26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854B57-77C7-40B4-8FE7-B56C1662448B}" v="1" dt="2021-07-22T20:17:53.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43" autoAdjust="0"/>
  </p:normalViewPr>
  <p:slideViewPr>
    <p:cSldViewPr snapToGrid="0">
      <p:cViewPr varScale="1">
        <p:scale>
          <a:sx n="97" d="100"/>
          <a:sy n="97" d="100"/>
        </p:scale>
        <p:origin x="10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Russell" userId="f71637d8-1f63-4a52-8dcf-c8b5f3a85ec9" providerId="ADAL" clId="{B8854B57-77C7-40B4-8FE7-B56C1662448B}"/>
    <pc:docChg chg="modSld">
      <pc:chgData name="Stephanie Russell" userId="f71637d8-1f63-4a52-8dcf-c8b5f3a85ec9" providerId="ADAL" clId="{B8854B57-77C7-40B4-8FE7-B56C1662448B}" dt="2021-07-22T20:17:43.036" v="2" actId="20577"/>
      <pc:docMkLst>
        <pc:docMk/>
      </pc:docMkLst>
      <pc:sldChg chg="modSp mod">
        <pc:chgData name="Stephanie Russell" userId="f71637d8-1f63-4a52-8dcf-c8b5f3a85ec9" providerId="ADAL" clId="{B8854B57-77C7-40B4-8FE7-B56C1662448B}" dt="2021-07-22T20:17:43.036" v="2" actId="20577"/>
        <pc:sldMkLst>
          <pc:docMk/>
          <pc:sldMk cId="1061128914" sldId="256"/>
        </pc:sldMkLst>
        <pc:spChg chg="mod">
          <ac:chgData name="Stephanie Russell" userId="f71637d8-1f63-4a52-8dcf-c8b5f3a85ec9" providerId="ADAL" clId="{B8854B57-77C7-40B4-8FE7-B56C1662448B}" dt="2021-07-22T20:17:43.036" v="2" actId="20577"/>
          <ac:spMkLst>
            <pc:docMk/>
            <pc:sldMk cId="1061128914" sldId="256"/>
            <ac:spMk id="3" creationId="{5991144A-7334-4DE7-85DE-F01E4BC27062}"/>
          </ac:spMkLst>
        </pc:spChg>
      </pc:sldChg>
    </pc:docChg>
  </pc:docChgLst>
  <pc:docChgLst>
    <pc:chgData name="Stephanie Russell" userId="f71637d8-1f63-4a52-8dcf-c8b5f3a85ec9" providerId="ADAL" clId="{6AB630E6-E635-4324-9189-8D24275A5BA5}"/>
    <pc:docChg chg="undo custSel mod modSld">
      <pc:chgData name="Stephanie Russell" userId="f71637d8-1f63-4a52-8dcf-c8b5f3a85ec9" providerId="ADAL" clId="{6AB630E6-E635-4324-9189-8D24275A5BA5}" dt="2020-11-02T22:49:19.843" v="301" actId="1037"/>
      <pc:docMkLst>
        <pc:docMk/>
      </pc:docMkLst>
      <pc:sldChg chg="modNotesTx">
        <pc:chgData name="Stephanie Russell" userId="f71637d8-1f63-4a52-8dcf-c8b5f3a85ec9" providerId="ADAL" clId="{6AB630E6-E635-4324-9189-8D24275A5BA5}" dt="2020-10-26T17:13:44.808" v="38" actId="20577"/>
        <pc:sldMkLst>
          <pc:docMk/>
          <pc:sldMk cId="1061128914" sldId="256"/>
        </pc:sldMkLst>
      </pc:sldChg>
      <pc:sldChg chg="modNotesTx">
        <pc:chgData name="Stephanie Russell" userId="f71637d8-1f63-4a52-8dcf-c8b5f3a85ec9" providerId="ADAL" clId="{6AB630E6-E635-4324-9189-8D24275A5BA5}" dt="2020-10-26T17:38:13.835" v="126" actId="20577"/>
        <pc:sldMkLst>
          <pc:docMk/>
          <pc:sldMk cId="2707765232" sldId="263"/>
        </pc:sldMkLst>
      </pc:sldChg>
      <pc:sldChg chg="modNotesTx">
        <pc:chgData name="Stephanie Russell" userId="f71637d8-1f63-4a52-8dcf-c8b5f3a85ec9" providerId="ADAL" clId="{6AB630E6-E635-4324-9189-8D24275A5BA5}" dt="2020-10-26T17:48:11.229" v="213" actId="313"/>
        <pc:sldMkLst>
          <pc:docMk/>
          <pc:sldMk cId="877666442" sldId="264"/>
        </pc:sldMkLst>
      </pc:sldChg>
      <pc:sldChg chg="addSp delSp modSp">
        <pc:chgData name="Stephanie Russell" userId="f71637d8-1f63-4a52-8dcf-c8b5f3a85ec9" providerId="ADAL" clId="{6AB630E6-E635-4324-9189-8D24275A5BA5}" dt="2020-11-02T22:41:16.706" v="253" actId="1036"/>
        <pc:sldMkLst>
          <pc:docMk/>
          <pc:sldMk cId="3520658047" sldId="267"/>
        </pc:sldMkLst>
        <pc:spChg chg="mod">
          <ac:chgData name="Stephanie Russell" userId="f71637d8-1f63-4a52-8dcf-c8b5f3a85ec9" providerId="ADAL" clId="{6AB630E6-E635-4324-9189-8D24275A5BA5}" dt="2020-11-02T22:41:10.184" v="240" actId="1076"/>
          <ac:spMkLst>
            <pc:docMk/>
            <pc:sldMk cId="3520658047" sldId="267"/>
            <ac:spMk id="2" creationId="{C30BC017-0313-464C-9CD5-246FA2E5C494}"/>
          </ac:spMkLst>
        </pc:spChg>
        <pc:spChg chg="mod ord">
          <ac:chgData name="Stephanie Russell" userId="f71637d8-1f63-4a52-8dcf-c8b5f3a85ec9" providerId="ADAL" clId="{6AB630E6-E635-4324-9189-8D24275A5BA5}" dt="2020-11-02T22:41:16.706" v="253" actId="1036"/>
          <ac:spMkLst>
            <pc:docMk/>
            <pc:sldMk cId="3520658047" sldId="267"/>
            <ac:spMk id="3" creationId="{33EADCCD-3EDF-481A-B479-55CAAFC6EB43}"/>
          </ac:spMkLst>
        </pc:spChg>
        <pc:spChg chg="del mod">
          <ac:chgData name="Stephanie Russell" userId="f71637d8-1f63-4a52-8dcf-c8b5f3a85ec9" providerId="ADAL" clId="{6AB630E6-E635-4324-9189-8D24275A5BA5}" dt="2020-11-02T22:39:43.363" v="222" actId="478"/>
          <ac:spMkLst>
            <pc:docMk/>
            <pc:sldMk cId="3520658047" sldId="267"/>
            <ac:spMk id="9" creationId="{619D5AE1-7473-4736-A441-3A5BD35D2270}"/>
          </ac:spMkLst>
        </pc:spChg>
        <pc:spChg chg="add del">
          <ac:chgData name="Stephanie Russell" userId="f71637d8-1f63-4a52-8dcf-c8b5f3a85ec9" providerId="ADAL" clId="{6AB630E6-E635-4324-9189-8D24275A5BA5}" dt="2020-11-02T22:40:20.377" v="229" actId="26606"/>
          <ac:spMkLst>
            <pc:docMk/>
            <pc:sldMk cId="3520658047" sldId="267"/>
            <ac:spMk id="65" creationId="{F56F5174-31D9-4DBB-AAB7-A1FD7BDB1352}"/>
          </ac:spMkLst>
        </pc:spChg>
        <pc:spChg chg="add del">
          <ac:chgData name="Stephanie Russell" userId="f71637d8-1f63-4a52-8dcf-c8b5f3a85ec9" providerId="ADAL" clId="{6AB630E6-E635-4324-9189-8D24275A5BA5}" dt="2020-11-02T22:40:20.377" v="229" actId="26606"/>
          <ac:spMkLst>
            <pc:docMk/>
            <pc:sldMk cId="3520658047" sldId="267"/>
            <ac:spMk id="67" creationId="{F9A95BEE-6BB1-4A28-A8E6-A34B2E42EF87}"/>
          </ac:spMkLst>
        </pc:spChg>
        <pc:spChg chg="add del">
          <ac:chgData name="Stephanie Russell" userId="f71637d8-1f63-4a52-8dcf-c8b5f3a85ec9" providerId="ADAL" clId="{6AB630E6-E635-4324-9189-8D24275A5BA5}" dt="2020-11-02T22:40:04.131" v="228" actId="26606"/>
          <ac:spMkLst>
            <pc:docMk/>
            <pc:sldMk cId="3520658047" sldId="267"/>
            <ac:spMk id="69" creationId="{F56F5174-31D9-4DBB-AAB7-A1FD7BDB1352}"/>
          </ac:spMkLst>
        </pc:spChg>
        <pc:spChg chg="add del">
          <ac:chgData name="Stephanie Russell" userId="f71637d8-1f63-4a52-8dcf-c8b5f3a85ec9" providerId="ADAL" clId="{6AB630E6-E635-4324-9189-8D24275A5BA5}" dt="2020-11-02T22:40:04.131" v="228" actId="26606"/>
          <ac:spMkLst>
            <pc:docMk/>
            <pc:sldMk cId="3520658047" sldId="267"/>
            <ac:spMk id="71" creationId="{F9A95BEE-6BB1-4A28-A8E6-A34B2E42EF87}"/>
          </ac:spMkLst>
        </pc:spChg>
        <pc:spChg chg="add del">
          <ac:chgData name="Stephanie Russell" userId="f71637d8-1f63-4a52-8dcf-c8b5f3a85ec9" providerId="ADAL" clId="{6AB630E6-E635-4324-9189-8D24275A5BA5}" dt="2020-11-02T22:39:55.152" v="224" actId="26606"/>
          <ac:spMkLst>
            <pc:docMk/>
            <pc:sldMk cId="3520658047" sldId="267"/>
            <ac:spMk id="72" creationId="{F56F5174-31D9-4DBB-AAB7-A1FD7BDB1352}"/>
          </ac:spMkLst>
        </pc:spChg>
        <pc:spChg chg="add">
          <ac:chgData name="Stephanie Russell" userId="f71637d8-1f63-4a52-8dcf-c8b5f3a85ec9" providerId="ADAL" clId="{6AB630E6-E635-4324-9189-8D24275A5BA5}" dt="2020-11-02T22:40:20.377" v="229" actId="26606"/>
          <ac:spMkLst>
            <pc:docMk/>
            <pc:sldMk cId="3520658047" sldId="267"/>
            <ac:spMk id="73" creationId="{F56F5174-31D9-4DBB-AAB7-A1FD7BDB1352}"/>
          </ac:spMkLst>
        </pc:spChg>
        <pc:spChg chg="add del">
          <ac:chgData name="Stephanie Russell" userId="f71637d8-1f63-4a52-8dcf-c8b5f3a85ec9" providerId="ADAL" clId="{6AB630E6-E635-4324-9189-8D24275A5BA5}" dt="2020-11-02T22:39:55.152" v="224" actId="26606"/>
          <ac:spMkLst>
            <pc:docMk/>
            <pc:sldMk cId="3520658047" sldId="267"/>
            <ac:spMk id="76" creationId="{F9A95BEE-6BB1-4A28-A8E6-A34B2E42EF87}"/>
          </ac:spMkLst>
        </pc:spChg>
        <pc:spChg chg="add">
          <ac:chgData name="Stephanie Russell" userId="f71637d8-1f63-4a52-8dcf-c8b5f3a85ec9" providerId="ADAL" clId="{6AB630E6-E635-4324-9189-8D24275A5BA5}" dt="2020-11-02T22:40:20.377" v="229" actId="26606"/>
          <ac:spMkLst>
            <pc:docMk/>
            <pc:sldMk cId="3520658047" sldId="267"/>
            <ac:spMk id="77" creationId="{F9A95BEE-6BB1-4A28-A8E6-A34B2E42EF87}"/>
          </ac:spMkLst>
        </pc:spChg>
        <pc:picChg chg="add mod">
          <ac:chgData name="Stephanie Russell" userId="f71637d8-1f63-4a52-8dcf-c8b5f3a85ec9" providerId="ADAL" clId="{6AB630E6-E635-4324-9189-8D24275A5BA5}" dt="2020-11-02T22:40:20.377" v="229" actId="26606"/>
          <ac:picMkLst>
            <pc:docMk/>
            <pc:sldMk cId="3520658047" sldId="267"/>
            <ac:picMk id="5" creationId="{88521617-9B30-4F19-8405-6F46EF45DB43}"/>
          </ac:picMkLst>
        </pc:picChg>
        <pc:picChg chg="del">
          <ac:chgData name="Stephanie Russell" userId="f71637d8-1f63-4a52-8dcf-c8b5f3a85ec9" providerId="ADAL" clId="{6AB630E6-E635-4324-9189-8D24275A5BA5}" dt="2020-11-02T22:39:43.363" v="222" actId="478"/>
          <ac:picMkLst>
            <pc:docMk/>
            <pc:sldMk cId="3520658047" sldId="267"/>
            <ac:picMk id="7" creationId="{FF2A31A6-09F0-4E0D-92B7-F39801756C06}"/>
          </ac:picMkLst>
        </pc:picChg>
        <pc:picChg chg="add del">
          <ac:chgData name="Stephanie Russell" userId="f71637d8-1f63-4a52-8dcf-c8b5f3a85ec9" providerId="ADAL" clId="{6AB630E6-E635-4324-9189-8D24275A5BA5}" dt="2020-11-02T22:40:20.377" v="229" actId="26606"/>
          <ac:picMkLst>
            <pc:docMk/>
            <pc:sldMk cId="3520658047" sldId="267"/>
            <ac:picMk id="66" creationId="{AE113210-7872-481A-ADE6-3A05CCAF5EB2}"/>
          </ac:picMkLst>
        </pc:picChg>
        <pc:picChg chg="add del">
          <ac:chgData name="Stephanie Russell" userId="f71637d8-1f63-4a52-8dcf-c8b5f3a85ec9" providerId="ADAL" clId="{6AB630E6-E635-4324-9189-8D24275A5BA5}" dt="2020-11-02T22:40:04.131" v="228" actId="26606"/>
          <ac:picMkLst>
            <pc:docMk/>
            <pc:sldMk cId="3520658047" sldId="267"/>
            <ac:picMk id="70" creationId="{AE113210-7872-481A-ADE6-3A05CCAF5EB2}"/>
          </ac:picMkLst>
        </pc:picChg>
        <pc:picChg chg="add del">
          <ac:chgData name="Stephanie Russell" userId="f71637d8-1f63-4a52-8dcf-c8b5f3a85ec9" providerId="ADAL" clId="{6AB630E6-E635-4324-9189-8D24275A5BA5}" dt="2020-11-02T22:39:55.152" v="224" actId="26606"/>
          <ac:picMkLst>
            <pc:docMk/>
            <pc:sldMk cId="3520658047" sldId="267"/>
            <ac:picMk id="74" creationId="{AE113210-7872-481A-ADE6-3A05CCAF5EB2}"/>
          </ac:picMkLst>
        </pc:picChg>
        <pc:picChg chg="add">
          <ac:chgData name="Stephanie Russell" userId="f71637d8-1f63-4a52-8dcf-c8b5f3a85ec9" providerId="ADAL" clId="{6AB630E6-E635-4324-9189-8D24275A5BA5}" dt="2020-11-02T22:40:20.377" v="229" actId="26606"/>
          <ac:picMkLst>
            <pc:docMk/>
            <pc:sldMk cId="3520658047" sldId="267"/>
            <ac:picMk id="75" creationId="{AE113210-7872-481A-ADE6-3A05CCAF5EB2}"/>
          </ac:picMkLst>
        </pc:picChg>
      </pc:sldChg>
      <pc:sldChg chg="modSp modNotesTx">
        <pc:chgData name="Stephanie Russell" userId="f71637d8-1f63-4a52-8dcf-c8b5f3a85ec9" providerId="ADAL" clId="{6AB630E6-E635-4324-9189-8D24275A5BA5}" dt="2020-10-26T17:40:44.060" v="145" actId="207"/>
        <pc:sldMkLst>
          <pc:docMk/>
          <pc:sldMk cId="304377861" sldId="283"/>
        </pc:sldMkLst>
        <pc:spChg chg="mod">
          <ac:chgData name="Stephanie Russell" userId="f71637d8-1f63-4a52-8dcf-c8b5f3a85ec9" providerId="ADAL" clId="{6AB630E6-E635-4324-9189-8D24275A5BA5}" dt="2020-10-26T17:40:32.978" v="143" actId="207"/>
          <ac:spMkLst>
            <pc:docMk/>
            <pc:sldMk cId="304377861" sldId="283"/>
            <ac:spMk id="7" creationId="{614331D8-9A95-4842-BE37-E821D6E85506}"/>
          </ac:spMkLst>
        </pc:spChg>
        <pc:spChg chg="mod">
          <ac:chgData name="Stephanie Russell" userId="f71637d8-1f63-4a52-8dcf-c8b5f3a85ec9" providerId="ADAL" clId="{6AB630E6-E635-4324-9189-8D24275A5BA5}" dt="2020-10-26T17:40:44.060" v="145" actId="207"/>
          <ac:spMkLst>
            <pc:docMk/>
            <pc:sldMk cId="304377861" sldId="283"/>
            <ac:spMk id="11" creationId="{37D69D80-E2E7-4179-9772-C37527A1BEEE}"/>
          </ac:spMkLst>
        </pc:spChg>
        <pc:spChg chg="mod">
          <ac:chgData name="Stephanie Russell" userId="f71637d8-1f63-4a52-8dcf-c8b5f3a85ec9" providerId="ADAL" clId="{6AB630E6-E635-4324-9189-8D24275A5BA5}" dt="2020-10-26T17:40:37.824" v="144" actId="207"/>
          <ac:spMkLst>
            <pc:docMk/>
            <pc:sldMk cId="304377861" sldId="283"/>
            <ac:spMk id="15" creationId="{5EBC3F8D-5529-432C-9369-9298EAA6060E}"/>
          </ac:spMkLst>
        </pc:spChg>
      </pc:sldChg>
      <pc:sldChg chg="addSp delSp modSp">
        <pc:chgData name="Stephanie Russell" userId="f71637d8-1f63-4a52-8dcf-c8b5f3a85ec9" providerId="ADAL" clId="{6AB630E6-E635-4324-9189-8D24275A5BA5}" dt="2020-11-02T22:34:47.756" v="218" actId="26606"/>
        <pc:sldMkLst>
          <pc:docMk/>
          <pc:sldMk cId="230904308" sldId="284"/>
        </pc:sldMkLst>
        <pc:spChg chg="mod">
          <ac:chgData name="Stephanie Russell" userId="f71637d8-1f63-4a52-8dcf-c8b5f3a85ec9" providerId="ADAL" clId="{6AB630E6-E635-4324-9189-8D24275A5BA5}" dt="2020-11-02T22:34:47.756" v="218" actId="26606"/>
          <ac:spMkLst>
            <pc:docMk/>
            <pc:sldMk cId="230904308" sldId="284"/>
            <ac:spMk id="2" creationId="{C30BC017-0313-464C-9CD5-246FA2E5C494}"/>
          </ac:spMkLst>
        </pc:spChg>
        <pc:spChg chg="mod ord">
          <ac:chgData name="Stephanie Russell" userId="f71637d8-1f63-4a52-8dcf-c8b5f3a85ec9" providerId="ADAL" clId="{6AB630E6-E635-4324-9189-8D24275A5BA5}" dt="2020-11-02T22:34:47.756" v="218" actId="26606"/>
          <ac:spMkLst>
            <pc:docMk/>
            <pc:sldMk cId="230904308" sldId="284"/>
            <ac:spMk id="3" creationId="{33EADCCD-3EDF-481A-B479-55CAAFC6EB43}"/>
          </ac:spMkLst>
        </pc:spChg>
        <pc:spChg chg="del mod">
          <ac:chgData name="Stephanie Russell" userId="f71637d8-1f63-4a52-8dcf-c8b5f3a85ec9" providerId="ADAL" clId="{6AB630E6-E635-4324-9189-8D24275A5BA5}" dt="2020-11-02T22:34:32.064" v="217" actId="478"/>
          <ac:spMkLst>
            <pc:docMk/>
            <pc:sldMk cId="230904308" sldId="284"/>
            <ac:spMk id="6" creationId="{B283648F-BFEF-4547-A35E-61960A6D9F1D}"/>
          </ac:spMkLst>
        </pc:spChg>
        <pc:spChg chg="del">
          <ac:chgData name="Stephanie Russell" userId="f71637d8-1f63-4a52-8dcf-c8b5f3a85ec9" providerId="ADAL" clId="{6AB630E6-E635-4324-9189-8D24275A5BA5}" dt="2020-11-02T22:34:47.756" v="218" actId="26606"/>
          <ac:spMkLst>
            <pc:docMk/>
            <pc:sldMk cId="230904308" sldId="284"/>
            <ac:spMk id="17" creationId="{F56F5174-31D9-4DBB-AAB7-A1FD7BDB1352}"/>
          </ac:spMkLst>
        </pc:spChg>
        <pc:spChg chg="del">
          <ac:chgData name="Stephanie Russell" userId="f71637d8-1f63-4a52-8dcf-c8b5f3a85ec9" providerId="ADAL" clId="{6AB630E6-E635-4324-9189-8D24275A5BA5}" dt="2020-11-02T22:34:47.756" v="218" actId="26606"/>
          <ac:spMkLst>
            <pc:docMk/>
            <pc:sldMk cId="230904308" sldId="284"/>
            <ac:spMk id="21" creationId="{F9A95BEE-6BB1-4A28-A8E6-A34B2E42EF87}"/>
          </ac:spMkLst>
        </pc:spChg>
        <pc:spChg chg="add">
          <ac:chgData name="Stephanie Russell" userId="f71637d8-1f63-4a52-8dcf-c8b5f3a85ec9" providerId="ADAL" clId="{6AB630E6-E635-4324-9189-8D24275A5BA5}" dt="2020-11-02T22:34:47.756" v="218" actId="26606"/>
          <ac:spMkLst>
            <pc:docMk/>
            <pc:sldMk cId="230904308" sldId="284"/>
            <ac:spMk id="26" creationId="{F56F5174-31D9-4DBB-AAB7-A1FD7BDB1352}"/>
          </ac:spMkLst>
        </pc:spChg>
        <pc:spChg chg="add">
          <ac:chgData name="Stephanie Russell" userId="f71637d8-1f63-4a52-8dcf-c8b5f3a85ec9" providerId="ADAL" clId="{6AB630E6-E635-4324-9189-8D24275A5BA5}" dt="2020-11-02T22:34:47.756" v="218" actId="26606"/>
          <ac:spMkLst>
            <pc:docMk/>
            <pc:sldMk cId="230904308" sldId="284"/>
            <ac:spMk id="30" creationId="{F9A95BEE-6BB1-4A28-A8E6-A34B2E42EF87}"/>
          </ac:spMkLst>
        </pc:spChg>
        <pc:picChg chg="del">
          <ac:chgData name="Stephanie Russell" userId="f71637d8-1f63-4a52-8dcf-c8b5f3a85ec9" providerId="ADAL" clId="{6AB630E6-E635-4324-9189-8D24275A5BA5}" dt="2020-11-02T22:34:32.064" v="217" actId="478"/>
          <ac:picMkLst>
            <pc:docMk/>
            <pc:sldMk cId="230904308" sldId="284"/>
            <ac:picMk id="5" creationId="{92130838-77B8-4381-8118-2797F5E5228D}"/>
          </ac:picMkLst>
        </pc:picChg>
        <pc:picChg chg="add mod">
          <ac:chgData name="Stephanie Russell" userId="f71637d8-1f63-4a52-8dcf-c8b5f3a85ec9" providerId="ADAL" clId="{6AB630E6-E635-4324-9189-8D24275A5BA5}" dt="2020-11-02T22:34:47.756" v="218" actId="26606"/>
          <ac:picMkLst>
            <pc:docMk/>
            <pc:sldMk cId="230904308" sldId="284"/>
            <ac:picMk id="7" creationId="{AD762F34-7BA1-4C13-8ABA-6ABB5A700C6B}"/>
          </ac:picMkLst>
        </pc:picChg>
        <pc:picChg chg="del">
          <ac:chgData name="Stephanie Russell" userId="f71637d8-1f63-4a52-8dcf-c8b5f3a85ec9" providerId="ADAL" clId="{6AB630E6-E635-4324-9189-8D24275A5BA5}" dt="2020-11-02T22:34:47.756" v="218" actId="26606"/>
          <ac:picMkLst>
            <pc:docMk/>
            <pc:sldMk cId="230904308" sldId="284"/>
            <ac:picMk id="19" creationId="{AE113210-7872-481A-ADE6-3A05CCAF5EB2}"/>
          </ac:picMkLst>
        </pc:picChg>
        <pc:picChg chg="add">
          <ac:chgData name="Stephanie Russell" userId="f71637d8-1f63-4a52-8dcf-c8b5f3a85ec9" providerId="ADAL" clId="{6AB630E6-E635-4324-9189-8D24275A5BA5}" dt="2020-11-02T22:34:47.756" v="218" actId="26606"/>
          <ac:picMkLst>
            <pc:docMk/>
            <pc:sldMk cId="230904308" sldId="284"/>
            <ac:picMk id="28" creationId="{AE113210-7872-481A-ADE6-3A05CCAF5EB2}"/>
          </ac:picMkLst>
        </pc:picChg>
      </pc:sldChg>
      <pc:sldChg chg="modSp">
        <pc:chgData name="Stephanie Russell" userId="f71637d8-1f63-4a52-8dcf-c8b5f3a85ec9" providerId="ADAL" clId="{6AB630E6-E635-4324-9189-8D24275A5BA5}" dt="2020-10-26T17:41:19.243" v="149" actId="207"/>
        <pc:sldMkLst>
          <pc:docMk/>
          <pc:sldMk cId="421385362" sldId="285"/>
        </pc:sldMkLst>
        <pc:spChg chg="mod">
          <ac:chgData name="Stephanie Russell" userId="f71637d8-1f63-4a52-8dcf-c8b5f3a85ec9" providerId="ADAL" clId="{6AB630E6-E635-4324-9189-8D24275A5BA5}" dt="2020-10-26T17:16:54.396" v="59" actId="20577"/>
          <ac:spMkLst>
            <pc:docMk/>
            <pc:sldMk cId="421385362" sldId="285"/>
            <ac:spMk id="3" creationId="{33EADCCD-3EDF-481A-B479-55CAAFC6EB43}"/>
          </ac:spMkLst>
        </pc:spChg>
        <pc:spChg chg="mod">
          <ac:chgData name="Stephanie Russell" userId="f71637d8-1f63-4a52-8dcf-c8b5f3a85ec9" providerId="ADAL" clId="{6AB630E6-E635-4324-9189-8D24275A5BA5}" dt="2020-10-26T17:41:19.243" v="149" actId="207"/>
          <ac:spMkLst>
            <pc:docMk/>
            <pc:sldMk cId="421385362" sldId="285"/>
            <ac:spMk id="6" creationId="{76667E2F-CC70-4A2A-BFFB-EA4B517CA8AC}"/>
          </ac:spMkLst>
        </pc:spChg>
      </pc:sldChg>
      <pc:sldChg chg="modSp">
        <pc:chgData name="Stephanie Russell" userId="f71637d8-1f63-4a52-8dcf-c8b5f3a85ec9" providerId="ADAL" clId="{6AB630E6-E635-4324-9189-8D24275A5BA5}" dt="2020-10-26T17:41:31.041" v="150" actId="207"/>
        <pc:sldMkLst>
          <pc:docMk/>
          <pc:sldMk cId="2934229607" sldId="287"/>
        </pc:sldMkLst>
        <pc:spChg chg="mod">
          <ac:chgData name="Stephanie Russell" userId="f71637d8-1f63-4a52-8dcf-c8b5f3a85ec9" providerId="ADAL" clId="{6AB630E6-E635-4324-9189-8D24275A5BA5}" dt="2020-10-26T17:41:31.041" v="150" actId="207"/>
          <ac:spMkLst>
            <pc:docMk/>
            <pc:sldMk cId="2934229607" sldId="287"/>
            <ac:spMk id="4" creationId="{A189A69C-6234-404E-8351-8B8B0CDC7F8A}"/>
          </ac:spMkLst>
        </pc:spChg>
      </pc:sldChg>
      <pc:sldChg chg="addSp delSp modSp">
        <pc:chgData name="Stephanie Russell" userId="f71637d8-1f63-4a52-8dcf-c8b5f3a85ec9" providerId="ADAL" clId="{6AB630E6-E635-4324-9189-8D24275A5BA5}" dt="2020-10-26T17:42:22.223" v="158" actId="14100"/>
        <pc:sldMkLst>
          <pc:docMk/>
          <pc:sldMk cId="3860898806" sldId="288"/>
        </pc:sldMkLst>
        <pc:spChg chg="del mod">
          <ac:chgData name="Stephanie Russell" userId="f71637d8-1f63-4a52-8dcf-c8b5f3a85ec9" providerId="ADAL" clId="{6AB630E6-E635-4324-9189-8D24275A5BA5}" dt="2020-10-26T17:39:04.682" v="133"/>
          <ac:spMkLst>
            <pc:docMk/>
            <pc:sldMk cId="3860898806" sldId="288"/>
            <ac:spMk id="7" creationId="{8655DB94-D4E4-4CD1-9EBA-9D23602CB099}"/>
          </ac:spMkLst>
        </pc:spChg>
        <pc:spChg chg="mod">
          <ac:chgData name="Stephanie Russell" userId="f71637d8-1f63-4a52-8dcf-c8b5f3a85ec9" providerId="ADAL" clId="{6AB630E6-E635-4324-9189-8D24275A5BA5}" dt="2020-10-26T17:41:57.378" v="153" actId="207"/>
          <ac:spMkLst>
            <pc:docMk/>
            <pc:sldMk cId="3860898806" sldId="288"/>
            <ac:spMk id="10" creationId="{AC5A863D-6FFE-429F-8EF0-AC6EFBD779D8}"/>
          </ac:spMkLst>
        </pc:spChg>
        <pc:spChg chg="mod">
          <ac:chgData name="Stephanie Russell" userId="f71637d8-1f63-4a52-8dcf-c8b5f3a85ec9" providerId="ADAL" clId="{6AB630E6-E635-4324-9189-8D24275A5BA5}" dt="2020-10-26T17:41:43.238" v="151" actId="207"/>
          <ac:spMkLst>
            <pc:docMk/>
            <pc:sldMk cId="3860898806" sldId="288"/>
            <ac:spMk id="13" creationId="{0168A936-5E3A-49C7-AD28-D94EAE358887}"/>
          </ac:spMkLst>
        </pc:spChg>
        <pc:spChg chg="add mod">
          <ac:chgData name="Stephanie Russell" userId="f71637d8-1f63-4a52-8dcf-c8b5f3a85ec9" providerId="ADAL" clId="{6AB630E6-E635-4324-9189-8D24275A5BA5}" dt="2020-10-26T17:41:50.307" v="152" actId="207"/>
          <ac:spMkLst>
            <pc:docMk/>
            <pc:sldMk cId="3860898806" sldId="288"/>
            <ac:spMk id="14" creationId="{ABB2625B-9DB4-443B-BB9E-B0CD6A94E702}"/>
          </ac:spMkLst>
        </pc:spChg>
        <pc:picChg chg="mod modCrop">
          <ac:chgData name="Stephanie Russell" userId="f71637d8-1f63-4a52-8dcf-c8b5f3a85ec9" providerId="ADAL" clId="{6AB630E6-E635-4324-9189-8D24275A5BA5}" dt="2020-10-26T17:42:22.223" v="158" actId="14100"/>
          <ac:picMkLst>
            <pc:docMk/>
            <pc:sldMk cId="3860898806" sldId="288"/>
            <ac:picMk id="9" creationId="{80B645E2-A3A9-4C7E-88B8-A297E3C2FB50}"/>
          </ac:picMkLst>
        </pc:picChg>
      </pc:sldChg>
      <pc:sldChg chg="addSp delSp modSp modNotesTx">
        <pc:chgData name="Stephanie Russell" userId="f71637d8-1f63-4a52-8dcf-c8b5f3a85ec9" providerId="ADAL" clId="{6AB630E6-E635-4324-9189-8D24275A5BA5}" dt="2020-10-26T17:45:59.205" v="204"/>
        <pc:sldMkLst>
          <pc:docMk/>
          <pc:sldMk cId="899004382" sldId="289"/>
        </pc:sldMkLst>
        <pc:spChg chg="mod">
          <ac:chgData name="Stephanie Russell" userId="f71637d8-1f63-4a52-8dcf-c8b5f3a85ec9" providerId="ADAL" clId="{6AB630E6-E635-4324-9189-8D24275A5BA5}" dt="2020-10-26T17:44:01.363" v="168" actId="207"/>
          <ac:spMkLst>
            <pc:docMk/>
            <pc:sldMk cId="899004382" sldId="289"/>
            <ac:spMk id="5" creationId="{FB084818-F75F-4AC3-A59C-B55844F3415B}"/>
          </ac:spMkLst>
        </pc:spChg>
        <pc:spChg chg="del mod">
          <ac:chgData name="Stephanie Russell" userId="f71637d8-1f63-4a52-8dcf-c8b5f3a85ec9" providerId="ADAL" clId="{6AB630E6-E635-4324-9189-8D24275A5BA5}" dt="2020-10-26T17:45:59.205" v="204"/>
          <ac:spMkLst>
            <pc:docMk/>
            <pc:sldMk cId="899004382" sldId="289"/>
            <ac:spMk id="6" creationId="{3520B012-745D-4BB6-BAF6-C056FD9D280D}"/>
          </ac:spMkLst>
        </pc:spChg>
        <pc:spChg chg="add mod">
          <ac:chgData name="Stephanie Russell" userId="f71637d8-1f63-4a52-8dcf-c8b5f3a85ec9" providerId="ADAL" clId="{6AB630E6-E635-4324-9189-8D24275A5BA5}" dt="2020-10-26T17:45:57.914" v="202" actId="1076"/>
          <ac:spMkLst>
            <pc:docMk/>
            <pc:sldMk cId="899004382" sldId="289"/>
            <ac:spMk id="7" creationId="{F4F2A449-4315-471B-8707-4D1F0BF10671}"/>
          </ac:spMkLst>
        </pc:spChg>
      </pc:sldChg>
      <pc:sldChg chg="modSp">
        <pc:chgData name="Stephanie Russell" userId="f71637d8-1f63-4a52-8dcf-c8b5f3a85ec9" providerId="ADAL" clId="{6AB630E6-E635-4324-9189-8D24275A5BA5}" dt="2020-10-26T17:43:43.558" v="167" actId="207"/>
        <pc:sldMkLst>
          <pc:docMk/>
          <pc:sldMk cId="1876846970" sldId="290"/>
        </pc:sldMkLst>
        <pc:spChg chg="mod">
          <ac:chgData name="Stephanie Russell" userId="f71637d8-1f63-4a52-8dcf-c8b5f3a85ec9" providerId="ADAL" clId="{6AB630E6-E635-4324-9189-8D24275A5BA5}" dt="2020-10-26T17:43:43.558" v="167" actId="207"/>
          <ac:spMkLst>
            <pc:docMk/>
            <pc:sldMk cId="1876846970" sldId="290"/>
            <ac:spMk id="13" creationId="{E4C92882-FDBD-48EB-AF7A-999D77E90330}"/>
          </ac:spMkLst>
        </pc:spChg>
      </pc:sldChg>
      <pc:sldChg chg="modSp">
        <pc:chgData name="Stephanie Russell" userId="f71637d8-1f63-4a52-8dcf-c8b5f3a85ec9" providerId="ADAL" clId="{6AB630E6-E635-4324-9189-8D24275A5BA5}" dt="2020-10-26T17:43:31.990" v="166" actId="1076"/>
        <pc:sldMkLst>
          <pc:docMk/>
          <pc:sldMk cId="2967756502" sldId="293"/>
        </pc:sldMkLst>
        <pc:spChg chg="mod">
          <ac:chgData name="Stephanie Russell" userId="f71637d8-1f63-4a52-8dcf-c8b5f3a85ec9" providerId="ADAL" clId="{6AB630E6-E635-4324-9189-8D24275A5BA5}" dt="2020-10-26T17:42:47.725" v="162" actId="1076"/>
          <ac:spMkLst>
            <pc:docMk/>
            <pc:sldMk cId="2967756502" sldId="293"/>
            <ac:spMk id="11" creationId="{24B1BDFF-0445-4F90-B687-29FF61D9966E}"/>
          </ac:spMkLst>
        </pc:spChg>
        <pc:spChg chg="mod">
          <ac:chgData name="Stephanie Russell" userId="f71637d8-1f63-4a52-8dcf-c8b5f3a85ec9" providerId="ADAL" clId="{6AB630E6-E635-4324-9189-8D24275A5BA5}" dt="2020-10-26T17:43:31.990" v="166" actId="1076"/>
          <ac:spMkLst>
            <pc:docMk/>
            <pc:sldMk cId="2967756502" sldId="293"/>
            <ac:spMk id="16" creationId="{6DA91D88-67C6-43CC-94F6-8E09FD843048}"/>
          </ac:spMkLst>
        </pc:spChg>
      </pc:sldChg>
      <pc:sldChg chg="addSp delSp modSp">
        <pc:chgData name="Stephanie Russell" userId="f71637d8-1f63-4a52-8dcf-c8b5f3a85ec9" providerId="ADAL" clId="{6AB630E6-E635-4324-9189-8D24275A5BA5}" dt="2020-11-02T22:49:19.843" v="301" actId="1037"/>
        <pc:sldMkLst>
          <pc:docMk/>
          <pc:sldMk cId="1870788356" sldId="296"/>
        </pc:sldMkLst>
        <pc:spChg chg="del mod">
          <ac:chgData name="Stephanie Russell" userId="f71637d8-1f63-4a52-8dcf-c8b5f3a85ec9" providerId="ADAL" clId="{6AB630E6-E635-4324-9189-8D24275A5BA5}" dt="2020-11-02T22:48:24.372" v="259" actId="478"/>
          <ac:spMkLst>
            <pc:docMk/>
            <pc:sldMk cId="1870788356" sldId="296"/>
            <ac:spMk id="7" creationId="{23619DB6-6D82-4353-88F1-EDC1B5F5CADB}"/>
          </ac:spMkLst>
        </pc:spChg>
        <pc:graphicFrameChg chg="mod">
          <ac:chgData name="Stephanie Russell" userId="f71637d8-1f63-4a52-8dcf-c8b5f3a85ec9" providerId="ADAL" clId="{6AB630E6-E635-4324-9189-8D24275A5BA5}" dt="2020-11-02T22:49:19.843" v="301" actId="1037"/>
          <ac:graphicFrameMkLst>
            <pc:docMk/>
            <pc:sldMk cId="1870788356" sldId="296"/>
            <ac:graphicFrameMk id="5" creationId="{67DDE98E-6E7C-4B7D-9D6F-A3949FC053A6}"/>
          </ac:graphicFrameMkLst>
        </pc:graphicFrameChg>
        <pc:picChg chg="add mod">
          <ac:chgData name="Stephanie Russell" userId="f71637d8-1f63-4a52-8dcf-c8b5f3a85ec9" providerId="ADAL" clId="{6AB630E6-E635-4324-9189-8D24275A5BA5}" dt="2020-11-02T22:49:01.350" v="264" actId="1076"/>
          <ac:picMkLst>
            <pc:docMk/>
            <pc:sldMk cId="1870788356" sldId="296"/>
            <ac:picMk id="4" creationId="{5E7D823A-6334-467B-AF13-526A60F0541A}"/>
          </ac:picMkLst>
        </pc:picChg>
        <pc:picChg chg="del">
          <ac:chgData name="Stephanie Russell" userId="f71637d8-1f63-4a52-8dcf-c8b5f3a85ec9" providerId="ADAL" clId="{6AB630E6-E635-4324-9189-8D24275A5BA5}" dt="2020-11-02T22:48:18.558" v="255" actId="478"/>
          <ac:picMkLst>
            <pc:docMk/>
            <pc:sldMk cId="1870788356" sldId="296"/>
            <ac:picMk id="6" creationId="{7D374846-2817-41DE-A423-280CFAC8E3B7}"/>
          </ac:picMkLst>
        </pc:picChg>
      </pc:sldChg>
    </pc:docChg>
  </pc:docChgLst>
  <pc:docChgLst>
    <pc:chgData name="Kay Mobley" userId="S::kmobley_acsd1.org#ext#@wyaitc.onmicrosoft.com::2bc411c9-e0b0-42ef-ad9e-fadd51b693a5" providerId="AD" clId="Web-{67EE1B12-E80A-BE2B-E826-24096EC9E96C}"/>
    <pc:docChg chg="modSld">
      <pc:chgData name="Kay Mobley" userId="S::kmobley_acsd1.org#ext#@wyaitc.onmicrosoft.com::2bc411c9-e0b0-42ef-ad9e-fadd51b693a5" providerId="AD" clId="Web-{67EE1B12-E80A-BE2B-E826-24096EC9E96C}" dt="2020-11-03T20:40:25.334" v="13" actId="20577"/>
      <pc:docMkLst>
        <pc:docMk/>
      </pc:docMkLst>
      <pc:sldChg chg="modSp">
        <pc:chgData name="Kay Mobley" userId="S::kmobley_acsd1.org#ext#@wyaitc.onmicrosoft.com::2bc411c9-e0b0-42ef-ad9e-fadd51b693a5" providerId="AD" clId="Web-{67EE1B12-E80A-BE2B-E826-24096EC9E96C}" dt="2020-11-03T20:40:25.318" v="12" actId="20577"/>
        <pc:sldMkLst>
          <pc:docMk/>
          <pc:sldMk cId="628440327" sldId="257"/>
        </pc:sldMkLst>
        <pc:spChg chg="mod">
          <ac:chgData name="Kay Mobley" userId="S::kmobley_acsd1.org#ext#@wyaitc.onmicrosoft.com::2bc411c9-e0b0-42ef-ad9e-fadd51b693a5" providerId="AD" clId="Web-{67EE1B12-E80A-BE2B-E826-24096EC9E96C}" dt="2020-11-03T20:40:25.318" v="12" actId="20577"/>
          <ac:spMkLst>
            <pc:docMk/>
            <pc:sldMk cId="628440327" sldId="257"/>
            <ac:spMk id="3" creationId="{33EADCCD-3EDF-481A-B479-55CAAFC6EB43}"/>
          </ac:spMkLst>
        </pc:spChg>
      </pc:sldChg>
    </pc:docChg>
  </pc:docChgLst>
  <pc:docChgLst>
    <pc:chgData name="Carolyn Jacobs" userId="56fa0885-c92e-4d3f-9e6d-a3e34eb2e861" providerId="ADAL" clId="{182D5B2C-0F8A-44CB-80A9-88F0870FCABB}"/>
    <pc:docChg chg="undo custSel mod addSld delSld modSld sldOrd">
      <pc:chgData name="Carolyn Jacobs" userId="56fa0885-c92e-4d3f-9e6d-a3e34eb2e861" providerId="ADAL" clId="{182D5B2C-0F8A-44CB-80A9-88F0870FCABB}" dt="2020-10-14T17:48:50.667" v="5394" actId="1076"/>
      <pc:docMkLst>
        <pc:docMk/>
      </pc:docMkLst>
      <pc:sldChg chg="modNotesTx">
        <pc:chgData name="Carolyn Jacobs" userId="56fa0885-c92e-4d3f-9e6d-a3e34eb2e861" providerId="ADAL" clId="{182D5B2C-0F8A-44CB-80A9-88F0870FCABB}" dt="2020-10-13T20:19:44.668" v="3867" actId="20577"/>
        <pc:sldMkLst>
          <pc:docMk/>
          <pc:sldMk cId="1061128914" sldId="256"/>
        </pc:sldMkLst>
      </pc:sldChg>
      <pc:sldChg chg="modNotesTx">
        <pc:chgData name="Carolyn Jacobs" userId="56fa0885-c92e-4d3f-9e6d-a3e34eb2e861" providerId="ADAL" clId="{182D5B2C-0F8A-44CB-80A9-88F0870FCABB}" dt="2020-10-13T20:19:29.612" v="3866" actId="20577"/>
        <pc:sldMkLst>
          <pc:docMk/>
          <pc:sldMk cId="628440327" sldId="257"/>
        </pc:sldMkLst>
      </pc:sldChg>
      <pc:sldChg chg="modSp">
        <pc:chgData name="Carolyn Jacobs" userId="56fa0885-c92e-4d3f-9e6d-a3e34eb2e861" providerId="ADAL" clId="{182D5B2C-0F8A-44CB-80A9-88F0870FCABB}" dt="2020-10-14T17:21:46.405" v="5377" actId="27636"/>
        <pc:sldMkLst>
          <pc:docMk/>
          <pc:sldMk cId="2023923398" sldId="261"/>
        </pc:sldMkLst>
        <pc:spChg chg="mod">
          <ac:chgData name="Carolyn Jacobs" userId="56fa0885-c92e-4d3f-9e6d-a3e34eb2e861" providerId="ADAL" clId="{182D5B2C-0F8A-44CB-80A9-88F0870FCABB}" dt="2020-10-14T17:21:46.405" v="5377" actId="27636"/>
          <ac:spMkLst>
            <pc:docMk/>
            <pc:sldMk cId="2023923398" sldId="261"/>
            <ac:spMk id="3" creationId="{CB5D4B99-F188-420B-BB1C-57455B37807E}"/>
          </ac:spMkLst>
        </pc:spChg>
      </pc:sldChg>
      <pc:sldChg chg="addSp modSp del ord modNotesTx">
        <pc:chgData name="Carolyn Jacobs" userId="56fa0885-c92e-4d3f-9e6d-a3e34eb2e861" providerId="ADAL" clId="{182D5B2C-0F8A-44CB-80A9-88F0870FCABB}" dt="2020-10-13T21:04:26.307" v="4680" actId="2696"/>
        <pc:sldMkLst>
          <pc:docMk/>
          <pc:sldMk cId="3018904135" sldId="262"/>
        </pc:sldMkLst>
        <pc:spChg chg="mod">
          <ac:chgData name="Carolyn Jacobs" userId="56fa0885-c92e-4d3f-9e6d-a3e34eb2e861" providerId="ADAL" clId="{182D5B2C-0F8A-44CB-80A9-88F0870FCABB}" dt="2020-10-13T18:24:27.313" v="830" actId="1076"/>
          <ac:spMkLst>
            <pc:docMk/>
            <pc:sldMk cId="3018904135" sldId="262"/>
            <ac:spMk id="2" creationId="{C30BC017-0313-464C-9CD5-246FA2E5C494}"/>
          </ac:spMkLst>
        </pc:spChg>
        <pc:spChg chg="add mod">
          <ac:chgData name="Carolyn Jacobs" userId="56fa0885-c92e-4d3f-9e6d-a3e34eb2e861" providerId="ADAL" clId="{182D5B2C-0F8A-44CB-80A9-88F0870FCABB}" dt="2020-10-13T18:24:19.330" v="829" actId="20577"/>
          <ac:spMkLst>
            <pc:docMk/>
            <pc:sldMk cId="3018904135" sldId="262"/>
            <ac:spMk id="3" creationId="{47037815-3241-4FA7-8FB6-5655524661EC}"/>
          </ac:spMkLst>
        </pc:spChg>
        <pc:picChg chg="mod">
          <ac:chgData name="Carolyn Jacobs" userId="56fa0885-c92e-4d3f-9e6d-a3e34eb2e861" providerId="ADAL" clId="{182D5B2C-0F8A-44CB-80A9-88F0870FCABB}" dt="2020-10-13T18:23:25.805" v="774" actId="1076"/>
          <ac:picMkLst>
            <pc:docMk/>
            <pc:sldMk cId="3018904135" sldId="262"/>
            <ac:picMk id="14" creationId="{3470332B-238E-4A0C-AD1A-B56B74E4D954}"/>
          </ac:picMkLst>
        </pc:picChg>
      </pc:sldChg>
      <pc:sldChg chg="modSp ord modNotesTx">
        <pc:chgData name="Carolyn Jacobs" userId="56fa0885-c92e-4d3f-9e6d-a3e34eb2e861" providerId="ADAL" clId="{182D5B2C-0F8A-44CB-80A9-88F0870FCABB}" dt="2020-10-14T15:42:04.030" v="5294" actId="20577"/>
        <pc:sldMkLst>
          <pc:docMk/>
          <pc:sldMk cId="2707765232" sldId="263"/>
        </pc:sldMkLst>
        <pc:spChg chg="mod">
          <ac:chgData name="Carolyn Jacobs" userId="56fa0885-c92e-4d3f-9e6d-a3e34eb2e861" providerId="ADAL" clId="{182D5B2C-0F8A-44CB-80A9-88F0870FCABB}" dt="2020-10-13T18:23:16.392" v="772"/>
          <ac:spMkLst>
            <pc:docMk/>
            <pc:sldMk cId="2707765232" sldId="263"/>
            <ac:spMk id="2" creationId="{C30BC017-0313-464C-9CD5-246FA2E5C494}"/>
          </ac:spMkLst>
        </pc:spChg>
        <pc:spChg chg="mod">
          <ac:chgData name="Carolyn Jacobs" userId="56fa0885-c92e-4d3f-9e6d-a3e34eb2e861" providerId="ADAL" clId="{182D5B2C-0F8A-44CB-80A9-88F0870FCABB}" dt="2020-10-13T18:33:00.430" v="1255" actId="14100"/>
          <ac:spMkLst>
            <pc:docMk/>
            <pc:sldMk cId="2707765232" sldId="263"/>
            <ac:spMk id="3" creationId="{33EADCCD-3EDF-481A-B479-55CAAFC6EB43}"/>
          </ac:spMkLst>
        </pc:spChg>
        <pc:picChg chg="mod">
          <ac:chgData name="Carolyn Jacobs" userId="56fa0885-c92e-4d3f-9e6d-a3e34eb2e861" providerId="ADAL" clId="{182D5B2C-0F8A-44CB-80A9-88F0870FCABB}" dt="2020-10-13T18:33:09.302" v="1257" actId="1076"/>
          <ac:picMkLst>
            <pc:docMk/>
            <pc:sldMk cId="2707765232" sldId="263"/>
            <ac:picMk id="4" creationId="{29BA9A24-6D3D-46B9-9161-E6D9146165FF}"/>
          </ac:picMkLst>
        </pc:picChg>
      </pc:sldChg>
      <pc:sldChg chg="modNotesTx">
        <pc:chgData name="Carolyn Jacobs" userId="56fa0885-c92e-4d3f-9e6d-a3e34eb2e861" providerId="ADAL" clId="{182D5B2C-0F8A-44CB-80A9-88F0870FCABB}" dt="2020-10-13T22:03:58.444" v="5266" actId="20577"/>
        <pc:sldMkLst>
          <pc:docMk/>
          <pc:sldMk cId="877666442" sldId="264"/>
        </pc:sldMkLst>
      </pc:sldChg>
      <pc:sldChg chg="addSp delSp modSp modNotesTx">
        <pc:chgData name="Carolyn Jacobs" userId="56fa0885-c92e-4d3f-9e6d-a3e34eb2e861" providerId="ADAL" clId="{182D5B2C-0F8A-44CB-80A9-88F0870FCABB}" dt="2020-10-14T17:48:50.667" v="5394" actId="1076"/>
        <pc:sldMkLst>
          <pc:docMk/>
          <pc:sldMk cId="3520658047" sldId="267"/>
        </pc:sldMkLst>
        <pc:spChg chg="mod">
          <ac:chgData name="Carolyn Jacobs" userId="56fa0885-c92e-4d3f-9e6d-a3e34eb2e861" providerId="ADAL" clId="{182D5B2C-0F8A-44CB-80A9-88F0870FCABB}" dt="2020-10-13T21:47:39.666" v="5020" actId="113"/>
          <ac:spMkLst>
            <pc:docMk/>
            <pc:sldMk cId="3520658047" sldId="267"/>
            <ac:spMk id="2" creationId="{C30BC017-0313-464C-9CD5-246FA2E5C494}"/>
          </ac:spMkLst>
        </pc:spChg>
        <pc:spChg chg="mod ord">
          <ac:chgData name="Carolyn Jacobs" userId="56fa0885-c92e-4d3f-9e6d-a3e34eb2e861" providerId="ADAL" clId="{182D5B2C-0F8A-44CB-80A9-88F0870FCABB}" dt="2020-10-13T21:47:02.921" v="5017" actId="1076"/>
          <ac:spMkLst>
            <pc:docMk/>
            <pc:sldMk cId="3520658047" sldId="267"/>
            <ac:spMk id="3" creationId="{33EADCCD-3EDF-481A-B479-55CAAFC6EB43}"/>
          </ac:spMkLst>
        </pc:spChg>
        <pc:spChg chg="add del">
          <ac:chgData name="Carolyn Jacobs" userId="56fa0885-c92e-4d3f-9e6d-a3e34eb2e861" providerId="ADAL" clId="{182D5B2C-0F8A-44CB-80A9-88F0870FCABB}" dt="2020-10-13T19:22:13.886" v="3733" actId="26606"/>
          <ac:spMkLst>
            <pc:docMk/>
            <pc:sldMk cId="3520658047" sldId="267"/>
            <ac:spMk id="8" creationId="{907EF6B7-1338-4443-8C46-6A318D952DFD}"/>
          </ac:spMkLst>
        </pc:spChg>
        <pc:spChg chg="mod">
          <ac:chgData name="Carolyn Jacobs" userId="56fa0885-c92e-4d3f-9e6d-a3e34eb2e861" providerId="ADAL" clId="{182D5B2C-0F8A-44CB-80A9-88F0870FCABB}" dt="2020-10-13T21:44:33.072" v="4999" actId="1076"/>
          <ac:spMkLst>
            <pc:docMk/>
            <pc:sldMk cId="3520658047" sldId="267"/>
            <ac:spMk id="9" creationId="{619D5AE1-7473-4736-A441-3A5BD35D2270}"/>
          </ac:spMkLst>
        </pc:spChg>
        <pc:spChg chg="add del">
          <ac:chgData name="Carolyn Jacobs" userId="56fa0885-c92e-4d3f-9e6d-a3e34eb2e861" providerId="ADAL" clId="{182D5B2C-0F8A-44CB-80A9-88F0870FCABB}" dt="2020-10-13T19:22:13.886" v="3733" actId="26606"/>
          <ac:spMkLst>
            <pc:docMk/>
            <pc:sldMk cId="3520658047" sldId="267"/>
            <ac:spMk id="10" creationId="{DAAE4CDD-124C-4DCF-9584-B6033B545DD5}"/>
          </ac:spMkLst>
        </pc:spChg>
        <pc:spChg chg="add del">
          <ac:chgData name="Carolyn Jacobs" userId="56fa0885-c92e-4d3f-9e6d-a3e34eb2e861" providerId="ADAL" clId="{182D5B2C-0F8A-44CB-80A9-88F0870FCABB}" dt="2020-10-13T19:22:13.886" v="3733" actId="26606"/>
          <ac:spMkLst>
            <pc:docMk/>
            <pc:sldMk cId="3520658047" sldId="267"/>
            <ac:spMk id="12" creationId="{081E4A58-353D-44AE-B2FC-2A74E2E400F7}"/>
          </ac:spMkLst>
        </pc:spChg>
        <pc:spChg chg="add del">
          <ac:chgData name="Carolyn Jacobs" userId="56fa0885-c92e-4d3f-9e6d-a3e34eb2e861" providerId="ADAL" clId="{182D5B2C-0F8A-44CB-80A9-88F0870FCABB}" dt="2020-10-13T19:22:09.031" v="3730" actId="26606"/>
          <ac:spMkLst>
            <pc:docMk/>
            <pc:sldMk cId="3520658047" sldId="267"/>
            <ac:spMk id="17" creationId="{7A976E23-29EC-4E20-9EF6-B7CC4A8210C3}"/>
          </ac:spMkLst>
        </pc:spChg>
        <pc:spChg chg="add del">
          <ac:chgData name="Carolyn Jacobs" userId="56fa0885-c92e-4d3f-9e6d-a3e34eb2e861" providerId="ADAL" clId="{182D5B2C-0F8A-44CB-80A9-88F0870FCABB}" dt="2020-10-13T19:22:09.031" v="3730" actId="26606"/>
          <ac:spMkLst>
            <pc:docMk/>
            <pc:sldMk cId="3520658047" sldId="267"/>
            <ac:spMk id="19" creationId="{DF5FCEC6-E657-46F1-925F-13ED192124CE}"/>
          </ac:spMkLst>
        </pc:spChg>
        <pc:spChg chg="add del">
          <ac:chgData name="Carolyn Jacobs" userId="56fa0885-c92e-4d3f-9e6d-a3e34eb2e861" providerId="ADAL" clId="{182D5B2C-0F8A-44CB-80A9-88F0870FCABB}" dt="2020-10-13T19:22:09.031" v="3730" actId="26606"/>
          <ac:spMkLst>
            <pc:docMk/>
            <pc:sldMk cId="3520658047" sldId="267"/>
            <ac:spMk id="29" creationId="{FF0BDB76-BCEC-498E-BA26-C763CD9FA3E7}"/>
          </ac:spMkLst>
        </pc:spChg>
        <pc:spChg chg="add del">
          <ac:chgData name="Carolyn Jacobs" userId="56fa0885-c92e-4d3f-9e6d-a3e34eb2e861" providerId="ADAL" clId="{182D5B2C-0F8A-44CB-80A9-88F0870FCABB}" dt="2020-10-13T19:22:13.869" v="3732" actId="26606"/>
          <ac:spMkLst>
            <pc:docMk/>
            <pc:sldMk cId="3520658047" sldId="267"/>
            <ac:spMk id="35" creationId="{FF0BDB76-BCEC-498E-BA26-C763CD9FA3E7}"/>
          </ac:spMkLst>
        </pc:spChg>
        <pc:spChg chg="add del">
          <ac:chgData name="Carolyn Jacobs" userId="56fa0885-c92e-4d3f-9e6d-a3e34eb2e861" providerId="ADAL" clId="{182D5B2C-0F8A-44CB-80A9-88F0870FCABB}" dt="2020-10-13T19:22:09.031" v="3730" actId="26606"/>
          <ac:spMkLst>
            <pc:docMk/>
            <pc:sldMk cId="3520658047" sldId="267"/>
            <ac:spMk id="37" creationId="{1452CEF2-C9EC-4C15-99E4-C781AB08AB91}"/>
          </ac:spMkLst>
        </pc:spChg>
        <pc:spChg chg="add del">
          <ac:chgData name="Carolyn Jacobs" userId="56fa0885-c92e-4d3f-9e6d-a3e34eb2e861" providerId="ADAL" clId="{182D5B2C-0F8A-44CB-80A9-88F0870FCABB}" dt="2020-10-13T19:22:13.869" v="3732" actId="26606"/>
          <ac:spMkLst>
            <pc:docMk/>
            <pc:sldMk cId="3520658047" sldId="267"/>
            <ac:spMk id="43" creationId="{1452CEF2-C9EC-4C15-99E4-C781AB08AB91}"/>
          </ac:spMkLst>
        </pc:spChg>
        <pc:spChg chg="add del">
          <ac:chgData name="Carolyn Jacobs" userId="56fa0885-c92e-4d3f-9e6d-a3e34eb2e861" providerId="ADAL" clId="{182D5B2C-0F8A-44CB-80A9-88F0870FCABB}" dt="2020-10-13T19:22:13.869" v="3732" actId="26606"/>
          <ac:spMkLst>
            <pc:docMk/>
            <pc:sldMk cId="3520658047" sldId="267"/>
            <ac:spMk id="51" creationId="{7A976E23-29EC-4E20-9EF6-B7CC4A8210C3}"/>
          </ac:spMkLst>
        </pc:spChg>
        <pc:spChg chg="add del">
          <ac:chgData name="Carolyn Jacobs" userId="56fa0885-c92e-4d3f-9e6d-a3e34eb2e861" providerId="ADAL" clId="{182D5B2C-0F8A-44CB-80A9-88F0870FCABB}" dt="2020-10-13T19:22:13.869" v="3732" actId="26606"/>
          <ac:spMkLst>
            <pc:docMk/>
            <pc:sldMk cId="3520658047" sldId="267"/>
            <ac:spMk id="52" creationId="{DF5FCEC6-E657-46F1-925F-13ED192124CE}"/>
          </ac:spMkLst>
        </pc:spChg>
        <pc:spChg chg="add">
          <ac:chgData name="Carolyn Jacobs" userId="56fa0885-c92e-4d3f-9e6d-a3e34eb2e861" providerId="ADAL" clId="{182D5B2C-0F8A-44CB-80A9-88F0870FCABB}" dt="2020-10-13T19:22:13.886" v="3733" actId="26606"/>
          <ac:spMkLst>
            <pc:docMk/>
            <pc:sldMk cId="3520658047" sldId="267"/>
            <ac:spMk id="65" creationId="{F56F5174-31D9-4DBB-AAB7-A1FD7BDB1352}"/>
          </ac:spMkLst>
        </pc:spChg>
        <pc:spChg chg="add">
          <ac:chgData name="Carolyn Jacobs" userId="56fa0885-c92e-4d3f-9e6d-a3e34eb2e861" providerId="ADAL" clId="{182D5B2C-0F8A-44CB-80A9-88F0870FCABB}" dt="2020-10-13T19:22:13.886" v="3733" actId="26606"/>
          <ac:spMkLst>
            <pc:docMk/>
            <pc:sldMk cId="3520658047" sldId="267"/>
            <ac:spMk id="67" creationId="{F9A95BEE-6BB1-4A28-A8E6-A34B2E42EF87}"/>
          </ac:spMkLst>
        </pc:spChg>
        <pc:grpChg chg="add del">
          <ac:chgData name="Carolyn Jacobs" userId="56fa0885-c92e-4d3f-9e6d-a3e34eb2e861" providerId="ADAL" clId="{182D5B2C-0F8A-44CB-80A9-88F0870FCABB}" dt="2020-10-13T19:22:09.031" v="3730" actId="26606"/>
          <ac:grpSpMkLst>
            <pc:docMk/>
            <pc:sldMk cId="3520658047" sldId="267"/>
            <ac:grpSpMk id="21" creationId="{2EEEBBCF-2738-42F5-ABD6-9881760263A7}"/>
          </ac:grpSpMkLst>
        </pc:grpChg>
        <pc:grpChg chg="add del">
          <ac:chgData name="Carolyn Jacobs" userId="56fa0885-c92e-4d3f-9e6d-a3e34eb2e861" providerId="ADAL" clId="{182D5B2C-0F8A-44CB-80A9-88F0870FCABB}" dt="2020-10-13T19:22:09.031" v="3730" actId="26606"/>
          <ac:grpSpMkLst>
            <pc:docMk/>
            <pc:sldMk cId="3520658047" sldId="267"/>
            <ac:grpSpMk id="31" creationId="{DD8DF5DF-A251-4BC2-8965-4EDDD01FC56E}"/>
          </ac:grpSpMkLst>
        </pc:grpChg>
        <pc:grpChg chg="add del">
          <ac:chgData name="Carolyn Jacobs" userId="56fa0885-c92e-4d3f-9e6d-a3e34eb2e861" providerId="ADAL" clId="{182D5B2C-0F8A-44CB-80A9-88F0870FCABB}" dt="2020-10-13T19:22:09.031" v="3730" actId="26606"/>
          <ac:grpSpMkLst>
            <pc:docMk/>
            <pc:sldMk cId="3520658047" sldId="267"/>
            <ac:grpSpMk id="39" creationId="{600459E6-26A3-4EAC-A34C-D0792D88CC26}"/>
          </ac:grpSpMkLst>
        </pc:grpChg>
        <pc:grpChg chg="add del">
          <ac:chgData name="Carolyn Jacobs" userId="56fa0885-c92e-4d3f-9e6d-a3e34eb2e861" providerId="ADAL" clId="{182D5B2C-0F8A-44CB-80A9-88F0870FCABB}" dt="2020-10-13T19:22:09.031" v="3730" actId="26606"/>
          <ac:grpSpMkLst>
            <pc:docMk/>
            <pc:sldMk cId="3520658047" sldId="267"/>
            <ac:grpSpMk id="45" creationId="{298B576C-FDA2-46DE-8408-3A76DCF50655}"/>
          </ac:grpSpMkLst>
        </pc:grpChg>
        <pc:grpChg chg="add del">
          <ac:chgData name="Carolyn Jacobs" userId="56fa0885-c92e-4d3f-9e6d-a3e34eb2e861" providerId="ADAL" clId="{182D5B2C-0F8A-44CB-80A9-88F0870FCABB}" dt="2020-10-13T19:22:13.869" v="3732" actId="26606"/>
          <ac:grpSpMkLst>
            <pc:docMk/>
            <pc:sldMk cId="3520658047" sldId="267"/>
            <ac:grpSpMk id="53" creationId="{7FED0D69-E6B9-492B-BD5A-1240229A7BAE}"/>
          </ac:grpSpMkLst>
        </pc:grpChg>
        <pc:grpChg chg="add del">
          <ac:chgData name="Carolyn Jacobs" userId="56fa0885-c92e-4d3f-9e6d-a3e34eb2e861" providerId="ADAL" clId="{182D5B2C-0F8A-44CB-80A9-88F0870FCABB}" dt="2020-10-13T19:22:13.869" v="3732" actId="26606"/>
          <ac:grpSpMkLst>
            <pc:docMk/>
            <pc:sldMk cId="3520658047" sldId="267"/>
            <ac:grpSpMk id="58" creationId="{870F3451-3745-4623-BFBF-15E642F42958}"/>
          </ac:grpSpMkLst>
        </pc:grpChg>
        <pc:grpChg chg="add del">
          <ac:chgData name="Carolyn Jacobs" userId="56fa0885-c92e-4d3f-9e6d-a3e34eb2e861" providerId="ADAL" clId="{182D5B2C-0F8A-44CB-80A9-88F0870FCABB}" dt="2020-10-13T19:22:13.869" v="3732" actId="26606"/>
          <ac:grpSpMkLst>
            <pc:docMk/>
            <pc:sldMk cId="3520658047" sldId="267"/>
            <ac:grpSpMk id="61" creationId="{DD8DF5DF-A251-4BC2-8965-4EDDD01FC56E}"/>
          </ac:grpSpMkLst>
        </pc:grpChg>
        <pc:grpChg chg="add del">
          <ac:chgData name="Carolyn Jacobs" userId="56fa0885-c92e-4d3f-9e6d-a3e34eb2e861" providerId="ADAL" clId="{182D5B2C-0F8A-44CB-80A9-88F0870FCABB}" dt="2020-10-13T19:22:13.869" v="3732" actId="26606"/>
          <ac:grpSpMkLst>
            <pc:docMk/>
            <pc:sldMk cId="3520658047" sldId="267"/>
            <ac:grpSpMk id="63" creationId="{600459E6-26A3-4EAC-A34C-D0792D88CC26}"/>
          </ac:grpSpMkLst>
        </pc:grpChg>
        <pc:picChg chg="mod">
          <ac:chgData name="Carolyn Jacobs" userId="56fa0885-c92e-4d3f-9e6d-a3e34eb2e861" providerId="ADAL" clId="{182D5B2C-0F8A-44CB-80A9-88F0870FCABB}" dt="2020-10-14T17:48:50.667" v="5394" actId="1076"/>
          <ac:picMkLst>
            <pc:docMk/>
            <pc:sldMk cId="3520658047" sldId="267"/>
            <ac:picMk id="7" creationId="{FF2A31A6-09F0-4E0D-92B7-F39801756C06}"/>
          </ac:picMkLst>
        </pc:picChg>
        <pc:picChg chg="add">
          <ac:chgData name="Carolyn Jacobs" userId="56fa0885-c92e-4d3f-9e6d-a3e34eb2e861" providerId="ADAL" clId="{182D5B2C-0F8A-44CB-80A9-88F0870FCABB}" dt="2020-10-13T19:22:13.886" v="3733" actId="26606"/>
          <ac:picMkLst>
            <pc:docMk/>
            <pc:sldMk cId="3520658047" sldId="267"/>
            <ac:picMk id="66" creationId="{AE113210-7872-481A-ADE6-3A05CCAF5EB2}"/>
          </ac:picMkLst>
        </pc:picChg>
      </pc:sldChg>
      <pc:sldChg chg="addSp delSp modSp del modNotesTx">
        <pc:chgData name="Carolyn Jacobs" userId="56fa0885-c92e-4d3f-9e6d-a3e34eb2e861" providerId="ADAL" clId="{182D5B2C-0F8A-44CB-80A9-88F0870FCABB}" dt="2020-10-13T21:53:47.818" v="5081" actId="2696"/>
        <pc:sldMkLst>
          <pc:docMk/>
          <pc:sldMk cId="626124377" sldId="268"/>
        </pc:sldMkLst>
        <pc:spChg chg="mod">
          <ac:chgData name="Carolyn Jacobs" userId="56fa0885-c92e-4d3f-9e6d-a3e34eb2e861" providerId="ADAL" clId="{182D5B2C-0F8A-44CB-80A9-88F0870FCABB}" dt="2020-10-13T21:51:30.083" v="5057" actId="207"/>
          <ac:spMkLst>
            <pc:docMk/>
            <pc:sldMk cId="626124377" sldId="268"/>
            <ac:spMk id="2" creationId="{C30BC017-0313-464C-9CD5-246FA2E5C494}"/>
          </ac:spMkLst>
        </pc:spChg>
        <pc:spChg chg="mod">
          <ac:chgData name="Carolyn Jacobs" userId="56fa0885-c92e-4d3f-9e6d-a3e34eb2e861" providerId="ADAL" clId="{182D5B2C-0F8A-44CB-80A9-88F0870FCABB}" dt="2020-10-13T21:50:59.179" v="5055" actId="26606"/>
          <ac:spMkLst>
            <pc:docMk/>
            <pc:sldMk cId="626124377" sldId="268"/>
            <ac:spMk id="3" creationId="{33EADCCD-3EDF-481A-B479-55CAAFC6EB43}"/>
          </ac:spMkLst>
        </pc:spChg>
        <pc:spChg chg="del">
          <ac:chgData name="Carolyn Jacobs" userId="56fa0885-c92e-4d3f-9e6d-a3e34eb2e861" providerId="ADAL" clId="{182D5B2C-0F8A-44CB-80A9-88F0870FCABB}" dt="2020-10-13T21:18:25.882" v="4713" actId="478"/>
          <ac:spMkLst>
            <pc:docMk/>
            <pc:sldMk cId="626124377" sldId="268"/>
            <ac:spMk id="4" creationId="{CD13705E-84FF-496D-B9FB-3278D2878B78}"/>
          </ac:spMkLst>
        </pc:spChg>
        <pc:spChg chg="add del mod">
          <ac:chgData name="Carolyn Jacobs" userId="56fa0885-c92e-4d3f-9e6d-a3e34eb2e861" providerId="ADAL" clId="{182D5B2C-0F8A-44CB-80A9-88F0870FCABB}" dt="2020-10-13T21:48:31.973" v="5027"/>
          <ac:spMkLst>
            <pc:docMk/>
            <pc:sldMk cId="626124377" sldId="268"/>
            <ac:spMk id="5" creationId="{7D41B8A0-9CD6-4579-BE32-D45EA163BE19}"/>
          </ac:spMkLst>
        </pc:spChg>
        <pc:spChg chg="add del mod">
          <ac:chgData name="Carolyn Jacobs" userId="56fa0885-c92e-4d3f-9e6d-a3e34eb2e861" providerId="ADAL" clId="{182D5B2C-0F8A-44CB-80A9-88F0870FCABB}" dt="2020-10-13T21:32:22.478" v="4949" actId="478"/>
          <ac:spMkLst>
            <pc:docMk/>
            <pc:sldMk cId="626124377" sldId="268"/>
            <ac:spMk id="12" creationId="{78943C7E-EC5D-4C6F-8FCF-146CC9E30440}"/>
          </ac:spMkLst>
        </pc:spChg>
        <pc:spChg chg="add del">
          <ac:chgData name="Carolyn Jacobs" userId="56fa0885-c92e-4d3f-9e6d-a3e34eb2e861" providerId="ADAL" clId="{182D5B2C-0F8A-44CB-80A9-88F0870FCABB}" dt="2020-10-13T21:50:59.179" v="5055" actId="26606"/>
          <ac:spMkLst>
            <pc:docMk/>
            <pc:sldMk cId="626124377" sldId="268"/>
            <ac:spMk id="30" creationId="{81AEB8A9-B768-4E30-BA55-D919E6687343}"/>
          </ac:spMkLst>
        </pc:spChg>
        <pc:spChg chg="add del">
          <ac:chgData name="Carolyn Jacobs" userId="56fa0885-c92e-4d3f-9e6d-a3e34eb2e861" providerId="ADAL" clId="{182D5B2C-0F8A-44CB-80A9-88F0870FCABB}" dt="2020-10-13T21:50:59.179" v="5055" actId="26606"/>
          <ac:spMkLst>
            <pc:docMk/>
            <pc:sldMk cId="626124377" sldId="268"/>
            <ac:spMk id="35" creationId="{5E52985E-2553-471E-82AA-5ED7A329890A}"/>
          </ac:spMkLst>
        </pc:spChg>
        <pc:picChg chg="add del mod modCrop">
          <ac:chgData name="Carolyn Jacobs" userId="56fa0885-c92e-4d3f-9e6d-a3e34eb2e861" providerId="ADAL" clId="{182D5B2C-0F8A-44CB-80A9-88F0870FCABB}" dt="2020-10-13T21:17:35.175" v="4709" actId="478"/>
          <ac:picMkLst>
            <pc:docMk/>
            <pc:sldMk cId="626124377" sldId="268"/>
            <ac:picMk id="7" creationId="{19D653E0-8318-4070-A5B4-3C4C8F584653}"/>
          </ac:picMkLst>
        </pc:picChg>
        <pc:picChg chg="add mod">
          <ac:chgData name="Carolyn Jacobs" userId="56fa0885-c92e-4d3f-9e6d-a3e34eb2e861" providerId="ADAL" clId="{182D5B2C-0F8A-44CB-80A9-88F0870FCABB}" dt="2020-10-13T21:52:09.394" v="5065" actId="962"/>
          <ac:picMkLst>
            <pc:docMk/>
            <pc:sldMk cId="626124377" sldId="268"/>
            <ac:picMk id="8" creationId="{9DD01A18-4913-46FC-A730-51D01CC53DEE}"/>
          </ac:picMkLst>
        </pc:picChg>
        <pc:picChg chg="add mod">
          <ac:chgData name="Carolyn Jacobs" userId="56fa0885-c92e-4d3f-9e6d-a3e34eb2e861" providerId="ADAL" clId="{182D5B2C-0F8A-44CB-80A9-88F0870FCABB}" dt="2020-10-13T21:50:59.179" v="5055" actId="26606"/>
          <ac:picMkLst>
            <pc:docMk/>
            <pc:sldMk cId="626124377" sldId="268"/>
            <ac:picMk id="9" creationId="{1C37D98E-C6B9-4565-A96D-8DC81186FB9E}"/>
          </ac:picMkLst>
        </pc:picChg>
        <pc:picChg chg="add del mod">
          <ac:chgData name="Carolyn Jacobs" userId="56fa0885-c92e-4d3f-9e6d-a3e34eb2e861" providerId="ADAL" clId="{182D5B2C-0F8A-44CB-80A9-88F0870FCABB}" dt="2020-10-13T21:32:20.682" v="4948" actId="478"/>
          <ac:picMkLst>
            <pc:docMk/>
            <pc:sldMk cId="626124377" sldId="268"/>
            <ac:picMk id="10" creationId="{8AEA1FC6-089A-457D-959A-CB17B8F3E59E}"/>
          </ac:picMkLst>
        </pc:picChg>
        <pc:picChg chg="add del mod">
          <ac:chgData name="Carolyn Jacobs" userId="56fa0885-c92e-4d3f-9e6d-a3e34eb2e861" providerId="ADAL" clId="{182D5B2C-0F8A-44CB-80A9-88F0870FCABB}" dt="2020-10-13T21:32:22.478" v="4949" actId="478"/>
          <ac:picMkLst>
            <pc:docMk/>
            <pc:sldMk cId="626124377" sldId="268"/>
            <ac:picMk id="11" creationId="{38221A38-148F-4ED8-BDAD-B5EF6226B97F}"/>
          </ac:picMkLst>
        </pc:picChg>
        <pc:picChg chg="del">
          <ac:chgData name="Carolyn Jacobs" userId="56fa0885-c92e-4d3f-9e6d-a3e34eb2e861" providerId="ADAL" clId="{182D5B2C-0F8A-44CB-80A9-88F0870FCABB}" dt="2020-10-13T21:07:55.685" v="4702" actId="478"/>
          <ac:picMkLst>
            <pc:docMk/>
            <pc:sldMk cId="626124377" sldId="268"/>
            <ac:picMk id="15" creationId="{4596E2E9-872A-4E20-94BB-6364221134AB}"/>
          </ac:picMkLst>
        </pc:picChg>
        <pc:picChg chg="add mod">
          <ac:chgData name="Carolyn Jacobs" userId="56fa0885-c92e-4d3f-9e6d-a3e34eb2e861" providerId="ADAL" clId="{182D5B2C-0F8A-44CB-80A9-88F0870FCABB}" dt="2020-10-13T21:50:54.075" v="5048" actId="571"/>
          <ac:picMkLst>
            <pc:docMk/>
            <pc:sldMk cId="626124377" sldId="268"/>
            <ac:picMk id="17" creationId="{A839E06F-6364-4295-8A5C-C31E3DE84308}"/>
          </ac:picMkLst>
        </pc:picChg>
        <pc:cxnChg chg="add del">
          <ac:chgData name="Carolyn Jacobs" userId="56fa0885-c92e-4d3f-9e6d-a3e34eb2e861" providerId="ADAL" clId="{182D5B2C-0F8A-44CB-80A9-88F0870FCABB}" dt="2020-10-13T21:50:59.179" v="5055" actId="26606"/>
          <ac:cxnSpMkLst>
            <pc:docMk/>
            <pc:sldMk cId="626124377" sldId="268"/>
            <ac:cxnSpMk id="37" creationId="{DAE3ABC6-4042-4293-A7DF-F01181363B7E}"/>
          </ac:cxnSpMkLst>
        </pc:cxnChg>
      </pc:sldChg>
      <pc:sldChg chg="addSp delSp modSp del modNotesTx">
        <pc:chgData name="Carolyn Jacobs" userId="56fa0885-c92e-4d3f-9e6d-a3e34eb2e861" providerId="ADAL" clId="{182D5B2C-0F8A-44CB-80A9-88F0870FCABB}" dt="2020-10-13T22:03:30.176" v="5248" actId="2696"/>
        <pc:sldMkLst>
          <pc:docMk/>
          <pc:sldMk cId="2129473770" sldId="269"/>
        </pc:sldMkLst>
        <pc:spChg chg="mod ord">
          <ac:chgData name="Carolyn Jacobs" userId="56fa0885-c92e-4d3f-9e6d-a3e34eb2e861" providerId="ADAL" clId="{182D5B2C-0F8A-44CB-80A9-88F0870FCABB}" dt="2020-10-13T21:55:47.441" v="5175" actId="26606"/>
          <ac:spMkLst>
            <pc:docMk/>
            <pc:sldMk cId="2129473770" sldId="269"/>
            <ac:spMk id="3" creationId="{33EADCCD-3EDF-481A-B479-55CAAFC6EB43}"/>
          </ac:spMkLst>
        </pc:spChg>
        <pc:spChg chg="mod">
          <ac:chgData name="Carolyn Jacobs" userId="56fa0885-c92e-4d3f-9e6d-a3e34eb2e861" providerId="ADAL" clId="{182D5B2C-0F8A-44CB-80A9-88F0870FCABB}" dt="2020-10-13T21:55:47.441" v="5175" actId="26606"/>
          <ac:spMkLst>
            <pc:docMk/>
            <pc:sldMk cId="2129473770" sldId="269"/>
            <ac:spMk id="6" creationId="{D9CA9FDC-98CC-446E-A609-4F8CA49C9F83}"/>
          </ac:spMkLst>
        </pc:spChg>
        <pc:spChg chg="add del">
          <ac:chgData name="Carolyn Jacobs" userId="56fa0885-c92e-4d3f-9e6d-a3e34eb2e861" providerId="ADAL" clId="{182D5B2C-0F8A-44CB-80A9-88F0870FCABB}" dt="2020-10-13T21:40:19.945" v="4957" actId="26606"/>
          <ac:spMkLst>
            <pc:docMk/>
            <pc:sldMk cId="2129473770" sldId="269"/>
            <ac:spMk id="8" creationId="{907EF6B7-1338-4443-8C46-6A318D952DFD}"/>
          </ac:spMkLst>
        </pc:spChg>
        <pc:spChg chg="add del">
          <ac:chgData name="Carolyn Jacobs" userId="56fa0885-c92e-4d3f-9e6d-a3e34eb2e861" providerId="ADAL" clId="{182D5B2C-0F8A-44CB-80A9-88F0870FCABB}" dt="2020-10-13T21:40:19.945" v="4957" actId="26606"/>
          <ac:spMkLst>
            <pc:docMk/>
            <pc:sldMk cId="2129473770" sldId="269"/>
            <ac:spMk id="10" creationId="{DAAE4CDD-124C-4DCF-9584-B6033B545DD5}"/>
          </ac:spMkLst>
        </pc:spChg>
        <pc:spChg chg="add del">
          <ac:chgData name="Carolyn Jacobs" userId="56fa0885-c92e-4d3f-9e6d-a3e34eb2e861" providerId="ADAL" clId="{182D5B2C-0F8A-44CB-80A9-88F0870FCABB}" dt="2020-10-13T21:40:19.945" v="4957" actId="26606"/>
          <ac:spMkLst>
            <pc:docMk/>
            <pc:sldMk cId="2129473770" sldId="269"/>
            <ac:spMk id="12" creationId="{081E4A58-353D-44AE-B2FC-2A74E2E400F7}"/>
          </ac:spMkLst>
        </pc:spChg>
        <pc:spChg chg="add del">
          <ac:chgData name="Carolyn Jacobs" userId="56fa0885-c92e-4d3f-9e6d-a3e34eb2e861" providerId="ADAL" clId="{182D5B2C-0F8A-44CB-80A9-88F0870FCABB}" dt="2020-10-13T21:40:19.927" v="4956" actId="26606"/>
          <ac:spMkLst>
            <pc:docMk/>
            <pc:sldMk cId="2129473770" sldId="269"/>
            <ac:spMk id="17" creationId="{6B5E2835-4E47-45B3-9CFE-732FF7B05472}"/>
          </ac:spMkLst>
        </pc:spChg>
        <pc:spChg chg="add del">
          <ac:chgData name="Carolyn Jacobs" userId="56fa0885-c92e-4d3f-9e6d-a3e34eb2e861" providerId="ADAL" clId="{182D5B2C-0F8A-44CB-80A9-88F0870FCABB}" dt="2020-10-13T21:40:19.927" v="4956" actId="26606"/>
          <ac:spMkLst>
            <pc:docMk/>
            <pc:sldMk cId="2129473770" sldId="269"/>
            <ac:spMk id="19" creationId="{5B45AD5D-AA52-4F7B-9362-576A39AD9E09}"/>
          </ac:spMkLst>
        </pc:spChg>
        <pc:spChg chg="add del">
          <ac:chgData name="Carolyn Jacobs" userId="56fa0885-c92e-4d3f-9e6d-a3e34eb2e861" providerId="ADAL" clId="{182D5B2C-0F8A-44CB-80A9-88F0870FCABB}" dt="2020-10-13T21:40:19.927" v="4956" actId="26606"/>
          <ac:spMkLst>
            <pc:docMk/>
            <pc:sldMk cId="2129473770" sldId="269"/>
            <ac:spMk id="21" creationId="{AEDD7960-4866-4399-BEF6-DD1431AB4E34}"/>
          </ac:spMkLst>
        </pc:spChg>
        <pc:spChg chg="add del">
          <ac:chgData name="Carolyn Jacobs" userId="56fa0885-c92e-4d3f-9e6d-a3e34eb2e861" providerId="ADAL" clId="{182D5B2C-0F8A-44CB-80A9-88F0870FCABB}" dt="2020-10-13T21:40:19.927" v="4956" actId="26606"/>
          <ac:spMkLst>
            <pc:docMk/>
            <pc:sldMk cId="2129473770" sldId="269"/>
            <ac:spMk id="23" creationId="{55D4142C-5077-457F-A6AD-3FECFDB39685}"/>
          </ac:spMkLst>
        </pc:spChg>
        <pc:spChg chg="add del">
          <ac:chgData name="Carolyn Jacobs" userId="56fa0885-c92e-4d3f-9e6d-a3e34eb2e861" providerId="ADAL" clId="{182D5B2C-0F8A-44CB-80A9-88F0870FCABB}" dt="2020-10-13T21:40:19.927" v="4956" actId="26606"/>
          <ac:spMkLst>
            <pc:docMk/>
            <pc:sldMk cId="2129473770" sldId="269"/>
            <ac:spMk id="25" creationId="{7A5F0580-5EE9-419F-96EE-B6529EF6E7D0}"/>
          </ac:spMkLst>
        </pc:spChg>
        <pc:spChg chg="add del">
          <ac:chgData name="Carolyn Jacobs" userId="56fa0885-c92e-4d3f-9e6d-a3e34eb2e861" providerId="ADAL" clId="{182D5B2C-0F8A-44CB-80A9-88F0870FCABB}" dt="2020-10-13T21:41:14.679" v="4964" actId="26606"/>
          <ac:spMkLst>
            <pc:docMk/>
            <pc:sldMk cId="2129473770" sldId="269"/>
            <ac:spMk id="27" creationId="{AFA67CD3-AB4E-4A7A-BEB8-53C445D8C44E}"/>
          </ac:spMkLst>
        </pc:spChg>
        <pc:spChg chg="add del">
          <ac:chgData name="Carolyn Jacobs" userId="56fa0885-c92e-4d3f-9e6d-a3e34eb2e861" providerId="ADAL" clId="{182D5B2C-0F8A-44CB-80A9-88F0870FCABB}" dt="2020-10-13T21:41:14.679" v="4964" actId="26606"/>
          <ac:spMkLst>
            <pc:docMk/>
            <pc:sldMk cId="2129473770" sldId="269"/>
            <ac:spMk id="29" creationId="{339C8D78-A644-462F-B674-F440635E5353}"/>
          </ac:spMkLst>
        </pc:spChg>
        <pc:spChg chg="add del">
          <ac:chgData name="Carolyn Jacobs" userId="56fa0885-c92e-4d3f-9e6d-a3e34eb2e861" providerId="ADAL" clId="{182D5B2C-0F8A-44CB-80A9-88F0870FCABB}" dt="2020-10-13T21:55:47.441" v="5175" actId="26606"/>
          <ac:spMkLst>
            <pc:docMk/>
            <pc:sldMk cId="2129473770" sldId="269"/>
            <ac:spMk id="34" creationId="{AFA67CD3-AB4E-4A7A-BEB8-53C445D8C44E}"/>
          </ac:spMkLst>
        </pc:spChg>
        <pc:spChg chg="add del">
          <ac:chgData name="Carolyn Jacobs" userId="56fa0885-c92e-4d3f-9e6d-a3e34eb2e861" providerId="ADAL" clId="{182D5B2C-0F8A-44CB-80A9-88F0870FCABB}" dt="2020-10-13T21:55:47.441" v="5175" actId="26606"/>
          <ac:spMkLst>
            <pc:docMk/>
            <pc:sldMk cId="2129473770" sldId="269"/>
            <ac:spMk id="38" creationId="{339C8D78-A644-462F-B674-F440635E5353}"/>
          </ac:spMkLst>
        </pc:spChg>
        <pc:spChg chg="add del">
          <ac:chgData name="Carolyn Jacobs" userId="56fa0885-c92e-4d3f-9e6d-a3e34eb2e861" providerId="ADAL" clId="{182D5B2C-0F8A-44CB-80A9-88F0870FCABB}" dt="2020-10-13T21:55:47.441" v="5175" actId="26606"/>
          <ac:spMkLst>
            <pc:docMk/>
            <pc:sldMk cId="2129473770" sldId="269"/>
            <ac:spMk id="43" creationId="{F60FCA6E-0894-46CD-BD49-5955A51E0084}"/>
          </ac:spMkLst>
        </pc:spChg>
        <pc:spChg chg="add del">
          <ac:chgData name="Carolyn Jacobs" userId="56fa0885-c92e-4d3f-9e6d-a3e34eb2e861" providerId="ADAL" clId="{182D5B2C-0F8A-44CB-80A9-88F0870FCABB}" dt="2020-10-13T21:55:47.441" v="5175" actId="26606"/>
          <ac:spMkLst>
            <pc:docMk/>
            <pc:sldMk cId="2129473770" sldId="269"/>
            <ac:spMk id="45" creationId="{E78C6E4B-A1F1-4B6C-97EC-BE997495D6AC}"/>
          </ac:spMkLst>
        </pc:spChg>
        <pc:picChg chg="mod">
          <ac:chgData name="Carolyn Jacobs" userId="56fa0885-c92e-4d3f-9e6d-a3e34eb2e861" providerId="ADAL" clId="{182D5B2C-0F8A-44CB-80A9-88F0870FCABB}" dt="2020-10-13T21:55:47.441" v="5175" actId="26606"/>
          <ac:picMkLst>
            <pc:docMk/>
            <pc:sldMk cId="2129473770" sldId="269"/>
            <ac:picMk id="5" creationId="{8B7FF0F1-BAB6-44D8-8DEA-3F165914F928}"/>
          </ac:picMkLst>
        </pc:picChg>
        <pc:picChg chg="add del">
          <ac:chgData name="Carolyn Jacobs" userId="56fa0885-c92e-4d3f-9e6d-a3e34eb2e861" providerId="ADAL" clId="{182D5B2C-0F8A-44CB-80A9-88F0870FCABB}" dt="2020-10-13T21:41:14.679" v="4964" actId="26606"/>
          <ac:picMkLst>
            <pc:docMk/>
            <pc:sldMk cId="2129473770" sldId="269"/>
            <ac:picMk id="28" creationId="{07CF545F-9C2E-4446-97CD-AD92990C2B68}"/>
          </ac:picMkLst>
        </pc:picChg>
        <pc:picChg chg="add del">
          <ac:chgData name="Carolyn Jacobs" userId="56fa0885-c92e-4d3f-9e6d-a3e34eb2e861" providerId="ADAL" clId="{182D5B2C-0F8A-44CB-80A9-88F0870FCABB}" dt="2020-10-13T21:55:47.441" v="5175" actId="26606"/>
          <ac:picMkLst>
            <pc:docMk/>
            <pc:sldMk cId="2129473770" sldId="269"/>
            <ac:picMk id="36" creationId="{07CF545F-9C2E-4446-97CD-AD92990C2B68}"/>
          </ac:picMkLst>
        </pc:picChg>
      </pc:sldChg>
      <pc:sldChg chg="addSp delSp modSp del modNotesTx">
        <pc:chgData name="Carolyn Jacobs" userId="56fa0885-c92e-4d3f-9e6d-a3e34eb2e861" providerId="ADAL" clId="{182D5B2C-0F8A-44CB-80A9-88F0870FCABB}" dt="2020-10-13T19:19:12.389" v="3414" actId="2696"/>
        <pc:sldMkLst>
          <pc:docMk/>
          <pc:sldMk cId="469648975" sldId="272"/>
        </pc:sldMkLst>
        <pc:picChg chg="add mod">
          <ac:chgData name="Carolyn Jacobs" userId="56fa0885-c92e-4d3f-9e6d-a3e34eb2e861" providerId="ADAL" clId="{182D5B2C-0F8A-44CB-80A9-88F0870FCABB}" dt="2020-10-13T18:55:33.481" v="2128" actId="14100"/>
          <ac:picMkLst>
            <pc:docMk/>
            <pc:sldMk cId="469648975" sldId="272"/>
            <ac:picMk id="4" creationId="{71C228A5-A861-454F-AA07-2E587E16FA8A}"/>
          </ac:picMkLst>
        </pc:picChg>
        <pc:picChg chg="del">
          <ac:chgData name="Carolyn Jacobs" userId="56fa0885-c92e-4d3f-9e6d-a3e34eb2e861" providerId="ADAL" clId="{182D5B2C-0F8A-44CB-80A9-88F0870FCABB}" dt="2020-10-13T18:54:28.014" v="2117" actId="478"/>
          <ac:picMkLst>
            <pc:docMk/>
            <pc:sldMk cId="469648975" sldId="272"/>
            <ac:picMk id="5" creationId="{B0F65F7F-AE44-45C6-AEC8-07066A5BADB4}"/>
          </ac:picMkLst>
        </pc:picChg>
      </pc:sldChg>
      <pc:sldChg chg="addSp delSp modSp modNotesTx">
        <pc:chgData name="Carolyn Jacobs" userId="56fa0885-c92e-4d3f-9e6d-a3e34eb2e861" providerId="ADAL" clId="{182D5B2C-0F8A-44CB-80A9-88F0870FCABB}" dt="2020-10-14T17:22:00.478" v="5378" actId="255"/>
        <pc:sldMkLst>
          <pc:docMk/>
          <pc:sldMk cId="304377861" sldId="283"/>
        </pc:sldMkLst>
        <pc:spChg chg="mod">
          <ac:chgData name="Carolyn Jacobs" userId="56fa0885-c92e-4d3f-9e6d-a3e34eb2e861" providerId="ADAL" clId="{182D5B2C-0F8A-44CB-80A9-88F0870FCABB}" dt="2020-10-14T17:22:00.478" v="5378" actId="255"/>
          <ac:spMkLst>
            <pc:docMk/>
            <pc:sldMk cId="304377861" sldId="283"/>
            <ac:spMk id="2" creationId="{C30BC017-0313-464C-9CD5-246FA2E5C494}"/>
          </ac:spMkLst>
        </pc:spChg>
        <pc:spChg chg="mod ord">
          <ac:chgData name="Carolyn Jacobs" userId="56fa0885-c92e-4d3f-9e6d-a3e34eb2e861" providerId="ADAL" clId="{182D5B2C-0F8A-44CB-80A9-88F0870FCABB}" dt="2020-10-13T18:07:00.002" v="5" actId="13822"/>
          <ac:spMkLst>
            <pc:docMk/>
            <pc:sldMk cId="304377861" sldId="283"/>
            <ac:spMk id="3" creationId="{33EADCCD-3EDF-481A-B479-55CAAFC6EB43}"/>
          </ac:spMkLst>
        </pc:spChg>
        <pc:spChg chg="mod ord">
          <ac:chgData name="Carolyn Jacobs" userId="56fa0885-c92e-4d3f-9e6d-a3e34eb2e861" providerId="ADAL" clId="{182D5B2C-0F8A-44CB-80A9-88F0870FCABB}" dt="2020-10-13T18:06:06.125" v="2" actId="26606"/>
          <ac:spMkLst>
            <pc:docMk/>
            <pc:sldMk cId="304377861" sldId="283"/>
            <ac:spMk id="7" creationId="{614331D8-9A95-4842-BE37-E821D6E85506}"/>
          </ac:spMkLst>
        </pc:spChg>
        <pc:spChg chg="add del">
          <ac:chgData name="Carolyn Jacobs" userId="56fa0885-c92e-4d3f-9e6d-a3e34eb2e861" providerId="ADAL" clId="{182D5B2C-0F8A-44CB-80A9-88F0870FCABB}" dt="2020-10-13T18:06:06.125" v="2" actId="26606"/>
          <ac:spMkLst>
            <pc:docMk/>
            <pc:sldMk cId="304377861" sldId="283"/>
            <ac:spMk id="8" creationId="{907EF6B7-1338-4443-8C46-6A318D952DFD}"/>
          </ac:spMkLst>
        </pc:spChg>
        <pc:spChg chg="add del">
          <ac:chgData name="Carolyn Jacobs" userId="56fa0885-c92e-4d3f-9e6d-a3e34eb2e861" providerId="ADAL" clId="{182D5B2C-0F8A-44CB-80A9-88F0870FCABB}" dt="2020-10-13T18:06:06.125" v="2" actId="26606"/>
          <ac:spMkLst>
            <pc:docMk/>
            <pc:sldMk cId="304377861" sldId="283"/>
            <ac:spMk id="10" creationId="{DAAE4CDD-124C-4DCF-9584-B6033B545DD5}"/>
          </ac:spMkLst>
        </pc:spChg>
        <pc:spChg chg="mod">
          <ac:chgData name="Carolyn Jacobs" userId="56fa0885-c92e-4d3f-9e6d-a3e34eb2e861" providerId="ADAL" clId="{182D5B2C-0F8A-44CB-80A9-88F0870FCABB}" dt="2020-10-13T18:07:10.739" v="6" actId="1076"/>
          <ac:spMkLst>
            <pc:docMk/>
            <pc:sldMk cId="304377861" sldId="283"/>
            <ac:spMk id="11" creationId="{37D69D80-E2E7-4179-9772-C37527A1BEEE}"/>
          </ac:spMkLst>
        </pc:spChg>
        <pc:spChg chg="add del">
          <ac:chgData name="Carolyn Jacobs" userId="56fa0885-c92e-4d3f-9e6d-a3e34eb2e861" providerId="ADAL" clId="{182D5B2C-0F8A-44CB-80A9-88F0870FCABB}" dt="2020-10-13T18:06:06.125" v="2" actId="26606"/>
          <ac:spMkLst>
            <pc:docMk/>
            <pc:sldMk cId="304377861" sldId="283"/>
            <ac:spMk id="12" creationId="{081E4A58-353D-44AE-B2FC-2A74E2E400F7}"/>
          </ac:spMkLst>
        </pc:spChg>
        <pc:spChg chg="mod">
          <ac:chgData name="Carolyn Jacobs" userId="56fa0885-c92e-4d3f-9e6d-a3e34eb2e861" providerId="ADAL" clId="{182D5B2C-0F8A-44CB-80A9-88F0870FCABB}" dt="2020-10-13T18:06:06.125" v="2" actId="26606"/>
          <ac:spMkLst>
            <pc:docMk/>
            <pc:sldMk cId="304377861" sldId="283"/>
            <ac:spMk id="15" creationId="{5EBC3F8D-5529-432C-9369-9298EAA6060E}"/>
          </ac:spMkLst>
        </pc:spChg>
        <pc:spChg chg="add">
          <ac:chgData name="Carolyn Jacobs" userId="56fa0885-c92e-4d3f-9e6d-a3e34eb2e861" providerId="ADAL" clId="{182D5B2C-0F8A-44CB-80A9-88F0870FCABB}" dt="2020-10-13T18:06:06.125" v="2" actId="26606"/>
          <ac:spMkLst>
            <pc:docMk/>
            <pc:sldMk cId="304377861" sldId="283"/>
            <ac:spMk id="17" creationId="{D7A453D2-15D8-4403-815F-291FA16340D9}"/>
          </ac:spMkLst>
        </pc:spChg>
        <pc:spChg chg="add">
          <ac:chgData name="Carolyn Jacobs" userId="56fa0885-c92e-4d3f-9e6d-a3e34eb2e861" providerId="ADAL" clId="{182D5B2C-0F8A-44CB-80A9-88F0870FCABB}" dt="2020-10-13T18:06:06.125" v="2" actId="26606"/>
          <ac:spMkLst>
            <pc:docMk/>
            <pc:sldMk cId="304377861" sldId="283"/>
            <ac:spMk id="18" creationId="{8161EA6B-09CA-445B-AB0D-8DF76FA92DEF}"/>
          </ac:spMkLst>
        </pc:spChg>
        <pc:spChg chg="add del">
          <ac:chgData name="Carolyn Jacobs" userId="56fa0885-c92e-4d3f-9e6d-a3e34eb2e861" providerId="ADAL" clId="{182D5B2C-0F8A-44CB-80A9-88F0870FCABB}" dt="2020-10-13T18:05:54.157" v="1" actId="26606"/>
          <ac:spMkLst>
            <pc:docMk/>
            <pc:sldMk cId="304377861" sldId="283"/>
            <ac:spMk id="20" creationId="{9F620FD9-5A17-4A65-B166-3E0EE820EE3B}"/>
          </ac:spMkLst>
        </pc:spChg>
        <pc:spChg chg="add del">
          <ac:chgData name="Carolyn Jacobs" userId="56fa0885-c92e-4d3f-9e6d-a3e34eb2e861" providerId="ADAL" clId="{182D5B2C-0F8A-44CB-80A9-88F0870FCABB}" dt="2020-10-13T18:05:54.157" v="1" actId="26606"/>
          <ac:spMkLst>
            <pc:docMk/>
            <pc:sldMk cId="304377861" sldId="283"/>
            <ac:spMk id="22" creationId="{84F02FAD-10F5-4D80-993C-B851BF04915B}"/>
          </ac:spMkLst>
        </pc:spChg>
        <pc:spChg chg="add">
          <ac:chgData name="Carolyn Jacobs" userId="56fa0885-c92e-4d3f-9e6d-a3e34eb2e861" providerId="ADAL" clId="{182D5B2C-0F8A-44CB-80A9-88F0870FCABB}" dt="2020-10-13T18:06:06.125" v="2" actId="26606"/>
          <ac:spMkLst>
            <pc:docMk/>
            <pc:sldMk cId="304377861" sldId="283"/>
            <ac:spMk id="38" creationId="{B8114C98-A349-4111-A123-E8EAB86ABE30}"/>
          </ac:spMkLst>
        </pc:spChg>
        <pc:spChg chg="add">
          <ac:chgData name="Carolyn Jacobs" userId="56fa0885-c92e-4d3f-9e6d-a3e34eb2e861" providerId="ADAL" clId="{182D5B2C-0F8A-44CB-80A9-88F0870FCABB}" dt="2020-10-13T18:06:06.125" v="2" actId="26606"/>
          <ac:spMkLst>
            <pc:docMk/>
            <pc:sldMk cId="304377861" sldId="283"/>
            <ac:spMk id="46" creationId="{E2D3D3F2-ABBB-4453-B1C5-1BEBF7E4DD56}"/>
          </ac:spMkLst>
        </pc:spChg>
        <pc:grpChg chg="add">
          <ac:chgData name="Carolyn Jacobs" userId="56fa0885-c92e-4d3f-9e6d-a3e34eb2e861" providerId="ADAL" clId="{182D5B2C-0F8A-44CB-80A9-88F0870FCABB}" dt="2020-10-13T18:06:06.125" v="2" actId="26606"/>
          <ac:grpSpMkLst>
            <pc:docMk/>
            <pc:sldMk cId="304377861" sldId="283"/>
            <ac:grpSpMk id="24" creationId="{2B35F886-1102-4486-830A-34F41439CE8D}"/>
          </ac:grpSpMkLst>
        </pc:grpChg>
        <pc:grpChg chg="add">
          <ac:chgData name="Carolyn Jacobs" userId="56fa0885-c92e-4d3f-9e6d-a3e34eb2e861" providerId="ADAL" clId="{182D5B2C-0F8A-44CB-80A9-88F0870FCABB}" dt="2020-10-13T18:06:06.125" v="2" actId="26606"/>
          <ac:grpSpMkLst>
            <pc:docMk/>
            <pc:sldMk cId="304377861" sldId="283"/>
            <ac:grpSpMk id="32" creationId="{975C268C-D419-4123-9FAD-0E2B7F9EE795}"/>
          </ac:grpSpMkLst>
        </pc:grpChg>
        <pc:grpChg chg="add">
          <ac:chgData name="Carolyn Jacobs" userId="56fa0885-c92e-4d3f-9e6d-a3e34eb2e861" providerId="ADAL" clId="{182D5B2C-0F8A-44CB-80A9-88F0870FCABB}" dt="2020-10-13T18:06:06.125" v="2" actId="26606"/>
          <ac:grpSpMkLst>
            <pc:docMk/>
            <pc:sldMk cId="304377861" sldId="283"/>
            <ac:grpSpMk id="40" creationId="{670FB431-AE18-414D-92F4-1D12D1991152}"/>
          </ac:grpSpMkLst>
        </pc:grpChg>
        <pc:grpChg chg="add">
          <ac:chgData name="Carolyn Jacobs" userId="56fa0885-c92e-4d3f-9e6d-a3e34eb2e861" providerId="ADAL" clId="{182D5B2C-0F8A-44CB-80A9-88F0870FCABB}" dt="2020-10-13T18:06:06.125" v="2" actId="26606"/>
          <ac:grpSpMkLst>
            <pc:docMk/>
            <pc:sldMk cId="304377861" sldId="283"/>
            <ac:grpSpMk id="48" creationId="{8214E4A5-A0D2-42C4-8D14-D2A7E495F041}"/>
          </ac:grpSpMkLst>
        </pc:grpChg>
        <pc:picChg chg="mod ord">
          <ac:chgData name="Carolyn Jacobs" userId="56fa0885-c92e-4d3f-9e6d-a3e34eb2e861" providerId="ADAL" clId="{182D5B2C-0F8A-44CB-80A9-88F0870FCABB}" dt="2020-10-13T18:06:06.125" v="2" actId="26606"/>
          <ac:picMkLst>
            <pc:docMk/>
            <pc:sldMk cId="304377861" sldId="283"/>
            <ac:picMk id="6" creationId="{027DBD50-FA86-4D23-8C2E-E656CB167CB8}"/>
          </ac:picMkLst>
        </pc:picChg>
        <pc:picChg chg="mod ord">
          <ac:chgData name="Carolyn Jacobs" userId="56fa0885-c92e-4d3f-9e6d-a3e34eb2e861" providerId="ADAL" clId="{182D5B2C-0F8A-44CB-80A9-88F0870FCABB}" dt="2020-10-13T18:06:06.125" v="2" actId="26606"/>
          <ac:picMkLst>
            <pc:docMk/>
            <pc:sldMk cId="304377861" sldId="283"/>
            <ac:picMk id="9" creationId="{1CD9BFE0-44AB-438A-A8C0-C3D205B36A2A}"/>
          </ac:picMkLst>
        </pc:picChg>
        <pc:picChg chg="mod ord">
          <ac:chgData name="Carolyn Jacobs" userId="56fa0885-c92e-4d3f-9e6d-a3e34eb2e861" providerId="ADAL" clId="{182D5B2C-0F8A-44CB-80A9-88F0870FCABB}" dt="2020-10-13T18:06:06.125" v="2" actId="26606"/>
          <ac:picMkLst>
            <pc:docMk/>
            <pc:sldMk cId="304377861" sldId="283"/>
            <ac:picMk id="14" creationId="{80D8CCB1-7E28-4E8E-8DD8-2B70EFD19B6B}"/>
          </ac:picMkLst>
        </pc:picChg>
      </pc:sldChg>
      <pc:sldChg chg="modSp modNotesTx">
        <pc:chgData name="Carolyn Jacobs" userId="56fa0885-c92e-4d3f-9e6d-a3e34eb2e861" providerId="ADAL" clId="{182D5B2C-0F8A-44CB-80A9-88F0870FCABB}" dt="2020-10-14T15:41:52.211" v="5283" actId="20577"/>
        <pc:sldMkLst>
          <pc:docMk/>
          <pc:sldMk cId="230904308" sldId="284"/>
        </pc:sldMkLst>
        <pc:spChg chg="mod">
          <ac:chgData name="Carolyn Jacobs" userId="56fa0885-c92e-4d3f-9e6d-a3e34eb2e861" providerId="ADAL" clId="{182D5B2C-0F8A-44CB-80A9-88F0870FCABB}" dt="2020-10-13T18:08:11.803" v="13" actId="1076"/>
          <ac:spMkLst>
            <pc:docMk/>
            <pc:sldMk cId="230904308" sldId="284"/>
            <ac:spMk id="2" creationId="{C30BC017-0313-464C-9CD5-246FA2E5C494}"/>
          </ac:spMkLst>
        </pc:spChg>
        <pc:spChg chg="mod">
          <ac:chgData name="Carolyn Jacobs" userId="56fa0885-c92e-4d3f-9e6d-a3e34eb2e861" providerId="ADAL" clId="{182D5B2C-0F8A-44CB-80A9-88F0870FCABB}" dt="2020-10-13T18:08:07.775" v="12" actId="1076"/>
          <ac:spMkLst>
            <pc:docMk/>
            <pc:sldMk cId="230904308" sldId="284"/>
            <ac:spMk id="3" creationId="{33EADCCD-3EDF-481A-B479-55CAAFC6EB43}"/>
          </ac:spMkLst>
        </pc:spChg>
      </pc:sldChg>
      <pc:sldChg chg="modSp modNotesTx">
        <pc:chgData name="Carolyn Jacobs" userId="56fa0885-c92e-4d3f-9e6d-a3e34eb2e861" providerId="ADAL" clId="{182D5B2C-0F8A-44CB-80A9-88F0870FCABB}" dt="2020-10-14T15:41:56.307" v="5289" actId="20577"/>
        <pc:sldMkLst>
          <pc:docMk/>
          <pc:sldMk cId="421385362" sldId="285"/>
        </pc:sldMkLst>
        <pc:spChg chg="mod">
          <ac:chgData name="Carolyn Jacobs" userId="56fa0885-c92e-4d3f-9e6d-a3e34eb2e861" providerId="ADAL" clId="{182D5B2C-0F8A-44CB-80A9-88F0870FCABB}" dt="2020-10-13T18:17:43.850" v="556" actId="14100"/>
          <ac:spMkLst>
            <pc:docMk/>
            <pc:sldMk cId="421385362" sldId="285"/>
            <ac:spMk id="2" creationId="{C30BC017-0313-464C-9CD5-246FA2E5C494}"/>
          </ac:spMkLst>
        </pc:spChg>
        <pc:spChg chg="mod">
          <ac:chgData name="Carolyn Jacobs" userId="56fa0885-c92e-4d3f-9e6d-a3e34eb2e861" providerId="ADAL" clId="{182D5B2C-0F8A-44CB-80A9-88F0870FCABB}" dt="2020-10-13T18:18:40.061" v="586" actId="20577"/>
          <ac:spMkLst>
            <pc:docMk/>
            <pc:sldMk cId="421385362" sldId="285"/>
            <ac:spMk id="3" creationId="{33EADCCD-3EDF-481A-B479-55CAAFC6EB43}"/>
          </ac:spMkLst>
        </pc:spChg>
      </pc:sldChg>
      <pc:sldChg chg="addSp delSp modSp modNotesTx">
        <pc:chgData name="Carolyn Jacobs" userId="56fa0885-c92e-4d3f-9e6d-a3e34eb2e861" providerId="ADAL" clId="{182D5B2C-0F8A-44CB-80A9-88F0870FCABB}" dt="2020-10-14T15:43:24.225" v="5337" actId="20577"/>
        <pc:sldMkLst>
          <pc:docMk/>
          <pc:sldMk cId="3716359493" sldId="286"/>
        </pc:sldMkLst>
        <pc:spChg chg="mod">
          <ac:chgData name="Carolyn Jacobs" userId="56fa0885-c92e-4d3f-9e6d-a3e34eb2e861" providerId="ADAL" clId="{182D5B2C-0F8A-44CB-80A9-88F0870FCABB}" dt="2020-10-13T18:45:55.634" v="1996" actId="1076"/>
          <ac:spMkLst>
            <pc:docMk/>
            <pc:sldMk cId="3716359493" sldId="286"/>
            <ac:spMk id="2" creationId="{C30BC017-0313-464C-9CD5-246FA2E5C494}"/>
          </ac:spMkLst>
        </pc:spChg>
        <pc:spChg chg="mod">
          <ac:chgData name="Carolyn Jacobs" userId="56fa0885-c92e-4d3f-9e6d-a3e34eb2e861" providerId="ADAL" clId="{182D5B2C-0F8A-44CB-80A9-88F0870FCABB}" dt="2020-10-13T18:45:51.398" v="1995" actId="1076"/>
          <ac:spMkLst>
            <pc:docMk/>
            <pc:sldMk cId="3716359493" sldId="286"/>
            <ac:spMk id="3" creationId="{33EADCCD-3EDF-481A-B479-55CAAFC6EB43}"/>
          </ac:spMkLst>
        </pc:spChg>
        <pc:spChg chg="add del mod">
          <ac:chgData name="Carolyn Jacobs" userId="56fa0885-c92e-4d3f-9e6d-a3e34eb2e861" providerId="ADAL" clId="{182D5B2C-0F8A-44CB-80A9-88F0870FCABB}" dt="2020-10-13T18:47:23.189" v="2007" actId="478"/>
          <ac:spMkLst>
            <pc:docMk/>
            <pc:sldMk cId="3716359493" sldId="286"/>
            <ac:spMk id="10" creationId="{D8442AE3-B540-4A6D-957A-5F51A7D4B3CB}"/>
          </ac:spMkLst>
        </pc:spChg>
        <pc:spChg chg="add del mod">
          <ac:chgData name="Carolyn Jacobs" userId="56fa0885-c92e-4d3f-9e6d-a3e34eb2e861" providerId="ADAL" clId="{182D5B2C-0F8A-44CB-80A9-88F0870FCABB}" dt="2020-10-13T18:49:17.237" v="2029" actId="478"/>
          <ac:spMkLst>
            <pc:docMk/>
            <pc:sldMk cId="3716359493" sldId="286"/>
            <ac:spMk id="11" creationId="{4639F337-02FE-4790-8286-86A203E43181}"/>
          </ac:spMkLst>
        </pc:spChg>
        <pc:spChg chg="add mod">
          <ac:chgData name="Carolyn Jacobs" userId="56fa0885-c92e-4d3f-9e6d-a3e34eb2e861" providerId="ADAL" clId="{182D5B2C-0F8A-44CB-80A9-88F0870FCABB}" dt="2020-10-13T18:50:15.452" v="2040" actId="688"/>
          <ac:spMkLst>
            <pc:docMk/>
            <pc:sldMk cId="3716359493" sldId="286"/>
            <ac:spMk id="12" creationId="{2D802BFC-F3A3-4430-8042-6DD22137F6A2}"/>
          </ac:spMkLst>
        </pc:spChg>
        <pc:cxnChg chg="add del mod">
          <ac:chgData name="Carolyn Jacobs" userId="56fa0885-c92e-4d3f-9e6d-a3e34eb2e861" providerId="ADAL" clId="{182D5B2C-0F8A-44CB-80A9-88F0870FCABB}" dt="2020-10-13T18:46:38.975" v="2002" actId="478"/>
          <ac:cxnSpMkLst>
            <pc:docMk/>
            <pc:sldMk cId="3716359493" sldId="286"/>
            <ac:cxnSpMk id="5" creationId="{697D1E6B-E0FC-46A2-A28B-597D0BA4DA54}"/>
          </ac:cxnSpMkLst>
        </pc:cxnChg>
      </pc:sldChg>
      <pc:sldChg chg="modNotesTx">
        <pc:chgData name="Carolyn Jacobs" userId="56fa0885-c92e-4d3f-9e6d-a3e34eb2e861" providerId="ADAL" clId="{182D5B2C-0F8A-44CB-80A9-88F0870FCABB}" dt="2020-10-14T15:42:21.554" v="5306" actId="20577"/>
        <pc:sldMkLst>
          <pc:docMk/>
          <pc:sldMk cId="2934229607" sldId="287"/>
        </pc:sldMkLst>
      </pc:sldChg>
      <pc:sldChg chg="modSp modNotesTx">
        <pc:chgData name="Carolyn Jacobs" userId="56fa0885-c92e-4d3f-9e6d-a3e34eb2e861" providerId="ADAL" clId="{182D5B2C-0F8A-44CB-80A9-88F0870FCABB}" dt="2020-10-14T17:46:36.914" v="5386" actId="1076"/>
        <pc:sldMkLst>
          <pc:docMk/>
          <pc:sldMk cId="3860898806" sldId="288"/>
        </pc:sldMkLst>
        <pc:spChg chg="mod">
          <ac:chgData name="Carolyn Jacobs" userId="56fa0885-c92e-4d3f-9e6d-a3e34eb2e861" providerId="ADAL" clId="{182D5B2C-0F8A-44CB-80A9-88F0870FCABB}" dt="2020-10-14T17:46:36.914" v="5386" actId="1076"/>
          <ac:spMkLst>
            <pc:docMk/>
            <pc:sldMk cId="3860898806" sldId="288"/>
            <ac:spMk id="7" creationId="{8655DB94-D4E4-4CD1-9EBA-9D23602CB099}"/>
          </ac:spMkLst>
        </pc:spChg>
        <pc:picChg chg="mod">
          <ac:chgData name="Carolyn Jacobs" userId="56fa0885-c92e-4d3f-9e6d-a3e34eb2e861" providerId="ADAL" clId="{182D5B2C-0F8A-44CB-80A9-88F0870FCABB}" dt="2020-10-14T17:46:30.560" v="5385" actId="1076"/>
          <ac:picMkLst>
            <pc:docMk/>
            <pc:sldMk cId="3860898806" sldId="288"/>
            <ac:picMk id="6" creationId="{C0D4CFA7-5FF6-4205-91B0-E46421DE7FF8}"/>
          </ac:picMkLst>
        </pc:picChg>
      </pc:sldChg>
      <pc:sldChg chg="addSp delSp modSp ord modNotesTx">
        <pc:chgData name="Carolyn Jacobs" userId="56fa0885-c92e-4d3f-9e6d-a3e34eb2e861" providerId="ADAL" clId="{182D5B2C-0F8A-44CB-80A9-88F0870FCABB}" dt="2020-10-14T17:48:01.669" v="5392" actId="1076"/>
        <pc:sldMkLst>
          <pc:docMk/>
          <pc:sldMk cId="899004382" sldId="289"/>
        </pc:sldMkLst>
        <pc:spChg chg="mod">
          <ac:chgData name="Carolyn Jacobs" userId="56fa0885-c92e-4d3f-9e6d-a3e34eb2e861" providerId="ADAL" clId="{182D5B2C-0F8A-44CB-80A9-88F0870FCABB}" dt="2020-10-14T15:43:05.610" v="5331" actId="1076"/>
          <ac:spMkLst>
            <pc:docMk/>
            <pc:sldMk cId="899004382" sldId="289"/>
            <ac:spMk id="2" creationId="{B3973BD0-715A-4999-971F-F7AACE8DE366}"/>
          </ac:spMkLst>
        </pc:spChg>
        <pc:spChg chg="mod">
          <ac:chgData name="Carolyn Jacobs" userId="56fa0885-c92e-4d3f-9e6d-a3e34eb2e861" providerId="ADAL" clId="{182D5B2C-0F8A-44CB-80A9-88F0870FCABB}" dt="2020-10-13T21:31:47.298" v="4947" actId="1076"/>
          <ac:spMkLst>
            <pc:docMk/>
            <pc:sldMk cId="899004382" sldId="289"/>
            <ac:spMk id="5" creationId="{FB084818-F75F-4AC3-A59C-B55844F3415B}"/>
          </ac:spMkLst>
        </pc:spChg>
        <pc:spChg chg="del">
          <ac:chgData name="Carolyn Jacobs" userId="56fa0885-c92e-4d3f-9e6d-a3e34eb2e861" providerId="ADAL" clId="{182D5B2C-0F8A-44CB-80A9-88F0870FCABB}" dt="2020-10-13T20:53:18.057" v="4262" actId="26606"/>
          <ac:spMkLst>
            <pc:docMk/>
            <pc:sldMk cId="899004382" sldId="289"/>
            <ac:spMk id="10" creationId="{1D50F262-343C-4101-AB3C-9DA1072F7305}"/>
          </ac:spMkLst>
        </pc:spChg>
        <pc:spChg chg="del">
          <ac:chgData name="Carolyn Jacobs" userId="56fa0885-c92e-4d3f-9e6d-a3e34eb2e861" providerId="ADAL" clId="{182D5B2C-0F8A-44CB-80A9-88F0870FCABB}" dt="2020-10-13T20:53:18.057" v="4262" actId="26606"/>
          <ac:spMkLst>
            <pc:docMk/>
            <pc:sldMk cId="899004382" sldId="289"/>
            <ac:spMk id="12" creationId="{6A0924B3-0260-445E-AFD7-9533C0D1B3C9}"/>
          </ac:spMkLst>
        </pc:spChg>
        <pc:spChg chg="del">
          <ac:chgData name="Carolyn Jacobs" userId="56fa0885-c92e-4d3f-9e6d-a3e34eb2e861" providerId="ADAL" clId="{182D5B2C-0F8A-44CB-80A9-88F0870FCABB}" dt="2020-10-13T20:53:18.057" v="4262" actId="26606"/>
          <ac:spMkLst>
            <pc:docMk/>
            <pc:sldMk cId="899004382" sldId="289"/>
            <ac:spMk id="14" creationId="{7C34E8CB-B972-4A94-8469-315C10C2AA93}"/>
          </ac:spMkLst>
        </pc:spChg>
        <pc:spChg chg="del">
          <ac:chgData name="Carolyn Jacobs" userId="56fa0885-c92e-4d3f-9e6d-a3e34eb2e861" providerId="ADAL" clId="{182D5B2C-0F8A-44CB-80A9-88F0870FCABB}" dt="2020-10-13T20:53:18.057" v="4262" actId="26606"/>
          <ac:spMkLst>
            <pc:docMk/>
            <pc:sldMk cId="899004382" sldId="289"/>
            <ac:spMk id="16" creationId="{114A821F-8663-46BA-8CC0-D4C44F639F3A}"/>
          </ac:spMkLst>
        </pc:spChg>
        <pc:spChg chg="del">
          <ac:chgData name="Carolyn Jacobs" userId="56fa0885-c92e-4d3f-9e6d-a3e34eb2e861" providerId="ADAL" clId="{182D5B2C-0F8A-44CB-80A9-88F0870FCABB}" dt="2020-10-13T20:53:18.057" v="4262" actId="26606"/>
          <ac:spMkLst>
            <pc:docMk/>
            <pc:sldMk cId="899004382" sldId="289"/>
            <ac:spMk id="18" creationId="{67EF550F-47CE-4FB2-9DAC-12AD835C833D}"/>
          </ac:spMkLst>
        </pc:spChg>
        <pc:spChg chg="add mod">
          <ac:chgData name="Carolyn Jacobs" userId="56fa0885-c92e-4d3f-9e6d-a3e34eb2e861" providerId="ADAL" clId="{182D5B2C-0F8A-44CB-80A9-88F0870FCABB}" dt="2020-10-14T17:48:01.669" v="5392" actId="1076"/>
          <ac:spMkLst>
            <pc:docMk/>
            <pc:sldMk cId="899004382" sldId="289"/>
            <ac:spMk id="19" creationId="{85FE8027-C025-4F3D-AA8B-E9F56850EA6E}"/>
          </ac:spMkLst>
        </pc:spChg>
        <pc:spChg chg="add del">
          <ac:chgData name="Carolyn Jacobs" userId="56fa0885-c92e-4d3f-9e6d-a3e34eb2e861" providerId="ADAL" clId="{182D5B2C-0F8A-44CB-80A9-88F0870FCABB}" dt="2020-10-13T20:55:23.516" v="4375" actId="26606"/>
          <ac:spMkLst>
            <pc:docMk/>
            <pc:sldMk cId="899004382" sldId="289"/>
            <ac:spMk id="23" creationId="{B4D3D850-2041-4B7C-AED9-54DA385B14F7}"/>
          </ac:spMkLst>
        </pc:spChg>
        <pc:spChg chg="add del">
          <ac:chgData name="Carolyn Jacobs" userId="56fa0885-c92e-4d3f-9e6d-a3e34eb2e861" providerId="ADAL" clId="{182D5B2C-0F8A-44CB-80A9-88F0870FCABB}" dt="2020-10-13T20:55:23.516" v="4375" actId="26606"/>
          <ac:spMkLst>
            <pc:docMk/>
            <pc:sldMk cId="899004382" sldId="289"/>
            <ac:spMk id="25" creationId="{B497CCB5-5FC2-473C-AFCC-2430CEF1DF71}"/>
          </ac:spMkLst>
        </pc:spChg>
        <pc:spChg chg="add del">
          <ac:chgData name="Carolyn Jacobs" userId="56fa0885-c92e-4d3f-9e6d-a3e34eb2e861" providerId="ADAL" clId="{182D5B2C-0F8A-44CB-80A9-88F0870FCABB}" dt="2020-10-13T20:55:23.516" v="4375" actId="26606"/>
          <ac:spMkLst>
            <pc:docMk/>
            <pc:sldMk cId="899004382" sldId="289"/>
            <ac:spMk id="27" creationId="{599C8C75-BFDF-44E7-A028-EEB5EDD58817}"/>
          </ac:spMkLst>
        </pc:spChg>
        <pc:spChg chg="add">
          <ac:chgData name="Carolyn Jacobs" userId="56fa0885-c92e-4d3f-9e6d-a3e34eb2e861" providerId="ADAL" clId="{182D5B2C-0F8A-44CB-80A9-88F0870FCABB}" dt="2020-10-13T20:55:23.516" v="4375" actId="26606"/>
          <ac:spMkLst>
            <pc:docMk/>
            <pc:sldMk cId="899004382" sldId="289"/>
            <ac:spMk id="32" creationId="{1D50F262-343C-4101-AB3C-9DA1072F7305}"/>
          </ac:spMkLst>
        </pc:spChg>
        <pc:spChg chg="add">
          <ac:chgData name="Carolyn Jacobs" userId="56fa0885-c92e-4d3f-9e6d-a3e34eb2e861" providerId="ADAL" clId="{182D5B2C-0F8A-44CB-80A9-88F0870FCABB}" dt="2020-10-13T20:55:23.516" v="4375" actId="26606"/>
          <ac:spMkLst>
            <pc:docMk/>
            <pc:sldMk cId="899004382" sldId="289"/>
            <ac:spMk id="34" creationId="{6A0924B3-0260-445E-AFD7-9533C0D1B3C9}"/>
          </ac:spMkLst>
        </pc:spChg>
        <pc:spChg chg="add">
          <ac:chgData name="Carolyn Jacobs" userId="56fa0885-c92e-4d3f-9e6d-a3e34eb2e861" providerId="ADAL" clId="{182D5B2C-0F8A-44CB-80A9-88F0870FCABB}" dt="2020-10-13T20:55:23.516" v="4375" actId="26606"/>
          <ac:spMkLst>
            <pc:docMk/>
            <pc:sldMk cId="899004382" sldId="289"/>
            <ac:spMk id="36" creationId="{7C34E8CB-B972-4A94-8469-315C10C2AA93}"/>
          </ac:spMkLst>
        </pc:spChg>
        <pc:spChg chg="add">
          <ac:chgData name="Carolyn Jacobs" userId="56fa0885-c92e-4d3f-9e6d-a3e34eb2e861" providerId="ADAL" clId="{182D5B2C-0F8A-44CB-80A9-88F0870FCABB}" dt="2020-10-13T20:55:23.516" v="4375" actId="26606"/>
          <ac:spMkLst>
            <pc:docMk/>
            <pc:sldMk cId="899004382" sldId="289"/>
            <ac:spMk id="38" creationId="{114A821F-8663-46BA-8CC0-D4C44F639F3A}"/>
          </ac:spMkLst>
        </pc:spChg>
        <pc:spChg chg="add">
          <ac:chgData name="Carolyn Jacobs" userId="56fa0885-c92e-4d3f-9e6d-a3e34eb2e861" providerId="ADAL" clId="{182D5B2C-0F8A-44CB-80A9-88F0870FCABB}" dt="2020-10-13T20:55:23.516" v="4375" actId="26606"/>
          <ac:spMkLst>
            <pc:docMk/>
            <pc:sldMk cId="899004382" sldId="289"/>
            <ac:spMk id="40" creationId="{67EF550F-47CE-4FB2-9DAC-12AD835C833D}"/>
          </ac:spMkLst>
        </pc:spChg>
        <pc:picChg chg="mod">
          <ac:chgData name="Carolyn Jacobs" userId="56fa0885-c92e-4d3f-9e6d-a3e34eb2e861" providerId="ADAL" clId="{182D5B2C-0F8A-44CB-80A9-88F0870FCABB}" dt="2020-10-13T21:31:25.372" v="4941" actId="1076"/>
          <ac:picMkLst>
            <pc:docMk/>
            <pc:sldMk cId="899004382" sldId="289"/>
            <ac:picMk id="3" creationId="{F495E7E9-E728-4550-8A0B-A164710BC616}"/>
          </ac:picMkLst>
        </pc:picChg>
        <pc:picChg chg="mod">
          <ac:chgData name="Carolyn Jacobs" userId="56fa0885-c92e-4d3f-9e6d-a3e34eb2e861" providerId="ADAL" clId="{182D5B2C-0F8A-44CB-80A9-88F0870FCABB}" dt="2020-10-13T21:31:43.401" v="4946" actId="14100"/>
          <ac:picMkLst>
            <pc:docMk/>
            <pc:sldMk cId="899004382" sldId="289"/>
            <ac:picMk id="4" creationId="{89FC9BD7-C99E-4C69-8FBD-2E8A8EAA700F}"/>
          </ac:picMkLst>
        </pc:picChg>
      </pc:sldChg>
      <pc:sldChg chg="modNotesTx">
        <pc:chgData name="Carolyn Jacobs" userId="56fa0885-c92e-4d3f-9e6d-a3e34eb2e861" providerId="ADAL" clId="{182D5B2C-0F8A-44CB-80A9-88F0870FCABB}" dt="2020-10-14T15:42:38.103" v="5324" actId="20577"/>
        <pc:sldMkLst>
          <pc:docMk/>
          <pc:sldMk cId="1876846970" sldId="290"/>
        </pc:sldMkLst>
      </pc:sldChg>
      <pc:sldChg chg="del">
        <pc:chgData name="Carolyn Jacobs" userId="56fa0885-c92e-4d3f-9e6d-a3e34eb2e861" providerId="ADAL" clId="{182D5B2C-0F8A-44CB-80A9-88F0870FCABB}" dt="2020-10-13T19:19:15.447" v="3415" actId="2696"/>
        <pc:sldMkLst>
          <pc:docMk/>
          <pc:sldMk cId="903469246" sldId="291"/>
        </pc:sldMkLst>
      </pc:sldChg>
      <pc:sldChg chg="addSp delSp modSp add mod setBg modNotesTx">
        <pc:chgData name="Carolyn Jacobs" userId="56fa0885-c92e-4d3f-9e6d-a3e34eb2e861" providerId="ADAL" clId="{182D5B2C-0F8A-44CB-80A9-88F0870FCABB}" dt="2020-10-14T15:43:30.662" v="5342" actId="20577"/>
        <pc:sldMkLst>
          <pc:docMk/>
          <pc:sldMk cId="2870181746" sldId="292"/>
        </pc:sldMkLst>
        <pc:spChg chg="mod">
          <ac:chgData name="Carolyn Jacobs" userId="56fa0885-c92e-4d3f-9e6d-a3e34eb2e861" providerId="ADAL" clId="{182D5B2C-0F8A-44CB-80A9-88F0870FCABB}" dt="2020-10-13T19:09:55.887" v="3196" actId="1076"/>
          <ac:spMkLst>
            <pc:docMk/>
            <pc:sldMk cId="2870181746" sldId="292"/>
            <ac:spMk id="2" creationId="{0153BA59-021E-414A-AB90-56C2BCB0493B}"/>
          </ac:spMkLst>
        </pc:spChg>
        <pc:spChg chg="del">
          <ac:chgData name="Carolyn Jacobs" userId="56fa0885-c92e-4d3f-9e6d-a3e34eb2e861" providerId="ADAL" clId="{182D5B2C-0F8A-44CB-80A9-88F0870FCABB}" dt="2020-10-13T18:59:36.559" v="2377" actId="931"/>
          <ac:spMkLst>
            <pc:docMk/>
            <pc:sldMk cId="2870181746" sldId="292"/>
            <ac:spMk id="3" creationId="{7FD1A6B1-C2CA-4420-ABE3-F24DC5CD13CA}"/>
          </ac:spMkLst>
        </pc:spChg>
        <pc:spChg chg="mod">
          <ac:chgData name="Carolyn Jacobs" userId="56fa0885-c92e-4d3f-9e6d-a3e34eb2e861" providerId="ADAL" clId="{182D5B2C-0F8A-44CB-80A9-88F0870FCABB}" dt="2020-10-13T19:10:04.893" v="3197" actId="1076"/>
          <ac:spMkLst>
            <pc:docMk/>
            <pc:sldMk cId="2870181746" sldId="292"/>
            <ac:spMk id="4" creationId="{558B7A6E-CD4B-49FE-86ED-E1C1079CF7AA}"/>
          </ac:spMkLst>
        </pc:spChg>
        <pc:spChg chg="add del mod">
          <ac:chgData name="Carolyn Jacobs" userId="56fa0885-c92e-4d3f-9e6d-a3e34eb2e861" providerId="ADAL" clId="{182D5B2C-0F8A-44CB-80A9-88F0870FCABB}" dt="2020-10-13T19:09:13.917" v="3191"/>
          <ac:spMkLst>
            <pc:docMk/>
            <pc:sldMk cId="2870181746" sldId="292"/>
            <ac:spMk id="7" creationId="{8A4396F1-81FE-47A2-A858-10D4894EC9D2}"/>
          </ac:spMkLst>
        </pc:spChg>
        <pc:spChg chg="add del">
          <ac:chgData name="Carolyn Jacobs" userId="56fa0885-c92e-4d3f-9e6d-a3e34eb2e861" providerId="ADAL" clId="{182D5B2C-0F8A-44CB-80A9-88F0870FCABB}" dt="2020-10-13T19:08:21.940" v="3181" actId="26606"/>
          <ac:spMkLst>
            <pc:docMk/>
            <pc:sldMk cId="2870181746" sldId="292"/>
            <ac:spMk id="11" creationId="{5E39A796-BE83-48B1-B33F-35C4A32AAB57}"/>
          </ac:spMkLst>
        </pc:spChg>
        <pc:spChg chg="add del">
          <ac:chgData name="Carolyn Jacobs" userId="56fa0885-c92e-4d3f-9e6d-a3e34eb2e861" providerId="ADAL" clId="{182D5B2C-0F8A-44CB-80A9-88F0870FCABB}" dt="2020-10-13T19:08:21.940" v="3181" actId="26606"/>
          <ac:spMkLst>
            <pc:docMk/>
            <pc:sldMk cId="2870181746" sldId="292"/>
            <ac:spMk id="13" creationId="{72F84B47-E267-4194-8194-831DB7B5547F}"/>
          </ac:spMkLst>
        </pc:spChg>
        <pc:picChg chg="add del mod ord">
          <ac:chgData name="Carolyn Jacobs" userId="56fa0885-c92e-4d3f-9e6d-a3e34eb2e861" providerId="ADAL" clId="{182D5B2C-0F8A-44CB-80A9-88F0870FCABB}" dt="2020-10-13T19:09:11.030" v="3190"/>
          <ac:picMkLst>
            <pc:docMk/>
            <pc:sldMk cId="2870181746" sldId="292"/>
            <ac:picMk id="6" creationId="{E2CD38EF-F1B3-4EC9-9454-5226354D2333}"/>
          </ac:picMkLst>
        </pc:picChg>
        <pc:picChg chg="add mod modCrop">
          <ac:chgData name="Carolyn Jacobs" userId="56fa0885-c92e-4d3f-9e6d-a3e34eb2e861" providerId="ADAL" clId="{182D5B2C-0F8A-44CB-80A9-88F0870FCABB}" dt="2020-10-13T19:10:15.101" v="3199" actId="1076"/>
          <ac:picMkLst>
            <pc:docMk/>
            <pc:sldMk cId="2870181746" sldId="292"/>
            <ac:picMk id="10" creationId="{DD59D4E8-29FD-472C-94FF-E233D83A7D9C}"/>
          </ac:picMkLst>
        </pc:picChg>
      </pc:sldChg>
      <pc:sldChg chg="modSp add modNotesTx">
        <pc:chgData name="Carolyn Jacobs" userId="56fa0885-c92e-4d3f-9e6d-a3e34eb2e861" providerId="ADAL" clId="{182D5B2C-0F8A-44CB-80A9-88F0870FCABB}" dt="2020-10-14T17:47:27.262" v="5390" actId="14100"/>
        <pc:sldMkLst>
          <pc:docMk/>
          <pc:sldMk cId="2967756502" sldId="293"/>
        </pc:sldMkLst>
        <pc:spChg chg="mod">
          <ac:chgData name="Carolyn Jacobs" userId="56fa0885-c92e-4d3f-9e6d-a3e34eb2e861" providerId="ADAL" clId="{182D5B2C-0F8A-44CB-80A9-88F0870FCABB}" dt="2020-10-13T19:32:31.153" v="3796" actId="20577"/>
          <ac:spMkLst>
            <pc:docMk/>
            <pc:sldMk cId="2967756502" sldId="293"/>
            <ac:spMk id="2" creationId="{28197D1C-0809-4FAD-8555-F178E32B7ABC}"/>
          </ac:spMkLst>
        </pc:spChg>
        <pc:spChg chg="mod">
          <ac:chgData name="Carolyn Jacobs" userId="56fa0885-c92e-4d3f-9e6d-a3e34eb2e861" providerId="ADAL" clId="{182D5B2C-0F8A-44CB-80A9-88F0870FCABB}" dt="2020-10-14T17:47:19.748" v="5388" actId="14100"/>
          <ac:spMkLst>
            <pc:docMk/>
            <pc:sldMk cId="2967756502" sldId="293"/>
            <ac:spMk id="11" creationId="{24B1BDFF-0445-4F90-B687-29FF61D9966E}"/>
          </ac:spMkLst>
        </pc:spChg>
        <pc:spChg chg="mod">
          <ac:chgData name="Carolyn Jacobs" userId="56fa0885-c92e-4d3f-9e6d-a3e34eb2e861" providerId="ADAL" clId="{182D5B2C-0F8A-44CB-80A9-88F0870FCABB}" dt="2020-10-14T17:47:27.262" v="5390" actId="14100"/>
          <ac:spMkLst>
            <pc:docMk/>
            <pc:sldMk cId="2967756502" sldId="293"/>
            <ac:spMk id="16" creationId="{6DA91D88-67C6-43CC-94F6-8E09FD843048}"/>
          </ac:spMkLst>
        </pc:spChg>
      </pc:sldChg>
      <pc:sldChg chg="modSp">
        <pc:chgData name="Carolyn Jacobs" userId="56fa0885-c92e-4d3f-9e6d-a3e34eb2e861" providerId="ADAL" clId="{182D5B2C-0F8A-44CB-80A9-88F0870FCABB}" dt="2020-10-14T17:20:58.871" v="5369" actId="113"/>
        <pc:sldMkLst>
          <pc:docMk/>
          <pc:sldMk cId="3038853710" sldId="294"/>
        </pc:sldMkLst>
        <pc:spChg chg="mod">
          <ac:chgData name="Carolyn Jacobs" userId="56fa0885-c92e-4d3f-9e6d-a3e34eb2e861" providerId="ADAL" clId="{182D5B2C-0F8A-44CB-80A9-88F0870FCABB}" dt="2020-10-14T17:20:40.959" v="5368" actId="2085"/>
          <ac:spMkLst>
            <pc:docMk/>
            <pc:sldMk cId="3038853710" sldId="294"/>
            <ac:spMk id="6" creationId="{378BEF75-0A91-4279-BA16-AD9A7ABEA20D}"/>
          </ac:spMkLst>
        </pc:spChg>
        <pc:spChg chg="mod">
          <ac:chgData name="Carolyn Jacobs" userId="56fa0885-c92e-4d3f-9e6d-a3e34eb2e861" providerId="ADAL" clId="{182D5B2C-0F8A-44CB-80A9-88F0870FCABB}" dt="2020-10-14T17:20:58.871" v="5369" actId="113"/>
          <ac:spMkLst>
            <pc:docMk/>
            <pc:sldMk cId="3038853710" sldId="294"/>
            <ac:spMk id="7" creationId="{FFC1C850-2918-4EF0-83C0-85953D651695}"/>
          </ac:spMkLst>
        </pc:spChg>
        <pc:picChg chg="mod">
          <ac:chgData name="Carolyn Jacobs" userId="56fa0885-c92e-4d3f-9e6d-a3e34eb2e861" providerId="ADAL" clId="{182D5B2C-0F8A-44CB-80A9-88F0870FCABB}" dt="2020-10-14T17:20:08.712" v="5365" actId="1440"/>
          <ac:picMkLst>
            <pc:docMk/>
            <pc:sldMk cId="3038853710" sldId="294"/>
            <ac:picMk id="1028" creationId="{F0789C3F-0CC1-4E88-ABA9-1B56349A0AE1}"/>
          </ac:picMkLst>
        </pc:picChg>
      </pc:sldChg>
      <pc:sldChg chg="addSp delSp modSp add mod setBg modNotesTx">
        <pc:chgData name="Carolyn Jacobs" userId="56fa0885-c92e-4d3f-9e6d-a3e34eb2e861" providerId="ADAL" clId="{182D5B2C-0F8A-44CB-80A9-88F0870FCABB}" dt="2020-10-14T15:43:42.863" v="5356" actId="20577"/>
        <pc:sldMkLst>
          <pc:docMk/>
          <pc:sldMk cId="857795752" sldId="295"/>
        </pc:sldMkLst>
        <pc:spChg chg="mod ord">
          <ac:chgData name="Carolyn Jacobs" userId="56fa0885-c92e-4d3f-9e6d-a3e34eb2e861" providerId="ADAL" clId="{182D5B2C-0F8A-44CB-80A9-88F0870FCABB}" dt="2020-10-13T21:53:33.740" v="5080" actId="26606"/>
          <ac:spMkLst>
            <pc:docMk/>
            <pc:sldMk cId="857795752" sldId="295"/>
            <ac:spMk id="2" creationId="{87C9744D-FBDA-4F3B-9AD5-E510A0248ADB}"/>
          </ac:spMkLst>
        </pc:spChg>
        <pc:spChg chg="del">
          <ac:chgData name="Carolyn Jacobs" userId="56fa0885-c92e-4d3f-9e6d-a3e34eb2e861" providerId="ADAL" clId="{182D5B2C-0F8A-44CB-80A9-88F0870FCABB}" dt="2020-10-13T21:52:12.122" v="5066"/>
          <ac:spMkLst>
            <pc:docMk/>
            <pc:sldMk cId="857795752" sldId="295"/>
            <ac:spMk id="3" creationId="{5614BEAD-7246-4251-9950-0D6828C5CEFF}"/>
          </ac:spMkLst>
        </pc:spChg>
        <pc:spChg chg="del">
          <ac:chgData name="Carolyn Jacobs" userId="56fa0885-c92e-4d3f-9e6d-a3e34eb2e861" providerId="ADAL" clId="{182D5B2C-0F8A-44CB-80A9-88F0870FCABB}" dt="2020-10-13T21:52:03.600" v="5063" actId="931"/>
          <ac:spMkLst>
            <pc:docMk/>
            <pc:sldMk cId="857795752" sldId="295"/>
            <ac:spMk id="4" creationId="{74065E12-91BB-405D-9B7D-BCC498785B22}"/>
          </ac:spMkLst>
        </pc:spChg>
        <pc:spChg chg="add">
          <ac:chgData name="Carolyn Jacobs" userId="56fa0885-c92e-4d3f-9e6d-a3e34eb2e861" providerId="ADAL" clId="{182D5B2C-0F8A-44CB-80A9-88F0870FCABB}" dt="2020-10-13T21:53:33.740" v="5080" actId="26606"/>
          <ac:spMkLst>
            <pc:docMk/>
            <pc:sldMk cId="857795752" sldId="295"/>
            <ac:spMk id="9" creationId="{1707FC24-6981-43D9-B525-C7832BA22463}"/>
          </ac:spMkLst>
        </pc:spChg>
        <pc:spChg chg="add del">
          <ac:chgData name="Carolyn Jacobs" userId="56fa0885-c92e-4d3f-9e6d-a3e34eb2e861" providerId="ADAL" clId="{182D5B2C-0F8A-44CB-80A9-88F0870FCABB}" dt="2020-10-13T21:52:53.482" v="5068" actId="26606"/>
          <ac:spMkLst>
            <pc:docMk/>
            <pc:sldMk cId="857795752" sldId="295"/>
            <ac:spMk id="12" creationId="{765F4110-C0FC-4D61-ACD2-A7C950EAE908}"/>
          </ac:spMkLst>
        </pc:spChg>
        <pc:picChg chg="add mod">
          <ac:chgData name="Carolyn Jacobs" userId="56fa0885-c92e-4d3f-9e6d-a3e34eb2e861" providerId="ADAL" clId="{182D5B2C-0F8A-44CB-80A9-88F0870FCABB}" dt="2020-10-13T21:53:33.740" v="5080" actId="26606"/>
          <ac:picMkLst>
            <pc:docMk/>
            <pc:sldMk cId="857795752" sldId="295"/>
            <ac:picMk id="6" creationId="{DE520320-99BA-40D3-B646-A48C7B083E57}"/>
          </ac:picMkLst>
        </pc:picChg>
        <pc:picChg chg="add mod">
          <ac:chgData name="Carolyn Jacobs" userId="56fa0885-c92e-4d3f-9e6d-a3e34eb2e861" providerId="ADAL" clId="{182D5B2C-0F8A-44CB-80A9-88F0870FCABB}" dt="2020-10-13T21:53:33.740" v="5080" actId="26606"/>
          <ac:picMkLst>
            <pc:docMk/>
            <pc:sldMk cId="857795752" sldId="295"/>
            <ac:picMk id="7" creationId="{0A5B425C-E6D7-48D0-B530-1B51E7E689B4}"/>
          </ac:picMkLst>
        </pc:picChg>
        <pc:cxnChg chg="add del">
          <ac:chgData name="Carolyn Jacobs" userId="56fa0885-c92e-4d3f-9e6d-a3e34eb2e861" providerId="ADAL" clId="{182D5B2C-0F8A-44CB-80A9-88F0870FCABB}" dt="2020-10-13T21:52:53.482" v="5068" actId="26606"/>
          <ac:cxnSpMkLst>
            <pc:docMk/>
            <pc:sldMk cId="857795752" sldId="295"/>
            <ac:cxnSpMk id="14" creationId="{CC94CBDB-A76C-499E-95AB-C0A049E3154E}"/>
          </ac:cxnSpMkLst>
        </pc:cxnChg>
      </pc:sldChg>
      <pc:sldChg chg="addSp delSp modSp add mod setBg modNotesTx">
        <pc:chgData name="Carolyn Jacobs" userId="56fa0885-c92e-4d3f-9e6d-a3e34eb2e861" providerId="ADAL" clId="{182D5B2C-0F8A-44CB-80A9-88F0870FCABB}" dt="2020-10-14T15:43:48.250" v="5362" actId="20577"/>
        <pc:sldMkLst>
          <pc:docMk/>
          <pc:sldMk cId="1870788356" sldId="296"/>
        </pc:sldMkLst>
        <pc:spChg chg="mod">
          <ac:chgData name="Carolyn Jacobs" userId="56fa0885-c92e-4d3f-9e6d-a3e34eb2e861" providerId="ADAL" clId="{182D5B2C-0F8A-44CB-80A9-88F0870FCABB}" dt="2020-10-13T22:03:25.416" v="5247" actId="255"/>
          <ac:spMkLst>
            <pc:docMk/>
            <pc:sldMk cId="1870788356" sldId="296"/>
            <ac:spMk id="2" creationId="{91C102F3-BDEF-47FC-B6B9-5068E2C91698}"/>
          </ac:spMkLst>
        </pc:spChg>
        <pc:spChg chg="del">
          <ac:chgData name="Carolyn Jacobs" userId="56fa0885-c92e-4d3f-9e6d-a3e34eb2e861" providerId="ADAL" clId="{182D5B2C-0F8A-44CB-80A9-88F0870FCABB}" dt="2020-10-13T21:58:37.127" v="5180" actId="1032"/>
          <ac:spMkLst>
            <pc:docMk/>
            <pc:sldMk cId="1870788356" sldId="296"/>
            <ac:spMk id="3" creationId="{A02D4E80-E649-46D8-85A8-02E08D0D538F}"/>
          </ac:spMkLst>
        </pc:spChg>
        <pc:spChg chg="del">
          <ac:chgData name="Carolyn Jacobs" userId="56fa0885-c92e-4d3f-9e6d-a3e34eb2e861" providerId="ADAL" clId="{182D5B2C-0F8A-44CB-80A9-88F0870FCABB}" dt="2020-10-13T22:00:19.669" v="5227" actId="478"/>
          <ac:spMkLst>
            <pc:docMk/>
            <pc:sldMk cId="1870788356" sldId="296"/>
            <ac:spMk id="4" creationId="{AE7DDC4F-968D-422F-A2DC-02A6771E2159}"/>
          </ac:spMkLst>
        </pc:spChg>
        <pc:spChg chg="add mod">
          <ac:chgData name="Carolyn Jacobs" userId="56fa0885-c92e-4d3f-9e6d-a3e34eb2e861" providerId="ADAL" clId="{182D5B2C-0F8A-44CB-80A9-88F0870FCABB}" dt="2020-10-13T22:02:50.082" v="5245" actId="1076"/>
          <ac:spMkLst>
            <pc:docMk/>
            <pc:sldMk cId="1870788356" sldId="296"/>
            <ac:spMk id="7" creationId="{23619DB6-6D82-4353-88F1-EDC1B5F5CADB}"/>
          </ac:spMkLst>
        </pc:spChg>
        <pc:spChg chg="add">
          <ac:chgData name="Carolyn Jacobs" userId="56fa0885-c92e-4d3f-9e6d-a3e34eb2e861" providerId="ADAL" clId="{182D5B2C-0F8A-44CB-80A9-88F0870FCABB}" dt="2020-10-13T22:01:21.705" v="5230" actId="26606"/>
          <ac:spMkLst>
            <pc:docMk/>
            <pc:sldMk cId="1870788356" sldId="296"/>
            <ac:spMk id="12" creationId="{EBF87945-A001-489F-9D9B-7D9435F0B9CA}"/>
          </ac:spMkLst>
        </pc:spChg>
        <pc:graphicFrameChg chg="add mod ord modGraphic">
          <ac:chgData name="Carolyn Jacobs" userId="56fa0885-c92e-4d3f-9e6d-a3e34eb2e861" providerId="ADAL" clId="{182D5B2C-0F8A-44CB-80A9-88F0870FCABB}" dt="2020-10-13T22:02:19.046" v="5239" actId="113"/>
          <ac:graphicFrameMkLst>
            <pc:docMk/>
            <pc:sldMk cId="1870788356" sldId="296"/>
            <ac:graphicFrameMk id="5" creationId="{67DDE98E-6E7C-4B7D-9D6F-A3949FC053A6}"/>
          </ac:graphicFrameMkLst>
        </pc:graphicFrameChg>
        <pc:picChg chg="add mod">
          <ac:chgData name="Carolyn Jacobs" userId="56fa0885-c92e-4d3f-9e6d-a3e34eb2e861" providerId="ADAL" clId="{182D5B2C-0F8A-44CB-80A9-88F0870FCABB}" dt="2020-10-13T22:01:21.705" v="5230" actId="26606"/>
          <ac:picMkLst>
            <pc:docMk/>
            <pc:sldMk cId="1870788356" sldId="296"/>
            <ac:picMk id="6" creationId="{7D374846-2817-41DE-A423-280CFAC8E3B7}"/>
          </ac:picMkLst>
        </pc:picChg>
      </pc:sldChg>
    </pc:docChg>
  </pc:docChgLst>
  <pc:docChgLst>
    <pc:chgData name="Kay Mobley" userId="S::kmobley_acsd1.org#ext#@wyaitc.onmicrosoft.com::2bc411c9-e0b0-42ef-ad9e-fadd51b693a5" providerId="AD" clId="Web-{B16B7521-CEE8-49EF-3C36-C7CBDA586877}"/>
    <pc:docChg chg="modSld">
      <pc:chgData name="Kay Mobley" userId="S::kmobley_acsd1.org#ext#@wyaitc.onmicrosoft.com::2bc411c9-e0b0-42ef-ad9e-fadd51b693a5" providerId="AD" clId="Web-{B16B7521-CEE8-49EF-3C36-C7CBDA586877}" dt="2020-11-03T20:20:29.951" v="5" actId="20577"/>
      <pc:docMkLst>
        <pc:docMk/>
      </pc:docMkLst>
      <pc:sldChg chg="modSp">
        <pc:chgData name="Kay Mobley" userId="S::kmobley_acsd1.org#ext#@wyaitc.onmicrosoft.com::2bc411c9-e0b0-42ef-ad9e-fadd51b693a5" providerId="AD" clId="Web-{B16B7521-CEE8-49EF-3C36-C7CBDA586877}" dt="2020-11-03T20:20:29.951" v="4" actId="20577"/>
        <pc:sldMkLst>
          <pc:docMk/>
          <pc:sldMk cId="1061128914" sldId="256"/>
        </pc:sldMkLst>
        <pc:spChg chg="mod">
          <ac:chgData name="Kay Mobley" userId="S::kmobley_acsd1.org#ext#@wyaitc.onmicrosoft.com::2bc411c9-e0b0-42ef-ad9e-fadd51b693a5" providerId="AD" clId="Web-{B16B7521-CEE8-49EF-3C36-C7CBDA586877}" dt="2020-11-03T20:20:29.951" v="4" actId="20577"/>
          <ac:spMkLst>
            <pc:docMk/>
            <pc:sldMk cId="1061128914" sldId="256"/>
            <ac:spMk id="3" creationId="{5991144A-7334-4DE7-85DE-F01E4BC27062}"/>
          </ac:spMkLst>
        </pc:spChg>
      </pc:sldChg>
    </pc:docChg>
  </pc:docChgLst>
  <pc:docChgLst>
    <pc:chgData name="Kay Mobley" userId="S::kmobley_acsd1.org#ext#@wyaitc.onmicrosoft.com::2bc411c9-e0b0-42ef-ad9e-fadd51b693a5" providerId="AD" clId="Web-{CF67F105-C20F-45AD-8B9B-C9C44CD9326D}"/>
    <pc:docChg chg="modSld">
      <pc:chgData name="Kay Mobley" userId="S::kmobley_acsd1.org#ext#@wyaitc.onmicrosoft.com::2bc411c9-e0b0-42ef-ad9e-fadd51b693a5" providerId="AD" clId="Web-{CF67F105-C20F-45AD-8B9B-C9C44CD9326D}" dt="2020-11-03T20:11:36.443" v="54" actId="20577"/>
      <pc:docMkLst>
        <pc:docMk/>
      </pc:docMkLst>
      <pc:sldChg chg="modSp">
        <pc:chgData name="Kay Mobley" userId="S::kmobley_acsd1.org#ext#@wyaitc.onmicrosoft.com::2bc411c9-e0b0-42ef-ad9e-fadd51b693a5" providerId="AD" clId="Web-{CF67F105-C20F-45AD-8B9B-C9C44CD9326D}" dt="2020-11-03T20:05:20.171" v="2" actId="20577"/>
        <pc:sldMkLst>
          <pc:docMk/>
          <pc:sldMk cId="628440327" sldId="257"/>
        </pc:sldMkLst>
        <pc:spChg chg="mod">
          <ac:chgData name="Kay Mobley" userId="S::kmobley_acsd1.org#ext#@wyaitc.onmicrosoft.com::2bc411c9-e0b0-42ef-ad9e-fadd51b693a5" providerId="AD" clId="Web-{CF67F105-C20F-45AD-8B9B-C9C44CD9326D}" dt="2020-11-03T20:05:20.171" v="2" actId="20577"/>
          <ac:spMkLst>
            <pc:docMk/>
            <pc:sldMk cId="628440327" sldId="257"/>
            <ac:spMk id="3" creationId="{33EADCCD-3EDF-481A-B479-55CAAFC6EB43}"/>
          </ac:spMkLst>
        </pc:spChg>
      </pc:sldChg>
      <pc:sldChg chg="modSp">
        <pc:chgData name="Kay Mobley" userId="S::kmobley_acsd1.org#ext#@wyaitc.onmicrosoft.com::2bc411c9-e0b0-42ef-ad9e-fadd51b693a5" providerId="AD" clId="Web-{CF67F105-C20F-45AD-8B9B-C9C44CD9326D}" dt="2020-11-03T20:06:11.362" v="16" actId="20577"/>
        <pc:sldMkLst>
          <pc:docMk/>
          <pc:sldMk cId="2023923398" sldId="261"/>
        </pc:sldMkLst>
        <pc:spChg chg="mod">
          <ac:chgData name="Kay Mobley" userId="S::kmobley_acsd1.org#ext#@wyaitc.onmicrosoft.com::2bc411c9-e0b0-42ef-ad9e-fadd51b693a5" providerId="AD" clId="Web-{CF67F105-C20F-45AD-8B9B-C9C44CD9326D}" dt="2020-11-03T20:06:11.362" v="16" actId="20577"/>
          <ac:spMkLst>
            <pc:docMk/>
            <pc:sldMk cId="2023923398" sldId="261"/>
            <ac:spMk id="3" creationId="{CB5D4B99-F188-420B-BB1C-57455B37807E}"/>
          </ac:spMkLst>
        </pc:spChg>
      </pc:sldChg>
      <pc:sldChg chg="modSp">
        <pc:chgData name="Kay Mobley" userId="S::kmobley_acsd1.org#ext#@wyaitc.onmicrosoft.com::2bc411c9-e0b0-42ef-ad9e-fadd51b693a5" providerId="AD" clId="Web-{CF67F105-C20F-45AD-8B9B-C9C44CD9326D}" dt="2020-11-03T20:08:50.793" v="42" actId="20577"/>
        <pc:sldMkLst>
          <pc:docMk/>
          <pc:sldMk cId="2707765232" sldId="263"/>
        </pc:sldMkLst>
        <pc:spChg chg="mod">
          <ac:chgData name="Kay Mobley" userId="S::kmobley_acsd1.org#ext#@wyaitc.onmicrosoft.com::2bc411c9-e0b0-42ef-ad9e-fadd51b693a5" providerId="AD" clId="Web-{CF67F105-C20F-45AD-8B9B-C9C44CD9326D}" dt="2020-11-03T20:08:50.793" v="42" actId="20577"/>
          <ac:spMkLst>
            <pc:docMk/>
            <pc:sldMk cId="2707765232" sldId="263"/>
            <ac:spMk id="2" creationId="{C30BC017-0313-464C-9CD5-246FA2E5C494}"/>
          </ac:spMkLst>
        </pc:spChg>
      </pc:sldChg>
      <pc:sldChg chg="modSp">
        <pc:chgData name="Kay Mobley" userId="S::kmobley_acsd1.org#ext#@wyaitc.onmicrosoft.com::2bc411c9-e0b0-42ef-ad9e-fadd51b693a5" providerId="AD" clId="Web-{CF67F105-C20F-45AD-8B9B-C9C44CD9326D}" dt="2020-11-03T20:11:34.380" v="52" actId="20577"/>
        <pc:sldMkLst>
          <pc:docMk/>
          <pc:sldMk cId="3520658047" sldId="267"/>
        </pc:sldMkLst>
        <pc:spChg chg="mod">
          <ac:chgData name="Kay Mobley" userId="S::kmobley_acsd1.org#ext#@wyaitc.onmicrosoft.com::2bc411c9-e0b0-42ef-ad9e-fadd51b693a5" providerId="AD" clId="Web-{CF67F105-C20F-45AD-8B9B-C9C44CD9326D}" dt="2020-11-03T20:11:34.380" v="52" actId="20577"/>
          <ac:spMkLst>
            <pc:docMk/>
            <pc:sldMk cId="3520658047" sldId="267"/>
            <ac:spMk id="2" creationId="{C30BC017-0313-464C-9CD5-246FA2E5C494}"/>
          </ac:spMkLst>
        </pc:spChg>
        <pc:spChg chg="mod">
          <ac:chgData name="Kay Mobley" userId="S::kmobley_acsd1.org#ext#@wyaitc.onmicrosoft.com::2bc411c9-e0b0-42ef-ad9e-fadd51b693a5" providerId="AD" clId="Web-{CF67F105-C20F-45AD-8B9B-C9C44CD9326D}" dt="2020-11-03T20:11:32.068" v="50" actId="20577"/>
          <ac:spMkLst>
            <pc:docMk/>
            <pc:sldMk cId="3520658047" sldId="267"/>
            <ac:spMk id="3" creationId="{33EADCCD-3EDF-481A-B479-55CAAFC6EB43}"/>
          </ac:spMkLst>
        </pc:spChg>
      </pc:sldChg>
      <pc:sldChg chg="modSp">
        <pc:chgData name="Kay Mobley" userId="S::kmobley_acsd1.org#ext#@wyaitc.onmicrosoft.com::2bc411c9-e0b0-42ef-ad9e-fadd51b693a5" providerId="AD" clId="Web-{CF67F105-C20F-45AD-8B9B-C9C44CD9326D}" dt="2020-11-03T20:07:29.382" v="30" actId="20577"/>
        <pc:sldMkLst>
          <pc:docMk/>
          <pc:sldMk cId="421385362" sldId="285"/>
        </pc:sldMkLst>
        <pc:spChg chg="mod">
          <ac:chgData name="Kay Mobley" userId="S::kmobley_acsd1.org#ext#@wyaitc.onmicrosoft.com::2bc411c9-e0b0-42ef-ad9e-fadd51b693a5" providerId="AD" clId="Web-{CF67F105-C20F-45AD-8B9B-C9C44CD9326D}" dt="2020-11-03T20:07:29.382" v="30" actId="20577"/>
          <ac:spMkLst>
            <pc:docMk/>
            <pc:sldMk cId="421385362" sldId="285"/>
            <ac:spMk id="3" creationId="{33EADCCD-3EDF-481A-B479-55CAAFC6EB43}"/>
          </ac:spMkLst>
        </pc:spChg>
      </pc:sldChg>
      <pc:sldChg chg="modSp">
        <pc:chgData name="Kay Mobley" userId="S::kmobley_acsd1.org#ext#@wyaitc.onmicrosoft.com::2bc411c9-e0b0-42ef-ad9e-fadd51b693a5" providerId="AD" clId="Web-{CF67F105-C20F-45AD-8B9B-C9C44CD9326D}" dt="2020-11-03T20:09:01.450" v="46" actId="20577"/>
        <pc:sldMkLst>
          <pc:docMk/>
          <pc:sldMk cId="899004382" sldId="289"/>
        </pc:sldMkLst>
        <pc:spChg chg="mod">
          <ac:chgData name="Kay Mobley" userId="S::kmobley_acsd1.org#ext#@wyaitc.onmicrosoft.com::2bc411c9-e0b0-42ef-ad9e-fadd51b693a5" providerId="AD" clId="Web-{CF67F105-C20F-45AD-8B9B-C9C44CD9326D}" dt="2020-11-03T20:09:01.450" v="46" actId="20577"/>
          <ac:spMkLst>
            <pc:docMk/>
            <pc:sldMk cId="899004382" sldId="289"/>
            <ac:spMk id="19" creationId="{85FE8027-C025-4F3D-AA8B-E9F56850EA6E}"/>
          </ac:spMkLst>
        </pc:spChg>
      </pc:sldChg>
    </pc:docChg>
  </pc:docChgLst>
  <pc:docChgLst>
    <pc:chgData name="Kay Mobley" userId="S::kmobley_acsd1.org#ext#@wyaitc.onmicrosoft.com::2bc411c9-e0b0-42ef-ad9e-fadd51b693a5" providerId="AD" clId="Web-{C8A130B2-5AAF-FE8A-C68F-764F5FFA2244}"/>
    <pc:docChg chg="modSld">
      <pc:chgData name="Kay Mobley" userId="S::kmobley_acsd1.org#ext#@wyaitc.onmicrosoft.com::2bc411c9-e0b0-42ef-ad9e-fadd51b693a5" providerId="AD" clId="Web-{C8A130B2-5AAF-FE8A-C68F-764F5FFA2244}" dt="2020-11-03T20:39:43.648" v="48" actId="20577"/>
      <pc:docMkLst>
        <pc:docMk/>
      </pc:docMkLst>
      <pc:sldChg chg="modSp">
        <pc:chgData name="Kay Mobley" userId="S::kmobley_acsd1.org#ext#@wyaitc.onmicrosoft.com::2bc411c9-e0b0-42ef-ad9e-fadd51b693a5" providerId="AD" clId="Web-{C8A130B2-5AAF-FE8A-C68F-764F5FFA2244}" dt="2020-11-03T20:39:43.648" v="47" actId="20577"/>
        <pc:sldMkLst>
          <pc:docMk/>
          <pc:sldMk cId="628440327" sldId="257"/>
        </pc:sldMkLst>
        <pc:spChg chg="mod">
          <ac:chgData name="Kay Mobley" userId="S::kmobley_acsd1.org#ext#@wyaitc.onmicrosoft.com::2bc411c9-e0b0-42ef-ad9e-fadd51b693a5" providerId="AD" clId="Web-{C8A130B2-5AAF-FE8A-C68F-764F5FFA2244}" dt="2020-11-03T20:39:43.648" v="47" actId="20577"/>
          <ac:spMkLst>
            <pc:docMk/>
            <pc:sldMk cId="628440327" sldId="257"/>
            <ac:spMk id="3" creationId="{33EADCCD-3EDF-481A-B479-55CAAFC6EB43}"/>
          </ac:spMkLst>
        </pc:spChg>
      </pc:sldChg>
    </pc:docChg>
  </pc:docChgLst>
  <pc:docChgLst>
    <pc:chgData name="Janet Wragge" userId="9c17e57b-05dc-4c19-abae-85023c845f31" providerId="ADAL" clId="{57BA261D-002F-4340-83AA-A431FB8E5EA2}"/>
    <pc:docChg chg="undo custSel addSld modSld sldOrd">
      <pc:chgData name="Janet Wragge" userId="9c17e57b-05dc-4c19-abae-85023c845f31" providerId="ADAL" clId="{57BA261D-002F-4340-83AA-A431FB8E5EA2}" dt="2020-10-28T18:16:47.310" v="476" actId="255"/>
      <pc:docMkLst>
        <pc:docMk/>
      </pc:docMkLst>
      <pc:sldChg chg="modSp">
        <pc:chgData name="Janet Wragge" userId="9c17e57b-05dc-4c19-abae-85023c845f31" providerId="ADAL" clId="{57BA261D-002F-4340-83AA-A431FB8E5EA2}" dt="2020-10-14T17:05:37.235" v="397" actId="207"/>
        <pc:sldMkLst>
          <pc:docMk/>
          <pc:sldMk cId="1061128914" sldId="256"/>
        </pc:sldMkLst>
        <pc:spChg chg="mod">
          <ac:chgData name="Janet Wragge" userId="9c17e57b-05dc-4c19-abae-85023c845f31" providerId="ADAL" clId="{57BA261D-002F-4340-83AA-A431FB8E5EA2}" dt="2020-10-14T17:05:37.235" v="397" actId="207"/>
          <ac:spMkLst>
            <pc:docMk/>
            <pc:sldMk cId="1061128914" sldId="256"/>
            <ac:spMk id="3" creationId="{5991144A-7334-4DE7-85DE-F01E4BC27062}"/>
          </ac:spMkLst>
        </pc:spChg>
      </pc:sldChg>
      <pc:sldChg chg="modSp">
        <pc:chgData name="Janet Wragge" userId="9c17e57b-05dc-4c19-abae-85023c845f31" providerId="ADAL" clId="{57BA261D-002F-4340-83AA-A431FB8E5EA2}" dt="2020-10-13T18:01:42.523" v="2" actId="113"/>
        <pc:sldMkLst>
          <pc:docMk/>
          <pc:sldMk cId="2023923398" sldId="261"/>
        </pc:sldMkLst>
        <pc:spChg chg="mod">
          <ac:chgData name="Janet Wragge" userId="9c17e57b-05dc-4c19-abae-85023c845f31" providerId="ADAL" clId="{57BA261D-002F-4340-83AA-A431FB8E5EA2}" dt="2020-10-13T18:01:42.523" v="2" actId="113"/>
          <ac:spMkLst>
            <pc:docMk/>
            <pc:sldMk cId="2023923398" sldId="261"/>
            <ac:spMk id="3" creationId="{CB5D4B99-F188-420B-BB1C-57455B37807E}"/>
          </ac:spMkLst>
        </pc:spChg>
      </pc:sldChg>
      <pc:sldChg chg="addSp delSp modSp modNotesTx">
        <pc:chgData name="Janet Wragge" userId="9c17e57b-05dc-4c19-abae-85023c845f31" providerId="ADAL" clId="{57BA261D-002F-4340-83AA-A431FB8E5EA2}" dt="2020-10-16T17:03:16.368" v="450" actId="20577"/>
        <pc:sldMkLst>
          <pc:docMk/>
          <pc:sldMk cId="2707765232" sldId="263"/>
        </pc:sldMkLst>
        <pc:spChg chg="mod">
          <ac:chgData name="Janet Wragge" userId="9c17e57b-05dc-4c19-abae-85023c845f31" providerId="ADAL" clId="{57BA261D-002F-4340-83AA-A431FB8E5EA2}" dt="2020-10-14T17:06:11.003" v="402" actId="20577"/>
          <ac:spMkLst>
            <pc:docMk/>
            <pc:sldMk cId="2707765232" sldId="263"/>
            <ac:spMk id="2" creationId="{C30BC017-0313-464C-9CD5-246FA2E5C494}"/>
          </ac:spMkLst>
        </pc:spChg>
        <pc:spChg chg="mod ord">
          <ac:chgData name="Janet Wragge" userId="9c17e57b-05dc-4c19-abae-85023c845f31" providerId="ADAL" clId="{57BA261D-002F-4340-83AA-A431FB8E5EA2}" dt="2020-10-13T22:02:24.250" v="395" actId="242"/>
          <ac:spMkLst>
            <pc:docMk/>
            <pc:sldMk cId="2707765232" sldId="263"/>
            <ac:spMk id="3" creationId="{33EADCCD-3EDF-481A-B479-55CAAFC6EB43}"/>
          </ac:spMkLst>
        </pc:spChg>
        <pc:spChg chg="del">
          <ac:chgData name="Janet Wragge" userId="9c17e57b-05dc-4c19-abae-85023c845f31" providerId="ADAL" clId="{57BA261D-002F-4340-83AA-A431FB8E5EA2}" dt="2020-10-13T22:02:01.871" v="393" actId="26606"/>
          <ac:spMkLst>
            <pc:docMk/>
            <pc:sldMk cId="2707765232" sldId="263"/>
            <ac:spMk id="8" creationId="{907EF6B7-1338-4443-8C46-6A318D952DFD}"/>
          </ac:spMkLst>
        </pc:spChg>
        <pc:spChg chg="del">
          <ac:chgData name="Janet Wragge" userId="9c17e57b-05dc-4c19-abae-85023c845f31" providerId="ADAL" clId="{57BA261D-002F-4340-83AA-A431FB8E5EA2}" dt="2020-10-13T22:02:01.871" v="393" actId="26606"/>
          <ac:spMkLst>
            <pc:docMk/>
            <pc:sldMk cId="2707765232" sldId="263"/>
            <ac:spMk id="10" creationId="{DAAE4CDD-124C-4DCF-9584-B6033B545DD5}"/>
          </ac:spMkLst>
        </pc:spChg>
        <pc:spChg chg="del">
          <ac:chgData name="Janet Wragge" userId="9c17e57b-05dc-4c19-abae-85023c845f31" providerId="ADAL" clId="{57BA261D-002F-4340-83AA-A431FB8E5EA2}" dt="2020-10-13T22:02:01.871" v="393" actId="26606"/>
          <ac:spMkLst>
            <pc:docMk/>
            <pc:sldMk cId="2707765232" sldId="263"/>
            <ac:spMk id="12" creationId="{081E4A58-353D-44AE-B2FC-2A74E2E400F7}"/>
          </ac:spMkLst>
        </pc:spChg>
        <pc:spChg chg="add">
          <ac:chgData name="Janet Wragge" userId="9c17e57b-05dc-4c19-abae-85023c845f31" providerId="ADAL" clId="{57BA261D-002F-4340-83AA-A431FB8E5EA2}" dt="2020-10-13T22:02:01.871" v="393" actId="26606"/>
          <ac:spMkLst>
            <pc:docMk/>
            <pc:sldMk cId="2707765232" sldId="263"/>
            <ac:spMk id="17" creationId="{B775CD93-9DF2-48CB-9F57-1BCA9A46C7FA}"/>
          </ac:spMkLst>
        </pc:spChg>
        <pc:spChg chg="add">
          <ac:chgData name="Janet Wragge" userId="9c17e57b-05dc-4c19-abae-85023c845f31" providerId="ADAL" clId="{57BA261D-002F-4340-83AA-A431FB8E5EA2}" dt="2020-10-13T22:02:01.871" v="393" actId="26606"/>
          <ac:spMkLst>
            <pc:docMk/>
            <pc:sldMk cId="2707765232" sldId="263"/>
            <ac:spMk id="19" creationId="{6166C6D1-23AC-49C4-BA07-238E4E9F8CEB}"/>
          </ac:spMkLst>
        </pc:spChg>
        <pc:spChg chg="add">
          <ac:chgData name="Janet Wragge" userId="9c17e57b-05dc-4c19-abae-85023c845f31" providerId="ADAL" clId="{57BA261D-002F-4340-83AA-A431FB8E5EA2}" dt="2020-10-13T22:02:01.871" v="393" actId="26606"/>
          <ac:spMkLst>
            <pc:docMk/>
            <pc:sldMk cId="2707765232" sldId="263"/>
            <ac:spMk id="21" creationId="{1C091803-41C2-48E0-9228-5148460C7479}"/>
          </ac:spMkLst>
        </pc:spChg>
        <pc:picChg chg="mod">
          <ac:chgData name="Janet Wragge" userId="9c17e57b-05dc-4c19-abae-85023c845f31" providerId="ADAL" clId="{57BA261D-002F-4340-83AA-A431FB8E5EA2}" dt="2020-10-13T22:02:01.871" v="393" actId="26606"/>
          <ac:picMkLst>
            <pc:docMk/>
            <pc:sldMk cId="2707765232" sldId="263"/>
            <ac:picMk id="4" creationId="{29BA9A24-6D3D-46B9-9161-E6D9146165FF}"/>
          </ac:picMkLst>
        </pc:picChg>
      </pc:sldChg>
      <pc:sldChg chg="modSp">
        <pc:chgData name="Janet Wragge" userId="9c17e57b-05dc-4c19-abae-85023c845f31" providerId="ADAL" clId="{57BA261D-002F-4340-83AA-A431FB8E5EA2}" dt="2020-10-13T21:35:13.760" v="49" actId="1076"/>
        <pc:sldMkLst>
          <pc:docMk/>
          <pc:sldMk cId="2129473770" sldId="269"/>
        </pc:sldMkLst>
        <pc:picChg chg="mod">
          <ac:chgData name="Janet Wragge" userId="9c17e57b-05dc-4c19-abae-85023c845f31" providerId="ADAL" clId="{57BA261D-002F-4340-83AA-A431FB8E5EA2}" dt="2020-10-13T21:35:13.760" v="49" actId="1076"/>
          <ac:picMkLst>
            <pc:docMk/>
            <pc:sldMk cId="2129473770" sldId="269"/>
            <ac:picMk id="5" creationId="{8B7FF0F1-BAB6-44D8-8DEA-3F165914F928}"/>
          </ac:picMkLst>
        </pc:picChg>
      </pc:sldChg>
      <pc:sldChg chg="modSp">
        <pc:chgData name="Janet Wragge" userId="9c17e57b-05dc-4c19-abae-85023c845f31" providerId="ADAL" clId="{57BA261D-002F-4340-83AA-A431FB8E5EA2}" dt="2020-10-28T18:16:47.310" v="476" actId="255"/>
        <pc:sldMkLst>
          <pc:docMk/>
          <pc:sldMk cId="2874502932" sldId="282"/>
        </pc:sldMkLst>
        <pc:spChg chg="mod">
          <ac:chgData name="Janet Wragge" userId="9c17e57b-05dc-4c19-abae-85023c845f31" providerId="ADAL" clId="{57BA261D-002F-4340-83AA-A431FB8E5EA2}" dt="2020-10-28T18:16:47.310" v="476" actId="255"/>
          <ac:spMkLst>
            <pc:docMk/>
            <pc:sldMk cId="2874502932" sldId="282"/>
            <ac:spMk id="5" creationId="{2CDB2BAB-2FD3-4949-8965-4C327C3938FD}"/>
          </ac:spMkLst>
        </pc:spChg>
      </pc:sldChg>
      <pc:sldChg chg="modNotesTx">
        <pc:chgData name="Janet Wragge" userId="9c17e57b-05dc-4c19-abae-85023c845f31" providerId="ADAL" clId="{57BA261D-002F-4340-83AA-A431FB8E5EA2}" dt="2020-10-16T17:01:50.911" v="449" actId="20577"/>
        <pc:sldMkLst>
          <pc:docMk/>
          <pc:sldMk cId="304377861" sldId="283"/>
        </pc:sldMkLst>
      </pc:sldChg>
      <pc:sldChg chg="modSp modNotesTx">
        <pc:chgData name="Janet Wragge" userId="9c17e57b-05dc-4c19-abae-85023c845f31" providerId="ADAL" clId="{57BA261D-002F-4340-83AA-A431FB8E5EA2}" dt="2020-10-16T17:04:49.766" v="458" actId="20577"/>
        <pc:sldMkLst>
          <pc:docMk/>
          <pc:sldMk cId="3716359493" sldId="286"/>
        </pc:sldMkLst>
        <pc:spChg chg="mod">
          <ac:chgData name="Janet Wragge" userId="9c17e57b-05dc-4c19-abae-85023c845f31" providerId="ADAL" clId="{57BA261D-002F-4340-83AA-A431FB8E5EA2}" dt="2020-10-16T17:04:49.766" v="458" actId="20577"/>
          <ac:spMkLst>
            <pc:docMk/>
            <pc:sldMk cId="3716359493" sldId="286"/>
            <ac:spMk id="3" creationId="{33EADCCD-3EDF-481A-B479-55CAAFC6EB43}"/>
          </ac:spMkLst>
        </pc:spChg>
      </pc:sldChg>
      <pc:sldChg chg="addSp delSp modSp">
        <pc:chgData name="Janet Wragge" userId="9c17e57b-05dc-4c19-abae-85023c845f31" providerId="ADAL" clId="{57BA261D-002F-4340-83AA-A431FB8E5EA2}" dt="2020-10-13T21:19:04.134" v="47" actId="1076"/>
        <pc:sldMkLst>
          <pc:docMk/>
          <pc:sldMk cId="3860898806" sldId="288"/>
        </pc:sldMkLst>
        <pc:spChg chg="del">
          <ac:chgData name="Janet Wragge" userId="9c17e57b-05dc-4c19-abae-85023c845f31" providerId="ADAL" clId="{57BA261D-002F-4340-83AA-A431FB8E5EA2}" dt="2020-10-13T21:18:43.053" v="43" actId="478"/>
          <ac:spMkLst>
            <pc:docMk/>
            <pc:sldMk cId="3860898806" sldId="288"/>
            <ac:spMk id="5" creationId="{CE6E691C-7E12-4D21-B24D-D053F8F20529}"/>
          </ac:spMkLst>
        </pc:spChg>
        <pc:spChg chg="add mod">
          <ac:chgData name="Janet Wragge" userId="9c17e57b-05dc-4c19-abae-85023c845f31" providerId="ADAL" clId="{57BA261D-002F-4340-83AA-A431FB8E5EA2}" dt="2020-10-13T21:19:04.134" v="47" actId="1076"/>
          <ac:spMkLst>
            <pc:docMk/>
            <pc:sldMk cId="3860898806" sldId="288"/>
            <ac:spMk id="7" creationId="{8655DB94-D4E4-4CD1-9EBA-9D23602CB099}"/>
          </ac:spMkLst>
        </pc:spChg>
        <pc:picChg chg="del">
          <ac:chgData name="Janet Wragge" userId="9c17e57b-05dc-4c19-abae-85023c845f31" providerId="ADAL" clId="{57BA261D-002F-4340-83AA-A431FB8E5EA2}" dt="2020-10-13T21:18:43.053" v="43" actId="478"/>
          <ac:picMkLst>
            <pc:docMk/>
            <pc:sldMk cId="3860898806" sldId="288"/>
            <ac:picMk id="4" creationId="{73C204D2-8DC7-4EB7-9C1C-C7D9A1079806}"/>
          </ac:picMkLst>
        </pc:picChg>
        <pc:picChg chg="add mod">
          <ac:chgData name="Janet Wragge" userId="9c17e57b-05dc-4c19-abae-85023c845f31" providerId="ADAL" clId="{57BA261D-002F-4340-83AA-A431FB8E5EA2}" dt="2020-10-13T21:18:52.524" v="46" actId="1076"/>
          <ac:picMkLst>
            <pc:docMk/>
            <pc:sldMk cId="3860898806" sldId="288"/>
            <ac:picMk id="6" creationId="{C0D4CFA7-5FF6-4205-91B0-E46421DE7FF8}"/>
          </ac:picMkLst>
        </pc:picChg>
      </pc:sldChg>
      <pc:sldChg chg="addSp modSp">
        <pc:chgData name="Janet Wragge" userId="9c17e57b-05dc-4c19-abae-85023c845f31" providerId="ADAL" clId="{57BA261D-002F-4340-83AA-A431FB8E5EA2}" dt="2020-10-14T17:07:04.032" v="439" actId="207"/>
        <pc:sldMkLst>
          <pc:docMk/>
          <pc:sldMk cId="899004382" sldId="289"/>
        </pc:sldMkLst>
        <pc:spChg chg="mod">
          <ac:chgData name="Janet Wragge" userId="9c17e57b-05dc-4c19-abae-85023c845f31" providerId="ADAL" clId="{57BA261D-002F-4340-83AA-A431FB8E5EA2}" dt="2020-10-13T22:00:01.835" v="391" actId="12"/>
          <ac:spMkLst>
            <pc:docMk/>
            <pc:sldMk cId="899004382" sldId="289"/>
            <ac:spMk id="2" creationId="{B3973BD0-715A-4999-971F-F7AACE8DE366}"/>
          </ac:spMkLst>
        </pc:spChg>
        <pc:spChg chg="add mod">
          <ac:chgData name="Janet Wragge" userId="9c17e57b-05dc-4c19-abae-85023c845f31" providerId="ADAL" clId="{57BA261D-002F-4340-83AA-A431FB8E5EA2}" dt="2020-10-13T21:53:04.314" v="257" actId="113"/>
          <ac:spMkLst>
            <pc:docMk/>
            <pc:sldMk cId="899004382" sldId="289"/>
            <ac:spMk id="6" creationId="{3520B012-745D-4BB6-BAF6-C056FD9D280D}"/>
          </ac:spMkLst>
        </pc:spChg>
        <pc:spChg chg="mod">
          <ac:chgData name="Janet Wragge" userId="9c17e57b-05dc-4c19-abae-85023c845f31" providerId="ADAL" clId="{57BA261D-002F-4340-83AA-A431FB8E5EA2}" dt="2020-10-14T17:07:04.032" v="439" actId="207"/>
          <ac:spMkLst>
            <pc:docMk/>
            <pc:sldMk cId="899004382" sldId="289"/>
            <ac:spMk id="19" creationId="{85FE8027-C025-4F3D-AA8B-E9F56850EA6E}"/>
          </ac:spMkLst>
        </pc:spChg>
        <pc:picChg chg="mod">
          <ac:chgData name="Janet Wragge" userId="9c17e57b-05dc-4c19-abae-85023c845f31" providerId="ADAL" clId="{57BA261D-002F-4340-83AA-A431FB8E5EA2}" dt="2020-10-13T21:50:10.721" v="143" actId="1076"/>
          <ac:picMkLst>
            <pc:docMk/>
            <pc:sldMk cId="899004382" sldId="289"/>
            <ac:picMk id="3" creationId="{F495E7E9-E728-4550-8A0B-A164710BC616}"/>
          </ac:picMkLst>
        </pc:picChg>
        <pc:picChg chg="mod">
          <ac:chgData name="Janet Wragge" userId="9c17e57b-05dc-4c19-abae-85023c845f31" providerId="ADAL" clId="{57BA261D-002F-4340-83AA-A431FB8E5EA2}" dt="2020-10-14T15:34:11.497" v="396" actId="1076"/>
          <ac:picMkLst>
            <pc:docMk/>
            <pc:sldMk cId="899004382" sldId="289"/>
            <ac:picMk id="4" creationId="{89FC9BD7-C99E-4C69-8FBD-2E8A8EAA700F}"/>
          </ac:picMkLst>
        </pc:picChg>
      </pc:sldChg>
      <pc:sldChg chg="modNotesTx">
        <pc:chgData name="Janet Wragge" userId="9c17e57b-05dc-4c19-abae-85023c845f31" providerId="ADAL" clId="{57BA261D-002F-4340-83AA-A431FB8E5EA2}" dt="2020-10-16T17:03:45.891" v="457" actId="20577"/>
        <pc:sldMkLst>
          <pc:docMk/>
          <pc:sldMk cId="1876846970" sldId="290"/>
        </pc:sldMkLst>
      </pc:sldChg>
      <pc:sldChg chg="addSp delSp modSp">
        <pc:chgData name="Janet Wragge" userId="9c17e57b-05dc-4c19-abae-85023c845f31" providerId="ADAL" clId="{57BA261D-002F-4340-83AA-A431FB8E5EA2}" dt="2020-10-13T21:17:33.106" v="38" actId="1076"/>
        <pc:sldMkLst>
          <pc:docMk/>
          <pc:sldMk cId="2967756502" sldId="293"/>
        </pc:sldMkLst>
        <pc:spChg chg="del">
          <ac:chgData name="Janet Wragge" userId="9c17e57b-05dc-4c19-abae-85023c845f31" providerId="ADAL" clId="{57BA261D-002F-4340-83AA-A431FB8E5EA2}" dt="2020-10-13T21:14:23.708" v="20" actId="478"/>
          <ac:spMkLst>
            <pc:docMk/>
            <pc:sldMk cId="2967756502" sldId="293"/>
            <ac:spMk id="5" creationId="{CE6E691C-7E12-4D21-B24D-D053F8F20529}"/>
          </ac:spMkLst>
        </pc:spChg>
        <pc:spChg chg="del">
          <ac:chgData name="Janet Wragge" userId="9c17e57b-05dc-4c19-abae-85023c845f31" providerId="ADAL" clId="{57BA261D-002F-4340-83AA-A431FB8E5EA2}" dt="2020-10-13T21:14:43.459" v="26" actId="478"/>
          <ac:spMkLst>
            <pc:docMk/>
            <pc:sldMk cId="2967756502" sldId="293"/>
            <ac:spMk id="10" creationId="{AC5A863D-6FFE-429F-8EF0-AC6EFBD779D8}"/>
          </ac:spMkLst>
        </pc:spChg>
        <pc:spChg chg="add mod">
          <ac:chgData name="Janet Wragge" userId="9c17e57b-05dc-4c19-abae-85023c845f31" providerId="ADAL" clId="{57BA261D-002F-4340-83AA-A431FB8E5EA2}" dt="2020-10-13T21:11:30.890" v="14" actId="1076"/>
          <ac:spMkLst>
            <pc:docMk/>
            <pc:sldMk cId="2967756502" sldId="293"/>
            <ac:spMk id="11" creationId="{24B1BDFF-0445-4F90-B687-29FF61D9966E}"/>
          </ac:spMkLst>
        </pc:spChg>
        <pc:spChg chg="del">
          <ac:chgData name="Janet Wragge" userId="9c17e57b-05dc-4c19-abae-85023c845f31" providerId="ADAL" clId="{57BA261D-002F-4340-83AA-A431FB8E5EA2}" dt="2020-10-13T21:11:22.551" v="11" actId="478"/>
          <ac:spMkLst>
            <pc:docMk/>
            <pc:sldMk cId="2967756502" sldId="293"/>
            <ac:spMk id="13" creationId="{0168A936-5E3A-49C7-AD28-D94EAE358887}"/>
          </ac:spMkLst>
        </pc:spChg>
        <pc:spChg chg="add mod">
          <ac:chgData name="Janet Wragge" userId="9c17e57b-05dc-4c19-abae-85023c845f31" providerId="ADAL" clId="{57BA261D-002F-4340-83AA-A431FB8E5EA2}" dt="2020-10-13T21:17:33.106" v="38" actId="1076"/>
          <ac:spMkLst>
            <pc:docMk/>
            <pc:sldMk cId="2967756502" sldId="293"/>
            <ac:spMk id="16" creationId="{6DA91D88-67C6-43CC-94F6-8E09FD843048}"/>
          </ac:spMkLst>
        </pc:spChg>
        <pc:picChg chg="del mod">
          <ac:chgData name="Janet Wragge" userId="9c17e57b-05dc-4c19-abae-85023c845f31" providerId="ADAL" clId="{57BA261D-002F-4340-83AA-A431FB8E5EA2}" dt="2020-10-13T21:14:20.927" v="19" actId="478"/>
          <ac:picMkLst>
            <pc:docMk/>
            <pc:sldMk cId="2967756502" sldId="293"/>
            <ac:picMk id="4" creationId="{73C204D2-8DC7-4EB7-9C1C-C7D9A1079806}"/>
          </ac:picMkLst>
        </pc:picChg>
        <pc:picChg chg="add del mod">
          <ac:chgData name="Janet Wragge" userId="9c17e57b-05dc-4c19-abae-85023c845f31" providerId="ADAL" clId="{57BA261D-002F-4340-83AA-A431FB8E5EA2}" dt="2020-10-13T21:11:01.802" v="6" actId="478"/>
          <ac:picMkLst>
            <pc:docMk/>
            <pc:sldMk cId="2967756502" sldId="293"/>
            <ac:picMk id="6" creationId="{B7049938-882A-4DEF-9E62-412BF6EBD29C}"/>
          </ac:picMkLst>
        </pc:picChg>
        <pc:picChg chg="add mod">
          <ac:chgData name="Janet Wragge" userId="9c17e57b-05dc-4c19-abae-85023c845f31" providerId="ADAL" clId="{57BA261D-002F-4340-83AA-A431FB8E5EA2}" dt="2020-10-13T21:11:27.372" v="13" actId="14100"/>
          <ac:picMkLst>
            <pc:docMk/>
            <pc:sldMk cId="2967756502" sldId="293"/>
            <ac:picMk id="8" creationId="{4130739E-B377-4665-A5BA-6C37951D70D0}"/>
          </ac:picMkLst>
        </pc:picChg>
        <pc:picChg chg="del">
          <ac:chgData name="Janet Wragge" userId="9c17e57b-05dc-4c19-abae-85023c845f31" providerId="ADAL" clId="{57BA261D-002F-4340-83AA-A431FB8E5EA2}" dt="2020-10-13T21:14:43.459" v="26" actId="478"/>
          <ac:picMkLst>
            <pc:docMk/>
            <pc:sldMk cId="2967756502" sldId="293"/>
            <ac:picMk id="9" creationId="{80B645E2-A3A9-4C7E-88B8-A297E3C2FB50}"/>
          </ac:picMkLst>
        </pc:picChg>
        <pc:picChg chg="del">
          <ac:chgData name="Janet Wragge" userId="9c17e57b-05dc-4c19-abae-85023c845f31" providerId="ADAL" clId="{57BA261D-002F-4340-83AA-A431FB8E5EA2}" dt="2020-10-13T21:11:22.551" v="11" actId="478"/>
          <ac:picMkLst>
            <pc:docMk/>
            <pc:sldMk cId="2967756502" sldId="293"/>
            <ac:picMk id="12" creationId="{A99A4B5F-5B38-4AD6-9CCC-3F968D2E9510}"/>
          </ac:picMkLst>
        </pc:picChg>
        <pc:picChg chg="add mod modCrop">
          <ac:chgData name="Janet Wragge" userId="9c17e57b-05dc-4c19-abae-85023c845f31" providerId="ADAL" clId="{57BA261D-002F-4340-83AA-A431FB8E5EA2}" dt="2020-10-13T21:17:12.879" v="35" actId="1076"/>
          <ac:picMkLst>
            <pc:docMk/>
            <pc:sldMk cId="2967756502" sldId="293"/>
            <ac:picMk id="15" creationId="{C210F3F7-C4C2-4F29-8289-A32E1015B163}"/>
          </ac:picMkLst>
        </pc:picChg>
        <pc:picChg chg="add del mod">
          <ac:chgData name="Janet Wragge" userId="9c17e57b-05dc-4c19-abae-85023c845f31" providerId="ADAL" clId="{57BA261D-002F-4340-83AA-A431FB8E5EA2}" dt="2020-10-13T21:14:20.927" v="19" actId="478"/>
          <ac:picMkLst>
            <pc:docMk/>
            <pc:sldMk cId="2967756502" sldId="293"/>
            <ac:picMk id="1026" creationId="{EF38B8E4-D0D1-4CD3-9BE8-8C0E7FD8D25A}"/>
          </ac:picMkLst>
        </pc:picChg>
        <pc:picChg chg="add mod">
          <ac:chgData name="Janet Wragge" userId="9c17e57b-05dc-4c19-abae-85023c845f31" providerId="ADAL" clId="{57BA261D-002F-4340-83AA-A431FB8E5EA2}" dt="2020-10-13T21:14:40.210" v="25" actId="1076"/>
          <ac:picMkLst>
            <pc:docMk/>
            <pc:sldMk cId="2967756502" sldId="293"/>
            <ac:picMk id="1028" creationId="{1EE43A34-95EF-4AF7-B456-272D7AD4A27D}"/>
          </ac:picMkLst>
        </pc:picChg>
      </pc:sldChg>
      <pc:sldChg chg="add ord modNotesTx">
        <pc:chgData name="Janet Wragge" userId="9c17e57b-05dc-4c19-abae-85023c845f31" providerId="ADAL" clId="{57BA261D-002F-4340-83AA-A431FB8E5EA2}" dt="2020-10-13T21:37:46.347" v="64" actId="20577"/>
        <pc:sldMkLst>
          <pc:docMk/>
          <pc:sldMk cId="3038853710" sldId="294"/>
        </pc:sldMkLst>
      </pc:sldChg>
      <pc:sldChg chg="modSp modNotesTx">
        <pc:chgData name="Janet Wragge" userId="9c17e57b-05dc-4c19-abae-85023c845f31" providerId="ADAL" clId="{57BA261D-002F-4340-83AA-A431FB8E5EA2}" dt="2020-10-16T17:08:28.769" v="474" actId="20577"/>
        <pc:sldMkLst>
          <pc:docMk/>
          <pc:sldMk cId="1870788356" sldId="296"/>
        </pc:sldMkLst>
        <pc:spChg chg="mod">
          <ac:chgData name="Janet Wragge" userId="9c17e57b-05dc-4c19-abae-85023c845f31" providerId="ADAL" clId="{57BA261D-002F-4340-83AA-A431FB8E5EA2}" dt="2020-10-16T17:07:22.344" v="459" actId="20577"/>
          <ac:spMkLst>
            <pc:docMk/>
            <pc:sldMk cId="1870788356" sldId="296"/>
            <ac:spMk id="2" creationId="{91C102F3-BDEF-47FC-B6B9-5068E2C91698}"/>
          </ac:spMkLst>
        </pc:spChg>
      </pc:sldChg>
    </pc:docChg>
  </pc:docChgLst>
  <pc:docChgLst>
    <pc:chgData name="Kay Mobley" userId="S::kmobley_acsd1.org#ext#@wyaitc.onmicrosoft.com::2bc411c9-e0b0-42ef-ad9e-fadd51b693a5" providerId="AD" clId="Web-{0379554E-9260-8447-91F6-5F28F122A635}"/>
    <pc:docChg chg="modSld">
      <pc:chgData name="Kay Mobley" userId="S::kmobley_acsd1.org#ext#@wyaitc.onmicrosoft.com::2bc411c9-e0b0-42ef-ad9e-fadd51b693a5" providerId="AD" clId="Web-{0379554E-9260-8447-91F6-5F28F122A635}" dt="2020-11-19T02:14:03.270" v="82" actId="20577"/>
      <pc:docMkLst>
        <pc:docMk/>
      </pc:docMkLst>
      <pc:sldChg chg="modSp">
        <pc:chgData name="Kay Mobley" userId="S::kmobley_acsd1.org#ext#@wyaitc.onmicrosoft.com::2bc411c9-e0b0-42ef-ad9e-fadd51b693a5" providerId="AD" clId="Web-{0379554E-9260-8447-91F6-5F28F122A635}" dt="2020-11-19T02:14:03.270" v="81" actId="20577"/>
        <pc:sldMkLst>
          <pc:docMk/>
          <pc:sldMk cId="1061128914" sldId="256"/>
        </pc:sldMkLst>
        <pc:spChg chg="mod">
          <ac:chgData name="Kay Mobley" userId="S::kmobley_acsd1.org#ext#@wyaitc.onmicrosoft.com::2bc411c9-e0b0-42ef-ad9e-fadd51b693a5" providerId="AD" clId="Web-{0379554E-9260-8447-91F6-5F28F122A635}" dt="2020-11-19T02:14:03.270" v="81" actId="20577"/>
          <ac:spMkLst>
            <pc:docMk/>
            <pc:sldMk cId="1061128914" sldId="256"/>
            <ac:spMk id="3" creationId="{5991144A-7334-4DE7-85DE-F01E4BC27062}"/>
          </ac:spMkLst>
        </pc:spChg>
      </pc:sldChg>
    </pc:docChg>
  </pc:docChgLst>
  <pc:docChgLst>
    <pc:chgData name="Dea Kobbe" userId="bdbb0326-6c46-4953-8f19-58851fc23d7b" providerId="ADAL" clId="{7670562D-7A2D-4941-8E95-29F5DAC60319}"/>
    <pc:docChg chg="modSld">
      <pc:chgData name="Dea Kobbe" userId="bdbb0326-6c46-4953-8f19-58851fc23d7b" providerId="ADAL" clId="{7670562D-7A2D-4941-8E95-29F5DAC60319}" dt="2020-10-14T20:43:53.963" v="132" actId="20577"/>
      <pc:docMkLst>
        <pc:docMk/>
      </pc:docMkLst>
      <pc:sldChg chg="modNotesTx">
        <pc:chgData name="Dea Kobbe" userId="bdbb0326-6c46-4953-8f19-58851fc23d7b" providerId="ADAL" clId="{7670562D-7A2D-4941-8E95-29F5DAC60319}" dt="2020-10-14T20:39:57.382" v="36" actId="20577"/>
        <pc:sldMkLst>
          <pc:docMk/>
          <pc:sldMk cId="2707765232" sldId="263"/>
        </pc:sldMkLst>
      </pc:sldChg>
      <pc:sldChg chg="modNotesTx">
        <pc:chgData name="Dea Kobbe" userId="bdbb0326-6c46-4953-8f19-58851fc23d7b" providerId="ADAL" clId="{7670562D-7A2D-4941-8E95-29F5DAC60319}" dt="2020-10-14T20:42:53.437" v="107" actId="20577"/>
        <pc:sldMkLst>
          <pc:docMk/>
          <pc:sldMk cId="3520658047" sldId="267"/>
        </pc:sldMkLst>
      </pc:sldChg>
      <pc:sldChg chg="modNotesTx">
        <pc:chgData name="Dea Kobbe" userId="bdbb0326-6c46-4953-8f19-58851fc23d7b" providerId="ADAL" clId="{7670562D-7A2D-4941-8E95-29F5DAC60319}" dt="2020-10-14T20:37:48.086" v="2" actId="20577"/>
        <pc:sldMkLst>
          <pc:docMk/>
          <pc:sldMk cId="304377861" sldId="283"/>
        </pc:sldMkLst>
      </pc:sldChg>
      <pc:sldChg chg="modNotesTx">
        <pc:chgData name="Dea Kobbe" userId="bdbb0326-6c46-4953-8f19-58851fc23d7b" providerId="ADAL" clId="{7670562D-7A2D-4941-8E95-29F5DAC60319}" dt="2020-10-14T20:39:06.657" v="22" actId="20577"/>
        <pc:sldMkLst>
          <pc:docMk/>
          <pc:sldMk cId="230904308" sldId="284"/>
        </pc:sldMkLst>
      </pc:sldChg>
      <pc:sldChg chg="modSp modNotesTx">
        <pc:chgData name="Dea Kobbe" userId="bdbb0326-6c46-4953-8f19-58851fc23d7b" providerId="ADAL" clId="{7670562D-7A2D-4941-8E95-29F5DAC60319}" dt="2020-10-14T20:38:59.511" v="21" actId="20577"/>
        <pc:sldMkLst>
          <pc:docMk/>
          <pc:sldMk cId="421385362" sldId="285"/>
        </pc:sldMkLst>
        <pc:spChg chg="mod">
          <ac:chgData name="Dea Kobbe" userId="bdbb0326-6c46-4953-8f19-58851fc23d7b" providerId="ADAL" clId="{7670562D-7A2D-4941-8E95-29F5DAC60319}" dt="2020-10-13T21:11:08.775" v="0" actId="14100"/>
          <ac:spMkLst>
            <pc:docMk/>
            <pc:sldMk cId="421385362" sldId="285"/>
            <ac:spMk id="2" creationId="{C30BC017-0313-464C-9CD5-246FA2E5C494}"/>
          </ac:spMkLst>
        </pc:spChg>
      </pc:sldChg>
      <pc:sldChg chg="modNotesTx">
        <pc:chgData name="Dea Kobbe" userId="bdbb0326-6c46-4953-8f19-58851fc23d7b" providerId="ADAL" clId="{7670562D-7A2D-4941-8E95-29F5DAC60319}" dt="2020-10-14T20:41:43.458" v="88" actId="20577"/>
        <pc:sldMkLst>
          <pc:docMk/>
          <pc:sldMk cId="3716359493" sldId="286"/>
        </pc:sldMkLst>
      </pc:sldChg>
      <pc:sldChg chg="modNotesTx">
        <pc:chgData name="Dea Kobbe" userId="bdbb0326-6c46-4953-8f19-58851fc23d7b" providerId="ADAL" clId="{7670562D-7A2D-4941-8E95-29F5DAC60319}" dt="2020-10-14T20:40:19.547" v="47" actId="20577"/>
        <pc:sldMkLst>
          <pc:docMk/>
          <pc:sldMk cId="2934229607" sldId="287"/>
        </pc:sldMkLst>
      </pc:sldChg>
      <pc:sldChg chg="modNotesTx">
        <pc:chgData name="Dea Kobbe" userId="bdbb0326-6c46-4953-8f19-58851fc23d7b" providerId="ADAL" clId="{7670562D-7A2D-4941-8E95-29F5DAC60319}" dt="2020-10-14T20:40:37.806" v="60" actId="20577"/>
        <pc:sldMkLst>
          <pc:docMk/>
          <pc:sldMk cId="3860898806" sldId="288"/>
        </pc:sldMkLst>
      </pc:sldChg>
      <pc:sldChg chg="modNotesTx">
        <pc:chgData name="Dea Kobbe" userId="bdbb0326-6c46-4953-8f19-58851fc23d7b" providerId="ADAL" clId="{7670562D-7A2D-4941-8E95-29F5DAC60319}" dt="2020-10-14T20:41:18.387" v="78" actId="20577"/>
        <pc:sldMkLst>
          <pc:docMk/>
          <pc:sldMk cId="899004382" sldId="289"/>
        </pc:sldMkLst>
      </pc:sldChg>
      <pc:sldChg chg="modNotesTx">
        <pc:chgData name="Dea Kobbe" userId="bdbb0326-6c46-4953-8f19-58851fc23d7b" providerId="ADAL" clId="{7670562D-7A2D-4941-8E95-29F5DAC60319}" dt="2020-10-14T20:42:37.899" v="97" actId="20577"/>
        <pc:sldMkLst>
          <pc:docMk/>
          <pc:sldMk cId="2870181746" sldId="292"/>
        </pc:sldMkLst>
      </pc:sldChg>
      <pc:sldChg chg="modNotesTx">
        <pc:chgData name="Dea Kobbe" userId="bdbb0326-6c46-4953-8f19-58851fc23d7b" providerId="ADAL" clId="{7670562D-7A2D-4941-8E95-29F5DAC60319}" dt="2020-10-14T20:41:03.143" v="69" actId="20577"/>
        <pc:sldMkLst>
          <pc:docMk/>
          <pc:sldMk cId="2967756502" sldId="293"/>
        </pc:sldMkLst>
      </pc:sldChg>
      <pc:sldChg chg="modNotesTx">
        <pc:chgData name="Dea Kobbe" userId="bdbb0326-6c46-4953-8f19-58851fc23d7b" providerId="ADAL" clId="{7670562D-7A2D-4941-8E95-29F5DAC60319}" dt="2020-10-14T20:43:09.056" v="120" actId="20577"/>
        <pc:sldMkLst>
          <pc:docMk/>
          <pc:sldMk cId="857795752" sldId="295"/>
        </pc:sldMkLst>
      </pc:sldChg>
      <pc:sldChg chg="modNotesTx">
        <pc:chgData name="Dea Kobbe" userId="bdbb0326-6c46-4953-8f19-58851fc23d7b" providerId="ADAL" clId="{7670562D-7A2D-4941-8E95-29F5DAC60319}" dt="2020-10-14T20:43:53.963" v="132" actId="20577"/>
        <pc:sldMkLst>
          <pc:docMk/>
          <pc:sldMk cId="1870788356" sldId="296"/>
        </pc:sldMkLst>
      </pc:sldChg>
    </pc:docChg>
  </pc:docChgLst>
  <pc:docChgLst>
    <pc:chgData name="Stephanie Russell" userId="f71637d8-1f63-4a52-8dcf-c8b5f3a85ec9" providerId="ADAL" clId="{2A2D2300-89A4-4873-A022-7B50C9673F6A}"/>
    <pc:docChg chg="custSel delSld modSld">
      <pc:chgData name="Stephanie Russell" userId="f71637d8-1f63-4a52-8dcf-c8b5f3a85ec9" providerId="ADAL" clId="{2A2D2300-89A4-4873-A022-7B50C9673F6A}" dt="2020-11-24T21:27:23.524" v="243" actId="2696"/>
      <pc:docMkLst>
        <pc:docMk/>
      </pc:docMkLst>
      <pc:sldChg chg="modNotesTx">
        <pc:chgData name="Stephanie Russell" userId="f71637d8-1f63-4a52-8dcf-c8b5f3a85ec9" providerId="ADAL" clId="{2A2D2300-89A4-4873-A022-7B50C9673F6A}" dt="2020-11-24T21:24:35.032" v="72" actId="20577"/>
        <pc:sldMkLst>
          <pc:docMk/>
          <pc:sldMk cId="1061128914" sldId="256"/>
        </pc:sldMkLst>
      </pc:sldChg>
      <pc:sldChg chg="del">
        <pc:chgData name="Stephanie Russell" userId="f71637d8-1f63-4a52-8dcf-c8b5f3a85ec9" providerId="ADAL" clId="{2A2D2300-89A4-4873-A022-7B50C9673F6A}" dt="2020-11-24T21:27:23.524" v="243" actId="2696"/>
        <pc:sldMkLst>
          <pc:docMk/>
          <pc:sldMk cId="2874502932" sldId="282"/>
        </pc:sldMkLst>
      </pc:sldChg>
      <pc:sldChg chg="modNotesTx">
        <pc:chgData name="Stephanie Russell" userId="f71637d8-1f63-4a52-8dcf-c8b5f3a85ec9" providerId="ADAL" clId="{2A2D2300-89A4-4873-A022-7B50C9673F6A}" dt="2020-11-24T21:25:46.878" v="121" actId="20577"/>
        <pc:sldMkLst>
          <pc:docMk/>
          <pc:sldMk cId="230904308" sldId="284"/>
        </pc:sldMkLst>
      </pc:sldChg>
      <pc:sldChg chg="modNotesTx">
        <pc:chgData name="Stephanie Russell" userId="f71637d8-1f63-4a52-8dcf-c8b5f3a85ec9" providerId="ADAL" clId="{2A2D2300-89A4-4873-A022-7B50C9673F6A}" dt="2020-11-24T21:26:47.836" v="242" actId="20577"/>
        <pc:sldMkLst>
          <pc:docMk/>
          <pc:sldMk cId="421385362" sldId="2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14C8B0-5E5A-4267-B2DE-A05E311CF565}"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17CFBBF1-D679-4E9C-B851-10B628570AE4}">
      <dgm:prSet phldrT="[Text]"/>
      <dgm:spPr/>
      <dgm:t>
        <a:bodyPr/>
        <a:lstStyle/>
        <a:p>
          <a:r>
            <a:rPr lang="en-US" b="1"/>
            <a:t>Steward</a:t>
          </a:r>
        </a:p>
      </dgm:t>
    </dgm:pt>
    <dgm:pt modelId="{67A14BE5-CF6E-49FF-AF34-3F2B1BCE2D51}" type="parTrans" cxnId="{4326C177-EA1E-41B8-9CE0-858B299D02C7}">
      <dgm:prSet/>
      <dgm:spPr/>
      <dgm:t>
        <a:bodyPr/>
        <a:lstStyle/>
        <a:p>
          <a:endParaRPr lang="en-US"/>
        </a:p>
      </dgm:t>
    </dgm:pt>
    <dgm:pt modelId="{2FBCE50B-2836-43C0-BEB6-525FAA4C89A9}" type="sibTrans" cxnId="{4326C177-EA1E-41B8-9CE0-858B299D02C7}">
      <dgm:prSet/>
      <dgm:spPr/>
      <dgm:t>
        <a:bodyPr/>
        <a:lstStyle/>
        <a:p>
          <a:endParaRPr lang="en-US"/>
        </a:p>
      </dgm:t>
    </dgm:pt>
    <dgm:pt modelId="{19A22802-93DD-4D90-BBCC-C97DA8E6CB14}">
      <dgm:prSet phldrT="[Text]" custT="1"/>
      <dgm:spPr/>
      <dgm:t>
        <a:bodyPr/>
        <a:lstStyle/>
        <a:p>
          <a:r>
            <a:rPr lang="en-US" sz="2400" b="1"/>
            <a:t>Decision</a:t>
          </a:r>
        </a:p>
      </dgm:t>
    </dgm:pt>
    <dgm:pt modelId="{E5AD170B-C44B-47F7-9964-7364C83F1033}" type="parTrans" cxnId="{164D34C5-3B04-4CE0-A23A-0D4D38A150DA}">
      <dgm:prSet/>
      <dgm:spPr/>
      <dgm:t>
        <a:bodyPr/>
        <a:lstStyle/>
        <a:p>
          <a:endParaRPr lang="en-US"/>
        </a:p>
      </dgm:t>
    </dgm:pt>
    <dgm:pt modelId="{3D44FDDA-4840-4748-B12E-5B056301B190}" type="sibTrans" cxnId="{164D34C5-3B04-4CE0-A23A-0D4D38A150DA}">
      <dgm:prSet/>
      <dgm:spPr/>
      <dgm:t>
        <a:bodyPr/>
        <a:lstStyle/>
        <a:p>
          <a:endParaRPr lang="en-US"/>
        </a:p>
      </dgm:t>
    </dgm:pt>
    <dgm:pt modelId="{F2A7BCFB-2850-4AFA-AB64-85F4EDC1748C}">
      <dgm:prSet phldrT="[Text]" custT="1"/>
      <dgm:spPr/>
      <dgm:t>
        <a:bodyPr/>
        <a:lstStyle/>
        <a:p>
          <a:r>
            <a:rPr lang="en-US" sz="2400" b="1"/>
            <a:t>Use</a:t>
          </a:r>
        </a:p>
      </dgm:t>
    </dgm:pt>
    <dgm:pt modelId="{0B2E459E-1678-4935-97D8-AB68EBC48516}" type="parTrans" cxnId="{C257ECDE-4023-4E7A-96FE-8F72E6FFE4D1}">
      <dgm:prSet/>
      <dgm:spPr/>
      <dgm:t>
        <a:bodyPr/>
        <a:lstStyle/>
        <a:p>
          <a:endParaRPr lang="en-US"/>
        </a:p>
      </dgm:t>
    </dgm:pt>
    <dgm:pt modelId="{3E314F13-A09D-488B-B19D-75052F9117BC}" type="sibTrans" cxnId="{C257ECDE-4023-4E7A-96FE-8F72E6FFE4D1}">
      <dgm:prSet/>
      <dgm:spPr/>
      <dgm:t>
        <a:bodyPr/>
        <a:lstStyle/>
        <a:p>
          <a:endParaRPr lang="en-US"/>
        </a:p>
      </dgm:t>
    </dgm:pt>
    <dgm:pt modelId="{27E7166D-DCC2-43C0-9E70-F3802CB19F15}">
      <dgm:prSet phldrT="[Text]" custT="1"/>
      <dgm:spPr/>
      <dgm:t>
        <a:bodyPr/>
        <a:lstStyle/>
        <a:p>
          <a:r>
            <a:rPr lang="en-US" sz="2400" b="1"/>
            <a:t>Care</a:t>
          </a:r>
        </a:p>
      </dgm:t>
    </dgm:pt>
    <dgm:pt modelId="{6DA81B45-53EE-4D68-B2A3-84844F0A3DEF}" type="parTrans" cxnId="{1D58AF2A-CB55-4894-A6F8-F9A1C2A72A1F}">
      <dgm:prSet/>
      <dgm:spPr/>
      <dgm:t>
        <a:bodyPr/>
        <a:lstStyle/>
        <a:p>
          <a:endParaRPr lang="en-US"/>
        </a:p>
      </dgm:t>
    </dgm:pt>
    <dgm:pt modelId="{27B86007-4E2B-4F3A-B928-4DFD823F55F0}" type="sibTrans" cxnId="{1D58AF2A-CB55-4894-A6F8-F9A1C2A72A1F}">
      <dgm:prSet/>
      <dgm:spPr/>
      <dgm:t>
        <a:bodyPr/>
        <a:lstStyle/>
        <a:p>
          <a:endParaRPr lang="en-US"/>
        </a:p>
      </dgm:t>
    </dgm:pt>
    <dgm:pt modelId="{CB81F6C2-6C2A-4E7B-96CE-8936939E8B1F}">
      <dgm:prSet phldrT="[Text]" custT="1"/>
      <dgm:spPr/>
      <dgm:t>
        <a:bodyPr/>
        <a:lstStyle/>
        <a:p>
          <a:r>
            <a:rPr lang="en-US" sz="2400" b="1"/>
            <a:t>Multiple</a:t>
          </a:r>
        </a:p>
      </dgm:t>
    </dgm:pt>
    <dgm:pt modelId="{FDAE082F-096F-495E-BA29-9B70B1BEBBE7}" type="parTrans" cxnId="{1DEBEC4C-F5E7-47D0-A690-D8BC2E02BF78}">
      <dgm:prSet/>
      <dgm:spPr/>
      <dgm:t>
        <a:bodyPr/>
        <a:lstStyle/>
        <a:p>
          <a:endParaRPr lang="en-US"/>
        </a:p>
      </dgm:t>
    </dgm:pt>
    <dgm:pt modelId="{AB3AF881-0913-4D6A-BE00-4428F60EA315}" type="sibTrans" cxnId="{1DEBEC4C-F5E7-47D0-A690-D8BC2E02BF78}">
      <dgm:prSet/>
      <dgm:spPr/>
      <dgm:t>
        <a:bodyPr/>
        <a:lstStyle/>
        <a:p>
          <a:endParaRPr lang="en-US"/>
        </a:p>
      </dgm:t>
    </dgm:pt>
    <dgm:pt modelId="{281681D2-0A8B-40C6-81B0-E76869B6BA41}" type="pres">
      <dgm:prSet presAssocID="{1D14C8B0-5E5A-4267-B2DE-A05E311CF565}" presName="diagram" presStyleCnt="0">
        <dgm:presLayoutVars>
          <dgm:chMax val="1"/>
          <dgm:dir/>
          <dgm:animLvl val="ctr"/>
          <dgm:resizeHandles val="exact"/>
        </dgm:presLayoutVars>
      </dgm:prSet>
      <dgm:spPr/>
    </dgm:pt>
    <dgm:pt modelId="{5A9D8AC6-370E-4D0A-91CA-2DCC1FC03306}" type="pres">
      <dgm:prSet presAssocID="{1D14C8B0-5E5A-4267-B2DE-A05E311CF565}" presName="matrix" presStyleCnt="0"/>
      <dgm:spPr/>
    </dgm:pt>
    <dgm:pt modelId="{436BF33B-D874-4BC2-993C-F32DB9176A68}" type="pres">
      <dgm:prSet presAssocID="{1D14C8B0-5E5A-4267-B2DE-A05E311CF565}" presName="tile1" presStyleLbl="node1" presStyleIdx="0" presStyleCnt="4"/>
      <dgm:spPr/>
    </dgm:pt>
    <dgm:pt modelId="{7D2002C4-35B3-47E2-BD13-576D3978E672}" type="pres">
      <dgm:prSet presAssocID="{1D14C8B0-5E5A-4267-B2DE-A05E311CF565}" presName="tile1text" presStyleLbl="node1" presStyleIdx="0" presStyleCnt="4">
        <dgm:presLayoutVars>
          <dgm:chMax val="0"/>
          <dgm:chPref val="0"/>
          <dgm:bulletEnabled val="1"/>
        </dgm:presLayoutVars>
      </dgm:prSet>
      <dgm:spPr/>
    </dgm:pt>
    <dgm:pt modelId="{93697F13-89CF-4FF5-8651-62F455BBAD71}" type="pres">
      <dgm:prSet presAssocID="{1D14C8B0-5E5A-4267-B2DE-A05E311CF565}" presName="tile2" presStyleLbl="node1" presStyleIdx="1" presStyleCnt="4"/>
      <dgm:spPr/>
    </dgm:pt>
    <dgm:pt modelId="{D8F67CB0-C27D-456A-BC60-927BC8517E47}" type="pres">
      <dgm:prSet presAssocID="{1D14C8B0-5E5A-4267-B2DE-A05E311CF565}" presName="tile2text" presStyleLbl="node1" presStyleIdx="1" presStyleCnt="4">
        <dgm:presLayoutVars>
          <dgm:chMax val="0"/>
          <dgm:chPref val="0"/>
          <dgm:bulletEnabled val="1"/>
        </dgm:presLayoutVars>
      </dgm:prSet>
      <dgm:spPr/>
    </dgm:pt>
    <dgm:pt modelId="{3E5A9D8D-3681-454B-8A7F-1D4D8A9E61BA}" type="pres">
      <dgm:prSet presAssocID="{1D14C8B0-5E5A-4267-B2DE-A05E311CF565}" presName="tile3" presStyleLbl="node1" presStyleIdx="2" presStyleCnt="4"/>
      <dgm:spPr/>
    </dgm:pt>
    <dgm:pt modelId="{A87FA7EC-AA0E-4F75-9174-E4C9883B5720}" type="pres">
      <dgm:prSet presAssocID="{1D14C8B0-5E5A-4267-B2DE-A05E311CF565}" presName="tile3text" presStyleLbl="node1" presStyleIdx="2" presStyleCnt="4">
        <dgm:presLayoutVars>
          <dgm:chMax val="0"/>
          <dgm:chPref val="0"/>
          <dgm:bulletEnabled val="1"/>
        </dgm:presLayoutVars>
      </dgm:prSet>
      <dgm:spPr/>
    </dgm:pt>
    <dgm:pt modelId="{01AC761F-B733-46C2-A336-34F9E844089B}" type="pres">
      <dgm:prSet presAssocID="{1D14C8B0-5E5A-4267-B2DE-A05E311CF565}" presName="tile4" presStyleLbl="node1" presStyleIdx="3" presStyleCnt="4"/>
      <dgm:spPr/>
    </dgm:pt>
    <dgm:pt modelId="{10D1A840-AD09-44BA-92FA-F06A82C820B3}" type="pres">
      <dgm:prSet presAssocID="{1D14C8B0-5E5A-4267-B2DE-A05E311CF565}" presName="tile4text" presStyleLbl="node1" presStyleIdx="3" presStyleCnt="4">
        <dgm:presLayoutVars>
          <dgm:chMax val="0"/>
          <dgm:chPref val="0"/>
          <dgm:bulletEnabled val="1"/>
        </dgm:presLayoutVars>
      </dgm:prSet>
      <dgm:spPr/>
    </dgm:pt>
    <dgm:pt modelId="{AFAC1C0F-543F-41E1-AF6C-21F9A6DB0F5D}" type="pres">
      <dgm:prSet presAssocID="{1D14C8B0-5E5A-4267-B2DE-A05E311CF565}" presName="centerTile" presStyleLbl="fgShp" presStyleIdx="0" presStyleCnt="1">
        <dgm:presLayoutVars>
          <dgm:chMax val="0"/>
          <dgm:chPref val="0"/>
        </dgm:presLayoutVars>
      </dgm:prSet>
      <dgm:spPr/>
    </dgm:pt>
  </dgm:ptLst>
  <dgm:cxnLst>
    <dgm:cxn modelId="{1D58AF2A-CB55-4894-A6F8-F9A1C2A72A1F}" srcId="{17CFBBF1-D679-4E9C-B851-10B628570AE4}" destId="{27E7166D-DCC2-43C0-9E70-F3802CB19F15}" srcOrd="2" destOrd="0" parTransId="{6DA81B45-53EE-4D68-B2A3-84844F0A3DEF}" sibTransId="{27B86007-4E2B-4F3A-B928-4DFD823F55F0}"/>
    <dgm:cxn modelId="{07D98D5F-0386-4C41-8A61-6DE9E3BE8D3F}" type="presOf" srcId="{CB81F6C2-6C2A-4E7B-96CE-8936939E8B1F}" destId="{10D1A840-AD09-44BA-92FA-F06A82C820B3}" srcOrd="1" destOrd="0" presId="urn:microsoft.com/office/officeart/2005/8/layout/matrix1"/>
    <dgm:cxn modelId="{88B53E42-C3D8-407F-8B24-C1794CCB6C69}" type="presOf" srcId="{F2A7BCFB-2850-4AFA-AB64-85F4EDC1748C}" destId="{93697F13-89CF-4FF5-8651-62F455BBAD71}" srcOrd="0" destOrd="0" presId="urn:microsoft.com/office/officeart/2005/8/layout/matrix1"/>
    <dgm:cxn modelId="{1DEBEC4C-F5E7-47D0-A690-D8BC2E02BF78}" srcId="{17CFBBF1-D679-4E9C-B851-10B628570AE4}" destId="{CB81F6C2-6C2A-4E7B-96CE-8936939E8B1F}" srcOrd="3" destOrd="0" parTransId="{FDAE082F-096F-495E-BA29-9B70B1BEBBE7}" sibTransId="{AB3AF881-0913-4D6A-BE00-4428F60EA315}"/>
    <dgm:cxn modelId="{4326C177-EA1E-41B8-9CE0-858B299D02C7}" srcId="{1D14C8B0-5E5A-4267-B2DE-A05E311CF565}" destId="{17CFBBF1-D679-4E9C-B851-10B628570AE4}" srcOrd="0" destOrd="0" parTransId="{67A14BE5-CF6E-49FF-AF34-3F2B1BCE2D51}" sibTransId="{2FBCE50B-2836-43C0-BEB6-525FAA4C89A9}"/>
    <dgm:cxn modelId="{262B6C80-2C44-4EAE-818A-3C1CBA24B4E7}" type="presOf" srcId="{F2A7BCFB-2850-4AFA-AB64-85F4EDC1748C}" destId="{D8F67CB0-C27D-456A-BC60-927BC8517E47}" srcOrd="1" destOrd="0" presId="urn:microsoft.com/office/officeart/2005/8/layout/matrix1"/>
    <dgm:cxn modelId="{7292C384-7B88-4155-BC4D-0FF25A3BED76}" type="presOf" srcId="{19A22802-93DD-4D90-BBCC-C97DA8E6CB14}" destId="{7D2002C4-35B3-47E2-BD13-576D3978E672}" srcOrd="1" destOrd="0" presId="urn:microsoft.com/office/officeart/2005/8/layout/matrix1"/>
    <dgm:cxn modelId="{5F6F73B6-8BE8-4CC5-9B0B-FA8B0EED1428}" type="presOf" srcId="{19A22802-93DD-4D90-BBCC-C97DA8E6CB14}" destId="{436BF33B-D874-4BC2-993C-F32DB9176A68}" srcOrd="0" destOrd="0" presId="urn:microsoft.com/office/officeart/2005/8/layout/matrix1"/>
    <dgm:cxn modelId="{502EB1C3-0BA5-4B5A-A93D-23BB8F224950}" type="presOf" srcId="{CB81F6C2-6C2A-4E7B-96CE-8936939E8B1F}" destId="{01AC761F-B733-46C2-A336-34F9E844089B}" srcOrd="0" destOrd="0" presId="urn:microsoft.com/office/officeart/2005/8/layout/matrix1"/>
    <dgm:cxn modelId="{164D34C5-3B04-4CE0-A23A-0D4D38A150DA}" srcId="{17CFBBF1-D679-4E9C-B851-10B628570AE4}" destId="{19A22802-93DD-4D90-BBCC-C97DA8E6CB14}" srcOrd="0" destOrd="0" parTransId="{E5AD170B-C44B-47F7-9964-7364C83F1033}" sibTransId="{3D44FDDA-4840-4748-B12E-5B056301B190}"/>
    <dgm:cxn modelId="{FCAE11CD-1DA1-4352-9459-6969592DA8DD}" type="presOf" srcId="{1D14C8B0-5E5A-4267-B2DE-A05E311CF565}" destId="{281681D2-0A8B-40C6-81B0-E76869B6BA41}" srcOrd="0" destOrd="0" presId="urn:microsoft.com/office/officeart/2005/8/layout/matrix1"/>
    <dgm:cxn modelId="{C257ECDE-4023-4E7A-96FE-8F72E6FFE4D1}" srcId="{17CFBBF1-D679-4E9C-B851-10B628570AE4}" destId="{F2A7BCFB-2850-4AFA-AB64-85F4EDC1748C}" srcOrd="1" destOrd="0" parTransId="{0B2E459E-1678-4935-97D8-AB68EBC48516}" sibTransId="{3E314F13-A09D-488B-B19D-75052F9117BC}"/>
    <dgm:cxn modelId="{D249EAF8-BBC4-4DF6-8D6A-D8366B4AB12A}" type="presOf" srcId="{27E7166D-DCC2-43C0-9E70-F3802CB19F15}" destId="{A87FA7EC-AA0E-4F75-9174-E4C9883B5720}" srcOrd="1" destOrd="0" presId="urn:microsoft.com/office/officeart/2005/8/layout/matrix1"/>
    <dgm:cxn modelId="{279FF1FC-7EC8-4F23-B802-3DC6D6CC53C3}" type="presOf" srcId="{27E7166D-DCC2-43C0-9E70-F3802CB19F15}" destId="{3E5A9D8D-3681-454B-8A7F-1D4D8A9E61BA}" srcOrd="0" destOrd="0" presId="urn:microsoft.com/office/officeart/2005/8/layout/matrix1"/>
    <dgm:cxn modelId="{E2458FFE-FF80-4BF6-A4A6-83D783FB81D6}" type="presOf" srcId="{17CFBBF1-D679-4E9C-B851-10B628570AE4}" destId="{AFAC1C0F-543F-41E1-AF6C-21F9A6DB0F5D}" srcOrd="0" destOrd="0" presId="urn:microsoft.com/office/officeart/2005/8/layout/matrix1"/>
    <dgm:cxn modelId="{6E3D7BAF-CF54-4277-92EB-E70943FFFD65}" type="presParOf" srcId="{281681D2-0A8B-40C6-81B0-E76869B6BA41}" destId="{5A9D8AC6-370E-4D0A-91CA-2DCC1FC03306}" srcOrd="0" destOrd="0" presId="urn:microsoft.com/office/officeart/2005/8/layout/matrix1"/>
    <dgm:cxn modelId="{8ECDE596-2283-442D-9141-6D8E54950C0C}" type="presParOf" srcId="{5A9D8AC6-370E-4D0A-91CA-2DCC1FC03306}" destId="{436BF33B-D874-4BC2-993C-F32DB9176A68}" srcOrd="0" destOrd="0" presId="urn:microsoft.com/office/officeart/2005/8/layout/matrix1"/>
    <dgm:cxn modelId="{4752DD2C-FA7B-474A-A571-9D3D8FE7FF26}" type="presParOf" srcId="{5A9D8AC6-370E-4D0A-91CA-2DCC1FC03306}" destId="{7D2002C4-35B3-47E2-BD13-576D3978E672}" srcOrd="1" destOrd="0" presId="urn:microsoft.com/office/officeart/2005/8/layout/matrix1"/>
    <dgm:cxn modelId="{F65EEFB8-5D8B-4A0C-9161-593118076CB9}" type="presParOf" srcId="{5A9D8AC6-370E-4D0A-91CA-2DCC1FC03306}" destId="{93697F13-89CF-4FF5-8651-62F455BBAD71}" srcOrd="2" destOrd="0" presId="urn:microsoft.com/office/officeart/2005/8/layout/matrix1"/>
    <dgm:cxn modelId="{885189BC-5297-468B-B169-083B929A9CF0}" type="presParOf" srcId="{5A9D8AC6-370E-4D0A-91CA-2DCC1FC03306}" destId="{D8F67CB0-C27D-456A-BC60-927BC8517E47}" srcOrd="3" destOrd="0" presId="urn:microsoft.com/office/officeart/2005/8/layout/matrix1"/>
    <dgm:cxn modelId="{AEFE77F1-CA35-4B0C-B2CE-4D9561CF255F}" type="presParOf" srcId="{5A9D8AC6-370E-4D0A-91CA-2DCC1FC03306}" destId="{3E5A9D8D-3681-454B-8A7F-1D4D8A9E61BA}" srcOrd="4" destOrd="0" presId="urn:microsoft.com/office/officeart/2005/8/layout/matrix1"/>
    <dgm:cxn modelId="{E6900187-C38D-4DF7-8485-7739922B59DD}" type="presParOf" srcId="{5A9D8AC6-370E-4D0A-91CA-2DCC1FC03306}" destId="{A87FA7EC-AA0E-4F75-9174-E4C9883B5720}" srcOrd="5" destOrd="0" presId="urn:microsoft.com/office/officeart/2005/8/layout/matrix1"/>
    <dgm:cxn modelId="{688C9F51-C6A3-4FC2-B622-2095EB7D9590}" type="presParOf" srcId="{5A9D8AC6-370E-4D0A-91CA-2DCC1FC03306}" destId="{01AC761F-B733-46C2-A336-34F9E844089B}" srcOrd="6" destOrd="0" presId="urn:microsoft.com/office/officeart/2005/8/layout/matrix1"/>
    <dgm:cxn modelId="{C1A93712-84CB-423E-9C09-F59033E70BD6}" type="presParOf" srcId="{5A9D8AC6-370E-4D0A-91CA-2DCC1FC03306}" destId="{10D1A840-AD09-44BA-92FA-F06A82C820B3}" srcOrd="7" destOrd="0" presId="urn:microsoft.com/office/officeart/2005/8/layout/matrix1"/>
    <dgm:cxn modelId="{CA0E5DD4-9C67-4E43-919C-180EF4436CF1}" type="presParOf" srcId="{281681D2-0A8B-40C6-81B0-E76869B6BA41}" destId="{AFAC1C0F-543F-41E1-AF6C-21F9A6DB0F5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BF33B-D874-4BC2-993C-F32DB9176A68}">
      <dsp:nvSpPr>
        <dsp:cNvPr id="0" name=""/>
        <dsp:cNvSpPr/>
      </dsp:nvSpPr>
      <dsp:spPr>
        <a:xfrm rot="16200000">
          <a:off x="35929" y="-35929"/>
          <a:ext cx="1830092" cy="1901952"/>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t>Decision</a:t>
          </a:r>
        </a:p>
      </dsp:txBody>
      <dsp:txXfrm rot="5400000">
        <a:off x="0" y="0"/>
        <a:ext cx="1901952" cy="1372569"/>
      </dsp:txXfrm>
    </dsp:sp>
    <dsp:sp modelId="{93697F13-89CF-4FF5-8651-62F455BBAD71}">
      <dsp:nvSpPr>
        <dsp:cNvPr id="0" name=""/>
        <dsp:cNvSpPr/>
      </dsp:nvSpPr>
      <dsp:spPr>
        <a:xfrm>
          <a:off x="1901952" y="0"/>
          <a:ext cx="1901952" cy="1830092"/>
        </a:xfrm>
        <a:prstGeom prst="round1Rect">
          <a:avLst/>
        </a:prstGeom>
        <a:solidFill>
          <a:schemeClr val="accent2">
            <a:hueOff val="-518325"/>
            <a:satOff val="-22017"/>
            <a:lumOff val="-1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t>Use</a:t>
          </a:r>
        </a:p>
      </dsp:txBody>
      <dsp:txXfrm>
        <a:off x="1901952" y="0"/>
        <a:ext cx="1901952" cy="1372569"/>
      </dsp:txXfrm>
    </dsp:sp>
    <dsp:sp modelId="{3E5A9D8D-3681-454B-8A7F-1D4D8A9E61BA}">
      <dsp:nvSpPr>
        <dsp:cNvPr id="0" name=""/>
        <dsp:cNvSpPr/>
      </dsp:nvSpPr>
      <dsp:spPr>
        <a:xfrm rot="10800000">
          <a:off x="0" y="1830092"/>
          <a:ext cx="1901952" cy="1830092"/>
        </a:xfrm>
        <a:prstGeom prst="round1Rect">
          <a:avLst/>
        </a:prstGeom>
        <a:solidFill>
          <a:schemeClr val="accent2">
            <a:hueOff val="-1036650"/>
            <a:satOff val="-44034"/>
            <a:lumOff val="-2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t>Care</a:t>
          </a:r>
        </a:p>
      </dsp:txBody>
      <dsp:txXfrm rot="10800000">
        <a:off x="0" y="2287615"/>
        <a:ext cx="1901952" cy="1372569"/>
      </dsp:txXfrm>
    </dsp:sp>
    <dsp:sp modelId="{01AC761F-B733-46C2-A336-34F9E844089B}">
      <dsp:nvSpPr>
        <dsp:cNvPr id="0" name=""/>
        <dsp:cNvSpPr/>
      </dsp:nvSpPr>
      <dsp:spPr>
        <a:xfrm rot="5400000">
          <a:off x="1937881" y="1794162"/>
          <a:ext cx="1830092" cy="1901952"/>
        </a:xfrm>
        <a:prstGeom prst="round1Rect">
          <a:avLst/>
        </a:prstGeom>
        <a:solidFill>
          <a:schemeClr val="accent2">
            <a:hueOff val="-1554975"/>
            <a:satOff val="-66051"/>
            <a:lumOff val="-3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t>Multiple</a:t>
          </a:r>
        </a:p>
      </dsp:txBody>
      <dsp:txXfrm rot="-5400000">
        <a:off x="1901952" y="2287615"/>
        <a:ext cx="1901952" cy="1372569"/>
      </dsp:txXfrm>
    </dsp:sp>
    <dsp:sp modelId="{AFAC1C0F-543F-41E1-AF6C-21F9A6DB0F5D}">
      <dsp:nvSpPr>
        <dsp:cNvPr id="0" name=""/>
        <dsp:cNvSpPr/>
      </dsp:nvSpPr>
      <dsp:spPr>
        <a:xfrm>
          <a:off x="1331366" y="1372569"/>
          <a:ext cx="1141171" cy="915046"/>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Steward</a:t>
          </a:r>
        </a:p>
      </dsp:txBody>
      <dsp:txXfrm>
        <a:off x="1376035" y="1417238"/>
        <a:ext cx="1051833" cy="82570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name of the lesson is a link to the website where the lesson can be viewed or downloaded.</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588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#4</a:t>
            </a:r>
          </a:p>
          <a:p>
            <a:r>
              <a:rPr lang="en-US"/>
              <a:t>Use these examples if needed. </a:t>
            </a:r>
          </a:p>
        </p:txBody>
      </p:sp>
      <p:sp>
        <p:nvSpPr>
          <p:cNvPr id="4" name="Slide Number Placeholder 3"/>
          <p:cNvSpPr>
            <a:spLocks noGrp="1"/>
          </p:cNvSpPr>
          <p:nvPr>
            <p:ph type="sldNum" sz="quarter" idx="5"/>
          </p:nvPr>
        </p:nvSpPr>
        <p:spPr/>
        <p:txBody>
          <a:bodyPr/>
          <a:lstStyle/>
          <a:p>
            <a:fld id="{053E9396-F393-4B24-AF69-59B36568AAFD}" type="slidenum">
              <a:rPr lang="en-US" smtClean="0"/>
              <a:t>10</a:t>
            </a:fld>
            <a:endParaRPr lang="en-US"/>
          </a:p>
        </p:txBody>
      </p:sp>
    </p:spTree>
    <p:extLst>
      <p:ext uri="{BB962C8B-B14F-4D97-AF65-F5344CB8AC3E}">
        <p14:creationId xmlns:p14="http://schemas.microsoft.com/office/powerpoint/2010/main" val="95379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#4</a:t>
            </a:r>
          </a:p>
          <a:p>
            <a:r>
              <a:rPr lang="en-US"/>
              <a:t>Use these examples if needed. </a:t>
            </a:r>
          </a:p>
        </p:txBody>
      </p:sp>
      <p:sp>
        <p:nvSpPr>
          <p:cNvPr id="4" name="Slide Number Placeholder 3"/>
          <p:cNvSpPr>
            <a:spLocks noGrp="1"/>
          </p:cNvSpPr>
          <p:nvPr>
            <p:ph type="sldNum" sz="quarter" idx="5"/>
          </p:nvPr>
        </p:nvSpPr>
        <p:spPr/>
        <p:txBody>
          <a:bodyPr/>
          <a:lstStyle/>
          <a:p>
            <a:fld id="{053E9396-F393-4B24-AF69-59B36568AAFD}" type="slidenum">
              <a:rPr lang="en-US" smtClean="0"/>
              <a:t>11</a:t>
            </a:fld>
            <a:endParaRPr lang="en-US"/>
          </a:p>
        </p:txBody>
      </p:sp>
    </p:spTree>
    <p:extLst>
      <p:ext uri="{BB962C8B-B14F-4D97-AF65-F5344CB8AC3E}">
        <p14:creationId xmlns:p14="http://schemas.microsoft.com/office/powerpoint/2010/main" val="2217908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a:t>
            </a:r>
          </a:p>
          <a:p>
            <a:r>
              <a:rPr lang="en-US" dirty="0"/>
              <a:t> Use these examples if needed. </a:t>
            </a:r>
          </a:p>
        </p:txBody>
      </p:sp>
      <p:sp>
        <p:nvSpPr>
          <p:cNvPr id="4" name="Slide Number Placeholder 3"/>
          <p:cNvSpPr>
            <a:spLocks noGrp="1"/>
          </p:cNvSpPr>
          <p:nvPr>
            <p:ph type="sldNum" sz="quarter" idx="5"/>
          </p:nvPr>
        </p:nvSpPr>
        <p:spPr/>
        <p:txBody>
          <a:bodyPr/>
          <a:lstStyle/>
          <a:p>
            <a:fld id="{053E9396-F393-4B24-AF69-59B36568AAFD}" type="slidenum">
              <a:rPr lang="en-US" smtClean="0"/>
              <a:t>12</a:t>
            </a:fld>
            <a:endParaRPr lang="en-US"/>
          </a:p>
        </p:txBody>
      </p:sp>
    </p:spTree>
    <p:extLst>
      <p:ext uri="{BB962C8B-B14F-4D97-AF65-F5344CB8AC3E}">
        <p14:creationId xmlns:p14="http://schemas.microsoft.com/office/powerpoint/2010/main" val="2715046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students will decide what criteria should be considered when making a decision about the equipment. You can model this process using the Decision Table Example. Remind the students that the equipment has to be for everyone in the school, which is why this is already on the Decision Table (additional instructions are provided in the lesson).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13</a:t>
            </a:fld>
            <a:endParaRPr lang="en-US"/>
          </a:p>
        </p:txBody>
      </p:sp>
    </p:spTree>
    <p:extLst>
      <p:ext uri="{BB962C8B-B14F-4D97-AF65-F5344CB8AC3E}">
        <p14:creationId xmlns:p14="http://schemas.microsoft.com/office/powerpoint/2010/main" val="129027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allowing students to brainstorm ideas for criteria, have them choose the ones they want to use. They will write their criteria in the first column of the Decision Table. As students list their criteria, refer to the TEACHER NOTE at the beginning of the lesson. Environment, culture, current/future generations, and economics will come up later in the lesson.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then help the student rate the equipment based on their criteria. You will either work through this whole group or allow groups to share their ideas depending on what approach you took.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44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students have listed their criteria, they should continue to work through the Decision Table. </a:t>
            </a:r>
          </a:p>
        </p:txBody>
      </p:sp>
      <p:sp>
        <p:nvSpPr>
          <p:cNvPr id="4" name="Slide Number Placeholder 3"/>
          <p:cNvSpPr>
            <a:spLocks noGrp="1"/>
          </p:cNvSpPr>
          <p:nvPr>
            <p:ph type="sldNum" sz="quarter" idx="5"/>
          </p:nvPr>
        </p:nvSpPr>
        <p:spPr/>
        <p:txBody>
          <a:bodyPr/>
          <a:lstStyle/>
          <a:p>
            <a:fld id="{053E9396-F393-4B24-AF69-59B36568AAFD}" type="slidenum">
              <a:rPr lang="en-US" smtClean="0"/>
              <a:t>15</a:t>
            </a:fld>
            <a:endParaRPr lang="en-US"/>
          </a:p>
        </p:txBody>
      </p:sp>
    </p:spTree>
    <p:extLst>
      <p:ext uri="{BB962C8B-B14F-4D97-AF65-F5344CB8AC3E}">
        <p14:creationId xmlns:p14="http://schemas.microsoft.com/office/powerpoint/2010/main" val="4155562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#7</a:t>
            </a:r>
          </a:p>
          <a:p>
            <a:r>
              <a:rPr lang="en-US" dirty="0"/>
              <a:t>As a whole class, have students share the criteria they used to complete their Decision Table. As students share their criteria, help them decide which category the criterion fall under and why. (Refer to the teacher notes at the beginning of the lesson). Using the polling tech tools would provide another strategy for gathering information. </a:t>
            </a:r>
          </a:p>
        </p:txBody>
      </p:sp>
      <p:sp>
        <p:nvSpPr>
          <p:cNvPr id="4" name="Slide Number Placeholder 3"/>
          <p:cNvSpPr>
            <a:spLocks noGrp="1"/>
          </p:cNvSpPr>
          <p:nvPr>
            <p:ph type="sldNum" sz="quarter" idx="5"/>
          </p:nvPr>
        </p:nvSpPr>
        <p:spPr/>
        <p:txBody>
          <a:bodyPr/>
          <a:lstStyle/>
          <a:p>
            <a:fld id="{053E9396-F393-4B24-AF69-59B36568AAFD}" type="slidenum">
              <a:rPr lang="en-US" smtClean="0"/>
              <a:t>16</a:t>
            </a:fld>
            <a:endParaRPr lang="en-US"/>
          </a:p>
        </p:txBody>
      </p:sp>
    </p:spTree>
    <p:extLst>
      <p:ext uri="{BB962C8B-B14F-4D97-AF65-F5344CB8AC3E}">
        <p14:creationId xmlns:p14="http://schemas.microsoft.com/office/powerpoint/2010/main" val="3127387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#8</a:t>
            </a:r>
          </a:p>
          <a:p>
            <a:r>
              <a:rPr lang="en-US" dirty="0"/>
              <a:t>Students should realize they used more than one criterion to make a decision.</a:t>
            </a:r>
          </a:p>
        </p:txBody>
      </p:sp>
      <p:sp>
        <p:nvSpPr>
          <p:cNvPr id="4" name="Slide Number Placeholder 3"/>
          <p:cNvSpPr>
            <a:spLocks noGrp="1"/>
          </p:cNvSpPr>
          <p:nvPr>
            <p:ph type="sldNum" sz="quarter" idx="5"/>
          </p:nvPr>
        </p:nvSpPr>
        <p:spPr/>
        <p:txBody>
          <a:bodyPr/>
          <a:lstStyle/>
          <a:p>
            <a:fld id="{053E9396-F393-4B24-AF69-59B36568AAFD}" type="slidenum">
              <a:rPr lang="en-US" smtClean="0"/>
              <a:t>17</a:t>
            </a:fld>
            <a:endParaRPr lang="en-US"/>
          </a:p>
        </p:txBody>
      </p:sp>
    </p:spTree>
    <p:extLst>
      <p:ext uri="{BB962C8B-B14F-4D97-AF65-F5344CB8AC3E}">
        <p14:creationId xmlns:p14="http://schemas.microsoft.com/office/powerpoint/2010/main" val="3358036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#9</a:t>
            </a:r>
          </a:p>
          <a:p>
            <a:r>
              <a:rPr lang="en-US" dirty="0"/>
              <a:t>Assessment or Check for understanding. </a:t>
            </a:r>
          </a:p>
          <a:p>
            <a:r>
              <a:rPr lang="en-US" dirty="0"/>
              <a:t>You may complete this either </a:t>
            </a:r>
            <a:r>
              <a:rPr lang="en-US"/>
              <a:t>individually, or </a:t>
            </a:r>
            <a:r>
              <a:rPr lang="en-US" dirty="0"/>
              <a:t>by having student write their sentence on the whiteboard, or in the platform chat box.</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18</a:t>
            </a:fld>
            <a:endParaRPr lang="en-US"/>
          </a:p>
        </p:txBody>
      </p:sp>
    </p:spTree>
    <p:extLst>
      <p:ext uri="{BB962C8B-B14F-4D97-AF65-F5344CB8AC3E}">
        <p14:creationId xmlns:p14="http://schemas.microsoft.com/office/powerpoint/2010/main" val="381851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refers back to the lesson objective. Allow the student to discuss their understanding of the day’s lesson. </a:t>
            </a:r>
          </a:p>
        </p:txBody>
      </p:sp>
      <p:sp>
        <p:nvSpPr>
          <p:cNvPr id="4" name="Slide Number Placeholder 3"/>
          <p:cNvSpPr>
            <a:spLocks noGrp="1"/>
          </p:cNvSpPr>
          <p:nvPr>
            <p:ph type="sldNum" sz="quarter" idx="5"/>
          </p:nvPr>
        </p:nvSpPr>
        <p:spPr/>
        <p:txBody>
          <a:bodyPr/>
          <a:lstStyle/>
          <a:p>
            <a:fld id="{053E9396-F393-4B24-AF69-59B36568AAFD}" type="slidenum">
              <a:rPr lang="en-US" smtClean="0"/>
              <a:t>19</a:t>
            </a:fld>
            <a:endParaRPr lang="en-US"/>
          </a:p>
        </p:txBody>
      </p:sp>
    </p:spTree>
    <p:extLst>
      <p:ext uri="{BB962C8B-B14F-4D97-AF65-F5344CB8AC3E}">
        <p14:creationId xmlns:p14="http://schemas.microsoft.com/office/powerpoint/2010/main" val="210174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chance to share the Essential Question for this unit and have a discussion about their role as stewards of Wyoming’s agriculture.</a:t>
            </a:r>
          </a:p>
        </p:txBody>
      </p:sp>
      <p:sp>
        <p:nvSpPr>
          <p:cNvPr id="4" name="Slide Number Placeholder 3"/>
          <p:cNvSpPr>
            <a:spLocks noGrp="1"/>
          </p:cNvSpPr>
          <p:nvPr>
            <p:ph type="sldNum" sz="quarter" idx="5"/>
          </p:nvPr>
        </p:nvSpPr>
        <p:spPr/>
        <p:txBody>
          <a:bodyPr/>
          <a:lstStyle/>
          <a:p>
            <a:fld id="{F3113BC3-2464-405E-940C-2A4155AFCAF7}" type="slidenum">
              <a:rPr lang="en-US" smtClean="0"/>
              <a:t>2</a:t>
            </a:fld>
            <a:endParaRPr lang="en-US"/>
          </a:p>
        </p:txBody>
      </p:sp>
    </p:spTree>
    <p:extLst>
      <p:ext uri="{BB962C8B-B14F-4D97-AF65-F5344CB8AC3E}">
        <p14:creationId xmlns:p14="http://schemas.microsoft.com/office/powerpoint/2010/main" val="220584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Review the lesson objective with students so they understand the focus of the lesson for the day. </a:t>
            </a:r>
          </a:p>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31897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Review the vocabulary words with the students guiding them to develop an understanding for each of the listed words. </a:t>
            </a:r>
          </a:p>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a:p>
        </p:txBody>
      </p:sp>
    </p:spTree>
    <p:extLst>
      <p:ext uri="{BB962C8B-B14F-4D97-AF65-F5344CB8AC3E}">
        <p14:creationId xmlns:p14="http://schemas.microsoft.com/office/powerpoint/2010/main" val="2723889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Procedure #1 and #2:</a:t>
            </a:r>
          </a:p>
          <a:p>
            <a:pPr defTabSz="942289">
              <a:defRPr/>
            </a:pPr>
            <a:r>
              <a:rPr lang="en-US" dirty="0"/>
              <a:t>Have students share examples of stewardship. You could do this as a whole group or place students in break-out rooms. Explain that the students are stewards of the school's playground. You can use an area other than the playground, if you wish.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77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  </a:t>
            </a:r>
          </a:p>
          <a:p>
            <a:r>
              <a:rPr lang="en-US" dirty="0"/>
              <a:t>Students can share in a discussion or they can use a virtual sticky note tool like </a:t>
            </a:r>
            <a:r>
              <a:rPr lang="en-US" dirty="0" err="1"/>
              <a:t>Scrumblr</a:t>
            </a:r>
            <a:r>
              <a:rPr lang="en-US" dirty="0"/>
              <a:t> or Pinup.</a:t>
            </a:r>
          </a:p>
        </p:txBody>
      </p:sp>
      <p:sp>
        <p:nvSpPr>
          <p:cNvPr id="4" name="Slide Number Placeholder 3"/>
          <p:cNvSpPr>
            <a:spLocks noGrp="1"/>
          </p:cNvSpPr>
          <p:nvPr>
            <p:ph type="sldNum" sz="quarter" idx="5"/>
          </p:nvPr>
        </p:nvSpPr>
        <p:spPr/>
        <p:txBody>
          <a:bodyPr/>
          <a:lstStyle/>
          <a:p>
            <a:fld id="{053E9396-F393-4B24-AF69-59B36568AAFD}" type="slidenum">
              <a:rPr lang="en-US" smtClean="0"/>
              <a:t>6</a:t>
            </a:fld>
            <a:endParaRPr lang="en-US"/>
          </a:p>
        </p:txBody>
      </p:sp>
    </p:spTree>
    <p:extLst>
      <p:ext uri="{BB962C8B-B14F-4D97-AF65-F5344CB8AC3E}">
        <p14:creationId xmlns:p14="http://schemas.microsoft.com/office/powerpoint/2010/main" val="3174684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Procedure #3</a:t>
            </a:r>
          </a:p>
          <a:p>
            <a:pPr defTabSz="942289">
              <a:defRPr/>
            </a:pPr>
            <a:r>
              <a:rPr lang="en-US" dirty="0"/>
              <a:t>This would be a place where you could use a mind mapping tools such as </a:t>
            </a:r>
            <a:r>
              <a:rPr lang="en-US" dirty="0" err="1"/>
              <a:t>Mindmeister</a:t>
            </a:r>
            <a:r>
              <a:rPr lang="en-US" dirty="0"/>
              <a:t> or </a:t>
            </a:r>
            <a:r>
              <a:rPr lang="en-US" dirty="0" err="1"/>
              <a:t>Kidspiration</a:t>
            </a:r>
            <a:r>
              <a:rPr lang="en-US" dirty="0"/>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86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Procedure #4</a:t>
            </a:r>
          </a:p>
          <a:p>
            <a:pPr defTabSz="942289">
              <a:defRPr/>
            </a:pPr>
            <a:r>
              <a:rPr lang="en-US" dirty="0"/>
              <a:t>Examples of four types of equipment are provided on the next four slides. Your students can use these examples or they can come up with their own. Consider nontraditional playground equipment (grass hill, outdoor classrooms, tables). You will fill this out as a class. You can have the students provide the ideas and you fill it out or allow different students the opportunity to write in the spaces. You can provide students their own copy of the decision table to complete with a partner or follow along as the class develops one together.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0ACAE-4589-4278-9861-16833F2F99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20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a:t>
            </a:r>
          </a:p>
          <a:p>
            <a:r>
              <a:rPr lang="en-US" dirty="0"/>
              <a:t>Use these examples if needed. </a:t>
            </a:r>
          </a:p>
        </p:txBody>
      </p:sp>
      <p:sp>
        <p:nvSpPr>
          <p:cNvPr id="4" name="Slide Number Placeholder 3"/>
          <p:cNvSpPr>
            <a:spLocks noGrp="1"/>
          </p:cNvSpPr>
          <p:nvPr>
            <p:ph type="sldNum" sz="quarter" idx="5"/>
          </p:nvPr>
        </p:nvSpPr>
        <p:spPr/>
        <p:txBody>
          <a:bodyPr/>
          <a:lstStyle/>
          <a:p>
            <a:fld id="{053E9396-F393-4B24-AF69-59B36568AAFD}" type="slidenum">
              <a:rPr lang="en-US" smtClean="0"/>
              <a:t>9</a:t>
            </a:fld>
            <a:endParaRPr lang="en-US"/>
          </a:p>
        </p:txBody>
      </p:sp>
    </p:spTree>
    <p:extLst>
      <p:ext uri="{BB962C8B-B14F-4D97-AF65-F5344CB8AC3E}">
        <p14:creationId xmlns:p14="http://schemas.microsoft.com/office/powerpoint/2010/main" val="89225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93713B-5B5C-4120-8C47-043A680D3A04}"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93713B-5B5C-4120-8C47-043A680D3A04}"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yaitc.org/lesson/lesson-one-complex-consideration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3.jpeg"/><Relationship Id="rId7" Type="http://schemas.openxmlformats.org/officeDocument/2006/relationships/hyperlink" Target="http://www.flickr.com/photos/7776581@N04/4698869032/in/pool-84813391@N00/"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creativecommons.org/licenses/by-sa/3.0/" TargetMode="External"/><Relationship Id="rId5" Type="http://schemas.openxmlformats.org/officeDocument/2006/relationships/hyperlink" Target="https://english.stackexchange.com/questions/76948/what-is-this-piece-of-childrens-playground-apparatus-called" TargetMode="External"/><Relationship Id="rId4" Type="http://schemas.openxmlformats.org/officeDocument/2006/relationships/image" Target="../media/image14.jpeg"/><Relationship Id="rId9" Type="http://schemas.openxmlformats.org/officeDocument/2006/relationships/hyperlink" Target="https://commons.wikimedia.org/wiki/File:Krak%C3%B3w_Koz%C5%82%C3%B3wek_-_the_carousel_on_the_playground_for_children.JP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flickr.com/photos/cleopatra69/8568815035"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hyperlink" Target="https://creativecommons.org/licenses/by-sa/3.0/" TargetMode="External"/><Relationship Id="rId4" Type="http://schemas.openxmlformats.org/officeDocument/2006/relationships/hyperlink" Target="https://en.wikipedia.org/wiki/Playground_slide" TargetMode="External"/><Relationship Id="rId9"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commons.wikimedia.org/wiki/File:Playground_swings.jpg" TargetMode="External"/><Relationship Id="rId5" Type="http://schemas.openxmlformats.org/officeDocument/2006/relationships/image" Target="../media/image20.jpeg"/><Relationship Id="rId4" Type="http://schemas.openxmlformats.org/officeDocument/2006/relationships/hyperlink" Target="https://pxhere.com/ko/photo/709394"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yaitc.org/wp-content/uploads/2019/10/5AgL1-Worksheet-and-Resources.pdf" TargetMode="External"/><Relationship Id="rId3" Type="http://schemas.openxmlformats.org/officeDocument/2006/relationships/image" Target="../media/image21.jpeg"/><Relationship Id="rId7" Type="http://schemas.openxmlformats.org/officeDocument/2006/relationships/hyperlink" Target="https://creativecommons.org/licenses/by-nc-sa/3.0/"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www.pxfuel.com/en/search?q=Playground%2C+Slide" TargetMode="External"/><Relationship Id="rId5" Type="http://schemas.openxmlformats.org/officeDocument/2006/relationships/image" Target="../media/image22.jpeg"/><Relationship Id="rId4" Type="http://schemas.openxmlformats.org/officeDocument/2006/relationships/hyperlink" Target="https://elmedicodemihijo.com/tag/urgencia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yaitc.org/wp-content/uploads/2019/10/5AgL1-Worksheet-and-Resources.pdf"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s://commons.wikimedia.org/wiki/File:Tree_planting_001.jpg"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ypard.net/news/farmers-and-food-system-leaders-tomorrow" TargetMode="External"/><Relationship Id="rId11" Type="http://schemas.openxmlformats.org/officeDocument/2006/relationships/hyperlink" Target="https://creativecommons.org/licenses/by/3.0/" TargetMode="External"/><Relationship Id="rId5" Type="http://schemas.openxmlformats.org/officeDocument/2006/relationships/image" Target="../media/image5.jpeg"/><Relationship Id="rId10" Type="http://schemas.openxmlformats.org/officeDocument/2006/relationships/hyperlink" Target="https://creativecommons.org/licenses/by-sa/3.0/" TargetMode="External"/><Relationship Id="rId4" Type="http://schemas.openxmlformats.org/officeDocument/2006/relationships/hyperlink" Target="http://commons.wikimedia.org/wiki/File:US_Navy_100423-N-9860Y-001_Sailors_assigned_to_the_Center_for_Naval_Aviation_Technical_Training_Unit_Whidbey_Island_collect_trash_in_the_Saratoga_Heights_housing_area_during_the_Great_American_Clean_Up.jpg" TargetMode="External"/><Relationship Id="rId9" Type="http://schemas.openxmlformats.org/officeDocument/2006/relationships/hyperlink" Target="https://creativecommons.org/licenses/by/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Playground_at_Hudson_Springs_Park.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yaitc.org/wp-content/uploads/2019/10/5AgL1-Worksheet-and-Resource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creativecommons.org/licenses/by-nd/3.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pxhere.com/en/photo/516027" TargetMode="External"/><Relationship Id="rId5" Type="http://schemas.openxmlformats.org/officeDocument/2006/relationships/image" Target="../media/image12.jpeg"/><Relationship Id="rId4" Type="http://schemas.openxmlformats.org/officeDocument/2006/relationships/hyperlink" Target="http://www.offcumden.com/2013/07/our-trip-to-center-parcs-whinfell-par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6858866" y="3572652"/>
            <a:ext cx="5155894" cy="937703"/>
          </a:xfrm>
        </p:spPr>
        <p:txBody>
          <a:bodyPr anchor="b">
            <a:normAutofit/>
          </a:bodyPr>
          <a:lstStyle/>
          <a:p>
            <a:r>
              <a:rPr lang="en-US" sz="5400" b="1">
                <a:solidFill>
                  <a:schemeClr val="accent3"/>
                </a:solidFill>
                <a:latin typeface="Arial" panose="020B0604020202020204" pitchFamily="34" charset="0"/>
                <a:cs typeface="Arial" panose="020B0604020202020204" pitchFamily="34" charset="0"/>
              </a:rPr>
              <a:t>Agriculture</a:t>
            </a:r>
          </a:p>
        </p:txBody>
      </p:sp>
      <p:pic>
        <p:nvPicPr>
          <p:cNvPr id="7" name="Picture 6" descr="A picture containing person, child, little, boy&#10;&#10;Description automatically generated">
            <a:extLst>
              <a:ext uri="{FF2B5EF4-FFF2-40B4-BE49-F238E27FC236}">
                <a16:creationId xmlns:a16="http://schemas.microsoft.com/office/drawing/2014/main" id="{BC090217-2350-4882-9F62-65C3941799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6314" y="990305"/>
            <a:ext cx="2501708" cy="2501708"/>
          </a:xfrm>
          <a:prstGeom prst="rect">
            <a:avLst/>
          </a:prstGeom>
        </p:spPr>
      </p:pic>
      <p:sp>
        <p:nvSpPr>
          <p:cNvPr id="3" name="TextBox 2">
            <a:extLst>
              <a:ext uri="{FF2B5EF4-FFF2-40B4-BE49-F238E27FC236}">
                <a16:creationId xmlns:a16="http://schemas.microsoft.com/office/drawing/2014/main" id="{5991144A-7334-4DE7-85DE-F01E4BC27062}"/>
              </a:ext>
            </a:extLst>
          </p:cNvPr>
          <p:cNvSpPr txBox="1"/>
          <p:nvPr/>
        </p:nvSpPr>
        <p:spPr>
          <a:xfrm>
            <a:off x="6785214" y="4500081"/>
            <a:ext cx="5229546" cy="1815882"/>
          </a:xfrm>
          <a:prstGeom prst="rect">
            <a:avLst/>
          </a:prstGeom>
          <a:noFill/>
        </p:spPr>
        <p:txBody>
          <a:bodyPr wrap="square" lIns="91440" tIns="45720" rIns="91440" bIns="45720" rtlCol="0" anchor="t">
            <a:spAutoFit/>
          </a:bodyPr>
          <a:lstStyle/>
          <a:p>
            <a:pPr algn="ctr"/>
            <a:r>
              <a:rPr lang="en-US" sz="4800" dirty="0">
                <a:solidFill>
                  <a:schemeClr val="bg1"/>
                </a:solidFill>
                <a:latin typeface="Arial"/>
                <a:cs typeface="Arial"/>
              </a:rPr>
              <a:t>5</a:t>
            </a:r>
            <a:r>
              <a:rPr lang="en-US" sz="4800" baseline="30000" dirty="0">
                <a:solidFill>
                  <a:schemeClr val="bg1"/>
                </a:solidFill>
                <a:latin typeface="Arial"/>
                <a:cs typeface="Arial"/>
              </a:rPr>
              <a:t>th</a:t>
            </a:r>
            <a:r>
              <a:rPr lang="en-US" sz="4800" dirty="0">
                <a:solidFill>
                  <a:schemeClr val="bg1"/>
                </a:solidFill>
                <a:latin typeface="Arial"/>
                <a:cs typeface="Arial"/>
              </a:rPr>
              <a:t> grade</a:t>
            </a:r>
            <a:endParaRPr lang="en-US" sz="3200" dirty="0">
              <a:solidFill>
                <a:schemeClr val="bg1"/>
              </a:solidFill>
              <a:latin typeface="Arial"/>
              <a:cs typeface="Arial"/>
            </a:endParaRPr>
          </a:p>
          <a:p>
            <a:pPr algn="ctr"/>
            <a:r>
              <a:rPr lang="en-US" sz="3200" dirty="0">
                <a:solidFill>
                  <a:schemeClr val="bg1"/>
                </a:solidFill>
                <a:latin typeface="Arial"/>
                <a:cs typeface="Arial"/>
              </a:rPr>
              <a:t>Lesson 1: </a:t>
            </a:r>
          </a:p>
          <a:p>
            <a:pPr algn="ctr"/>
            <a:r>
              <a:rPr lang="en-US" sz="3200">
                <a:solidFill>
                  <a:srgbClr val="0070C0"/>
                </a:solidFill>
                <a:latin typeface="Arial"/>
                <a:cs typeface="Arial"/>
                <a:hlinkClick r:id="rId5">
                  <a:extLst>
                    <a:ext uri="{A12FA001-AC4F-418D-AE19-62706E023703}">
                      <ahyp:hlinkClr xmlns:ahyp="http://schemas.microsoft.com/office/drawing/2018/hyperlinkcolor" val="tx"/>
                    </a:ext>
                  </a:extLst>
                </a:hlinkClick>
              </a:rPr>
              <a:t>Complex </a:t>
            </a:r>
            <a:r>
              <a:rPr lang="en-US" sz="3200" dirty="0">
                <a:solidFill>
                  <a:srgbClr val="0070C0"/>
                </a:solidFill>
                <a:latin typeface="Arial"/>
                <a:cs typeface="Arial"/>
                <a:hlinkClick r:id="rId5">
                  <a:extLst>
                    <a:ext uri="{A12FA001-AC4F-418D-AE19-62706E023703}">
                      <ahyp:hlinkClr xmlns:ahyp="http://schemas.microsoft.com/office/drawing/2018/hyperlinkcolor" val="tx"/>
                    </a:ext>
                  </a:extLst>
                </a:hlinkClick>
              </a:rPr>
              <a:t>Considerations</a:t>
            </a:r>
            <a:endParaRPr lang="en-US" sz="3200" dirty="0">
              <a:solidFill>
                <a:srgbClr val="0070C0"/>
              </a:solidFill>
              <a:latin typeface="Arial"/>
              <a:cs typeface="Arial"/>
            </a:endParaRPr>
          </a:p>
        </p:txBody>
      </p:sp>
    </p:spTree>
    <p:extLst>
      <p:ext uri="{BB962C8B-B14F-4D97-AF65-F5344CB8AC3E}">
        <p14:creationId xmlns:p14="http://schemas.microsoft.com/office/powerpoint/2010/main" val="10611289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97D1C-0809-4FAD-8555-F178E32B7ABC}"/>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Spinning Activities</a:t>
            </a:r>
          </a:p>
        </p:txBody>
      </p:sp>
      <p:pic>
        <p:nvPicPr>
          <p:cNvPr id="12" name="Picture 11" descr="A chair sitting in the grass&#10;&#10;Description automatically generated">
            <a:extLst>
              <a:ext uri="{FF2B5EF4-FFF2-40B4-BE49-F238E27FC236}">
                <a16:creationId xmlns:a16="http://schemas.microsoft.com/office/drawing/2014/main" id="{A99A4B5F-5B38-4AD6-9CCC-3F968D2E9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40" y="1021946"/>
            <a:ext cx="3425609" cy="2569206"/>
          </a:xfrm>
          <a:prstGeom prst="rect">
            <a:avLst/>
          </a:prstGeom>
        </p:spPr>
      </p:pic>
      <p:cxnSp>
        <p:nvCxnSpPr>
          <p:cNvPr id="30" name="Straight Connector 29">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descr="A person in a fenced in area&#10;&#10;Description automatically generated">
            <a:extLst>
              <a:ext uri="{FF2B5EF4-FFF2-40B4-BE49-F238E27FC236}">
                <a16:creationId xmlns:a16="http://schemas.microsoft.com/office/drawing/2014/main" id="{80B645E2-A3A9-4C7E-88B8-A297E3C2FB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2576" b="15552"/>
          <a:stretch/>
        </p:blipFill>
        <p:spPr>
          <a:xfrm>
            <a:off x="8485534" y="1021946"/>
            <a:ext cx="3386421" cy="2577955"/>
          </a:xfrm>
          <a:prstGeom prst="rect">
            <a:avLst/>
          </a:prstGeom>
        </p:spPr>
      </p:pic>
      <p:cxnSp>
        <p:nvCxnSpPr>
          <p:cNvPr id="32" name="Straight Connector 31">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5A863D-6FFE-429F-8EF0-AC6EFBD779D8}"/>
              </a:ext>
            </a:extLst>
          </p:cNvPr>
          <p:cNvSpPr txBox="1"/>
          <p:nvPr/>
        </p:nvSpPr>
        <p:spPr>
          <a:xfrm>
            <a:off x="9308516" y="3412777"/>
            <a:ext cx="2565125" cy="200055"/>
          </a:xfrm>
          <a:prstGeom prst="rect">
            <a:avLst/>
          </a:prstGeom>
          <a:noFill/>
        </p:spPr>
        <p:txBody>
          <a:bodyPr wrap="none" rtlCol="0">
            <a:spAutoFit/>
          </a:bodyPr>
          <a:lstStyle/>
          <a:p>
            <a:pPr algn="r">
              <a:spcAft>
                <a:spcPts val="600"/>
              </a:spcAft>
            </a:pPr>
            <a:r>
              <a:rPr lang="en-US" sz="700" dirty="0">
                <a:solidFill>
                  <a:srgbClr val="FFFFFF"/>
                </a:solidFill>
                <a:hlinkClick r:id="rId5" tooltip="https://english.stackexchange.com/questions/76948/what-is-this-piece-of-childrens-playground-apparatus-called">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
        <p:nvSpPr>
          <p:cNvPr id="13" name="TextBox 12">
            <a:extLst>
              <a:ext uri="{FF2B5EF4-FFF2-40B4-BE49-F238E27FC236}">
                <a16:creationId xmlns:a16="http://schemas.microsoft.com/office/drawing/2014/main" id="{0168A936-5E3A-49C7-AD28-D94EAE358887}"/>
              </a:ext>
            </a:extLst>
          </p:cNvPr>
          <p:cNvSpPr txBox="1"/>
          <p:nvPr/>
        </p:nvSpPr>
        <p:spPr>
          <a:xfrm>
            <a:off x="1180524" y="3391097"/>
            <a:ext cx="2565125" cy="200055"/>
          </a:xfrm>
          <a:prstGeom prst="rect">
            <a:avLst/>
          </a:prstGeom>
          <a:noFill/>
        </p:spPr>
        <p:txBody>
          <a:bodyPr wrap="none" rtlCol="0">
            <a:spAutoFit/>
          </a:bodyPr>
          <a:lstStyle/>
          <a:p>
            <a:pPr algn="r">
              <a:spcAft>
                <a:spcPts val="600"/>
              </a:spcAft>
            </a:pPr>
            <a:r>
              <a:rPr lang="en-US" sz="700" dirty="0">
                <a:solidFill>
                  <a:srgbClr val="FFFFFF"/>
                </a:solidFill>
                <a:hlinkClick r:id="rId7" tooltip="http://www.flickr.com/photos/7776581@N04/4698869032/in/pool-84813391@N00/">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pic>
        <p:nvPicPr>
          <p:cNvPr id="6" name="Picture 5" descr="A bench in a park&#10;&#10;Description automatically generated">
            <a:extLst>
              <a:ext uri="{FF2B5EF4-FFF2-40B4-BE49-F238E27FC236}">
                <a16:creationId xmlns:a16="http://schemas.microsoft.com/office/drawing/2014/main" id="{C0D4CFA7-5FF6-4205-91B0-E46421DE7F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85730" y="1021946"/>
            <a:ext cx="3495020" cy="2622694"/>
          </a:xfrm>
          <a:prstGeom prst="rect">
            <a:avLst/>
          </a:prstGeom>
        </p:spPr>
      </p:pic>
      <p:sp>
        <p:nvSpPr>
          <p:cNvPr id="14" name="TextBox 13">
            <a:extLst>
              <a:ext uri="{FF2B5EF4-FFF2-40B4-BE49-F238E27FC236}">
                <a16:creationId xmlns:a16="http://schemas.microsoft.com/office/drawing/2014/main" id="{ABB2625B-9DB4-443B-BB9E-B0CD6A94E702}"/>
              </a:ext>
            </a:extLst>
          </p:cNvPr>
          <p:cNvSpPr txBox="1"/>
          <p:nvPr/>
        </p:nvSpPr>
        <p:spPr>
          <a:xfrm>
            <a:off x="5315624" y="3444585"/>
            <a:ext cx="2565126" cy="200055"/>
          </a:xfrm>
          <a:prstGeom prst="rect">
            <a:avLst/>
          </a:prstGeom>
          <a:noFill/>
        </p:spPr>
        <p:txBody>
          <a:bodyPr wrap="none" rtlCol="0">
            <a:spAutoFit/>
          </a:bodyPr>
          <a:lstStyle/>
          <a:p>
            <a:r>
              <a:rPr lang="en-US" sz="700" dirty="0">
                <a:solidFill>
                  <a:schemeClr val="bg1"/>
                </a:solidFill>
                <a:hlinkClick r:id="rId9" tooltip="https://commons.wikimedia.org/wiki/File:Krak%C3%B3w_Koz%C5%82%C3%B3wek_-_the_carousel_on_the_playground_for_children.JPG">
                  <a:extLst>
                    <a:ext uri="{A12FA001-AC4F-418D-AE19-62706E023703}">
                      <ahyp:hlinkClr xmlns:ahyp="http://schemas.microsoft.com/office/drawing/2018/hyperlinkcolor" val="tx"/>
                    </a:ext>
                  </a:extLst>
                </a:hlinkClick>
              </a:rPr>
              <a:t>This Photo</a:t>
            </a:r>
            <a:r>
              <a:rPr lang="en-US" sz="700" dirty="0">
                <a:solidFill>
                  <a:schemeClr val="bg1"/>
                </a:solidFill>
              </a:rPr>
              <a:t> by Unknown Author is licensed under </a:t>
            </a:r>
            <a:r>
              <a:rPr lang="en-US" sz="700" dirty="0">
                <a:solidFill>
                  <a:schemeClr val="bg1"/>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dirty="0">
              <a:solidFill>
                <a:schemeClr val="bg1"/>
              </a:solidFill>
            </a:endParaRPr>
          </a:p>
        </p:txBody>
      </p:sp>
    </p:spTree>
    <p:extLst>
      <p:ext uri="{BB962C8B-B14F-4D97-AF65-F5344CB8AC3E}">
        <p14:creationId xmlns:p14="http://schemas.microsoft.com/office/powerpoint/2010/main" val="386089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97D1C-0809-4FAD-8555-F178E32B7ABC}"/>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Slides</a:t>
            </a:r>
          </a:p>
        </p:txBody>
      </p:sp>
      <p:cxnSp>
        <p:nvCxnSpPr>
          <p:cNvPr id="30" name="Straight Connector 29">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outdoor, green, object, chair&#10;&#10;Description automatically generated">
            <a:extLst>
              <a:ext uri="{FF2B5EF4-FFF2-40B4-BE49-F238E27FC236}">
                <a16:creationId xmlns:a16="http://schemas.microsoft.com/office/drawing/2014/main" id="{4130739E-B377-4665-A5BA-6C37951D7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893" y="951014"/>
            <a:ext cx="2725785" cy="2477986"/>
          </a:xfrm>
          <a:prstGeom prst="rect">
            <a:avLst/>
          </a:prstGeom>
        </p:spPr>
      </p:pic>
      <p:sp>
        <p:nvSpPr>
          <p:cNvPr id="11" name="TextBox 10">
            <a:extLst>
              <a:ext uri="{FF2B5EF4-FFF2-40B4-BE49-F238E27FC236}">
                <a16:creationId xmlns:a16="http://schemas.microsoft.com/office/drawing/2014/main" id="{24B1BDFF-0445-4F90-B687-29FF61D9966E}"/>
              </a:ext>
            </a:extLst>
          </p:cNvPr>
          <p:cNvSpPr txBox="1"/>
          <p:nvPr/>
        </p:nvSpPr>
        <p:spPr>
          <a:xfrm>
            <a:off x="977291" y="3228945"/>
            <a:ext cx="2725785" cy="200055"/>
          </a:xfrm>
          <a:prstGeom prst="rect">
            <a:avLst/>
          </a:prstGeom>
          <a:noFill/>
        </p:spPr>
        <p:txBody>
          <a:bodyPr wrap="square" rtlCol="0">
            <a:spAutoFit/>
          </a:bodyPr>
          <a:lstStyle/>
          <a:p>
            <a:pPr algn="r"/>
            <a:r>
              <a:rPr lang="en-US" sz="700" dirty="0">
                <a:solidFill>
                  <a:schemeClr val="bg1"/>
                </a:solidFill>
                <a:hlinkClick r:id="rId4" tooltip="https://en.wikipedia.org/wiki/Playground_slide">
                  <a:extLst>
                    <a:ext uri="{A12FA001-AC4F-418D-AE19-62706E023703}">
                      <ahyp:hlinkClr xmlns:ahyp="http://schemas.microsoft.com/office/drawing/2018/hyperlinkcolor" val="tx"/>
                    </a:ext>
                  </a:extLst>
                </a:hlinkClick>
              </a:rPr>
              <a:t>This Photo</a:t>
            </a:r>
            <a:r>
              <a:rPr lang="en-US" sz="700" dirty="0">
                <a:solidFill>
                  <a:schemeClr val="bg1"/>
                </a:solidFill>
              </a:rPr>
              <a:t> by Unknown Author is licensed under </a:t>
            </a:r>
            <a:r>
              <a:rPr lang="en-US" sz="700" dirty="0">
                <a:solidFill>
                  <a:schemeClr val="bg1"/>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chemeClr val="bg1"/>
              </a:solidFill>
            </a:endParaRPr>
          </a:p>
        </p:txBody>
      </p:sp>
      <p:pic>
        <p:nvPicPr>
          <p:cNvPr id="1028" name="Picture 4" descr="slide, playground, wave slide, climbing rope, ramp, wood ramp, rise, downhill, play, fun, children's playground, leisure, game device, pleasure, children, entertainment, fun activity, nature, green, tree, hill, slope, hdr,free pictures, free photos, free images, royalty free, free illustrations, public domain">
            <a:extLst>
              <a:ext uri="{FF2B5EF4-FFF2-40B4-BE49-F238E27FC236}">
                <a16:creationId xmlns:a16="http://schemas.microsoft.com/office/drawing/2014/main" id="{1EE43A34-95EF-4AF7-B456-272D7AD4A27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77903" y="978112"/>
            <a:ext cx="3718701" cy="24779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arge orange chair&#10;&#10;Description automatically generated">
            <a:extLst>
              <a:ext uri="{FF2B5EF4-FFF2-40B4-BE49-F238E27FC236}">
                <a16:creationId xmlns:a16="http://schemas.microsoft.com/office/drawing/2014/main" id="{C210F3F7-C4C2-4F29-8289-A32E1015B16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78645" y="1037504"/>
            <a:ext cx="3207110" cy="2477986"/>
          </a:xfrm>
          <a:prstGeom prst="rect">
            <a:avLst/>
          </a:prstGeom>
        </p:spPr>
      </p:pic>
      <p:sp>
        <p:nvSpPr>
          <p:cNvPr id="16" name="TextBox 15">
            <a:extLst>
              <a:ext uri="{FF2B5EF4-FFF2-40B4-BE49-F238E27FC236}">
                <a16:creationId xmlns:a16="http://schemas.microsoft.com/office/drawing/2014/main" id="{6DA91D88-67C6-43CC-94F6-8E09FD843048}"/>
              </a:ext>
            </a:extLst>
          </p:cNvPr>
          <p:cNvSpPr txBox="1"/>
          <p:nvPr/>
        </p:nvSpPr>
        <p:spPr>
          <a:xfrm>
            <a:off x="8378648" y="3341238"/>
            <a:ext cx="3207107" cy="200055"/>
          </a:xfrm>
          <a:prstGeom prst="rect">
            <a:avLst/>
          </a:prstGeom>
          <a:noFill/>
        </p:spPr>
        <p:txBody>
          <a:bodyPr wrap="square" rtlCol="0">
            <a:spAutoFit/>
          </a:bodyPr>
          <a:lstStyle/>
          <a:p>
            <a:pPr algn="r"/>
            <a:r>
              <a:rPr lang="en-US" sz="700" dirty="0">
                <a:solidFill>
                  <a:schemeClr val="bg1"/>
                </a:solidFill>
                <a:hlinkClick r:id="rId8" tooltip="https://www.flickr.com/photos/cleopatra69/8568815035">
                  <a:extLst>
                    <a:ext uri="{A12FA001-AC4F-418D-AE19-62706E023703}">
                      <ahyp:hlinkClr xmlns:ahyp="http://schemas.microsoft.com/office/drawing/2018/hyperlinkcolor" val="tx"/>
                    </a:ext>
                  </a:extLst>
                </a:hlinkClick>
              </a:rPr>
              <a:t>This Photo</a:t>
            </a:r>
            <a:r>
              <a:rPr lang="en-US" sz="700" dirty="0">
                <a:solidFill>
                  <a:schemeClr val="bg1"/>
                </a:solidFill>
              </a:rPr>
              <a:t> by Unknown Author is licensed under </a:t>
            </a:r>
            <a:r>
              <a:rPr lang="en-US" sz="700" dirty="0">
                <a:solidFill>
                  <a:schemeClr val="bg1"/>
                </a:solidFill>
                <a:hlinkClick r:id="rId9" tooltip="https://creativecommons.org/licenses/by-nc-sa/3.0/">
                  <a:extLst>
                    <a:ext uri="{A12FA001-AC4F-418D-AE19-62706E023703}">
                      <ahyp:hlinkClr xmlns:ahyp="http://schemas.microsoft.com/office/drawing/2018/hyperlinkcolor" val="tx"/>
                    </a:ext>
                  </a:extLst>
                </a:hlinkClick>
              </a:rPr>
              <a:t>CC BY-SA-NC</a:t>
            </a:r>
            <a:endParaRPr lang="en-US" sz="700" dirty="0">
              <a:solidFill>
                <a:schemeClr val="bg1"/>
              </a:solidFill>
            </a:endParaRPr>
          </a:p>
        </p:txBody>
      </p:sp>
    </p:spTree>
    <p:extLst>
      <p:ext uri="{BB962C8B-B14F-4D97-AF65-F5344CB8AC3E}">
        <p14:creationId xmlns:p14="http://schemas.microsoft.com/office/powerpoint/2010/main" val="296775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D37B7-DE04-4268-8E04-A4AC7589DDA8}"/>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Swings</a:t>
            </a:r>
          </a:p>
        </p:txBody>
      </p:sp>
      <p:cxnSp>
        <p:nvCxnSpPr>
          <p:cNvPr id="38" name="Straight Connector 37">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outdoor, water, swing, small&#10;&#10;Description automatically generated">
            <a:extLst>
              <a:ext uri="{FF2B5EF4-FFF2-40B4-BE49-F238E27FC236}">
                <a16:creationId xmlns:a16="http://schemas.microsoft.com/office/drawing/2014/main" id="{3C5453FC-C321-43E6-82C0-A38F3F9F192C}"/>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2"/>
          <a:stretch/>
        </p:blipFill>
        <p:spPr>
          <a:xfrm>
            <a:off x="317635" y="321733"/>
            <a:ext cx="4160452" cy="6214534"/>
          </a:xfrm>
          <a:prstGeom prst="rect">
            <a:avLst/>
          </a:prstGeom>
        </p:spPr>
      </p:pic>
      <p:pic>
        <p:nvPicPr>
          <p:cNvPr id="12" name="Picture 11" descr="A swing set in a grassy area&#10;&#10;Description automatically generated">
            <a:extLst>
              <a:ext uri="{FF2B5EF4-FFF2-40B4-BE49-F238E27FC236}">
                <a16:creationId xmlns:a16="http://schemas.microsoft.com/office/drawing/2014/main" id="{55B067AB-AB90-43A9-8BE2-DA763106FEBE}"/>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4654296" y="299363"/>
            <a:ext cx="7217085" cy="3008188"/>
          </a:xfrm>
          <a:prstGeom prst="rect">
            <a:avLst/>
          </a:prstGeom>
        </p:spPr>
      </p:pic>
      <p:sp>
        <p:nvSpPr>
          <p:cNvPr id="13" name="TextBox 12">
            <a:extLst>
              <a:ext uri="{FF2B5EF4-FFF2-40B4-BE49-F238E27FC236}">
                <a16:creationId xmlns:a16="http://schemas.microsoft.com/office/drawing/2014/main" id="{E4C92882-FDBD-48EB-AF7A-999D77E90330}"/>
              </a:ext>
            </a:extLst>
          </p:cNvPr>
          <p:cNvSpPr txBox="1"/>
          <p:nvPr/>
        </p:nvSpPr>
        <p:spPr>
          <a:xfrm>
            <a:off x="9306256" y="3107496"/>
            <a:ext cx="2565125" cy="200055"/>
          </a:xfrm>
          <a:prstGeom prst="rect">
            <a:avLst/>
          </a:prstGeom>
          <a:noFill/>
        </p:spPr>
        <p:txBody>
          <a:bodyPr wrap="none" rtlCol="0">
            <a:spAutoFit/>
          </a:bodyPr>
          <a:lstStyle/>
          <a:p>
            <a:pPr algn="r">
              <a:spcAft>
                <a:spcPts val="600"/>
              </a:spcAft>
            </a:pPr>
            <a:r>
              <a:rPr lang="en-US" sz="700">
                <a:solidFill>
                  <a:srgbClr val="FFFFFF"/>
                </a:solidFill>
                <a:hlinkClick r:id="rId6" tooltip="http://commons.wikimedia.org/wiki/File:Playground_swings.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87684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 sitting, young, grass&#10;&#10;Description automatically generated">
            <a:extLst>
              <a:ext uri="{FF2B5EF4-FFF2-40B4-BE49-F238E27FC236}">
                <a16:creationId xmlns:a16="http://schemas.microsoft.com/office/drawing/2014/main" id="{89FC9BD7-C99E-4C69-8FBD-2E8A8EAA700F}"/>
              </a:ext>
            </a:extLst>
          </p:cNvPr>
          <p:cNvPicPr>
            <a:picLocks noChangeAspect="1"/>
          </p:cNvPicPr>
          <p:nvPr/>
        </p:nvPicPr>
        <p:blipFill rotWithShape="1">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8000129" y="300763"/>
            <a:ext cx="4004825" cy="6276487"/>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3" name="Picture 2" descr="A person sitting on the snow&#10;&#10;Description automatically generated">
            <a:extLst>
              <a:ext uri="{FF2B5EF4-FFF2-40B4-BE49-F238E27FC236}">
                <a16:creationId xmlns:a16="http://schemas.microsoft.com/office/drawing/2014/main" id="{F495E7E9-E728-4550-8A0B-A164710BC616}"/>
              </a:ext>
            </a:extLst>
          </p:cNvPr>
          <p:cNvPicPr>
            <a:picLocks noChangeAspect="1"/>
          </p:cNvPicPr>
          <p:nvPr/>
        </p:nvPicPr>
        <p:blipFill rotWithShape="1">
          <a:blip r:embed="rId5" cstate="screen">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1"/>
          <a:stretch/>
        </p:blipFill>
        <p:spPr>
          <a:xfrm>
            <a:off x="4143453" y="260734"/>
            <a:ext cx="4537649" cy="6296503"/>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34" name="Freeform: Shape 33">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973BD0-715A-4999-971F-F7AACE8DE366}"/>
              </a:ext>
            </a:extLst>
          </p:cNvPr>
          <p:cNvSpPr>
            <a:spLocks noGrp="1"/>
          </p:cNvSpPr>
          <p:nvPr>
            <p:ph type="title"/>
          </p:nvPr>
        </p:nvSpPr>
        <p:spPr>
          <a:xfrm>
            <a:off x="10632" y="676013"/>
            <a:ext cx="4386504" cy="4480890"/>
          </a:xfrm>
        </p:spPr>
        <p:txBody>
          <a:bodyPr vert="horz" lIns="91440" tIns="45720" rIns="91440" bIns="45720" rtlCol="0" anchor="t">
            <a:normAutofit fontScale="90000"/>
          </a:bodyPr>
          <a:lstStyle/>
          <a:p>
            <a:br>
              <a:rPr lang="en-US" sz="3200" kern="1200">
                <a:solidFill>
                  <a:schemeClr val="tx1"/>
                </a:solidFill>
                <a:latin typeface="+mj-lt"/>
                <a:ea typeface="+mj-ea"/>
                <a:cs typeface="+mj-cs"/>
              </a:rPr>
            </a:br>
            <a:r>
              <a:rPr lang="en-US" sz="3200" kern="1200">
                <a:solidFill>
                  <a:schemeClr val="tx1"/>
                </a:solidFill>
                <a:latin typeface="+mj-lt"/>
                <a:ea typeface="+mj-ea"/>
                <a:cs typeface="+mj-cs"/>
              </a:rPr>
              <a:t>Developing our Criterion:</a:t>
            </a:r>
            <a:br>
              <a:rPr lang="en-US" sz="3200" kern="1200">
                <a:solidFill>
                  <a:schemeClr val="tx1"/>
                </a:solidFill>
                <a:latin typeface="+mj-lt"/>
                <a:ea typeface="+mj-ea"/>
                <a:cs typeface="+mj-cs"/>
              </a:rPr>
            </a:br>
            <a:br>
              <a:rPr lang="en-US" sz="3200"/>
            </a:br>
            <a:r>
              <a:rPr lang="en-US" sz="2700"/>
              <a:t>Brainstorm ideas for the criteria to use for choosing your playground equipment.</a:t>
            </a:r>
            <a:br>
              <a:rPr lang="en-US" sz="3200"/>
            </a:br>
            <a:br>
              <a:rPr lang="en-US" sz="3200"/>
            </a:br>
            <a:r>
              <a:rPr lang="en-US" sz="2400" kern="1200">
                <a:solidFill>
                  <a:schemeClr val="tx1"/>
                </a:solidFill>
                <a:latin typeface="+mj-lt"/>
                <a:ea typeface="+mj-ea"/>
                <a:cs typeface="+mj-cs"/>
              </a:rPr>
              <a:t>How do we know this equipment will improve our playground?</a:t>
            </a:r>
            <a:br>
              <a:rPr lang="en-US" sz="2400" kern="1200">
                <a:solidFill>
                  <a:schemeClr val="tx1"/>
                </a:solidFill>
                <a:latin typeface="+mj-lt"/>
                <a:ea typeface="+mj-ea"/>
                <a:cs typeface="+mj-cs"/>
              </a:rPr>
            </a:br>
            <a:br>
              <a:rPr lang="en-US" sz="2400" kern="1200">
                <a:solidFill>
                  <a:schemeClr val="tx1"/>
                </a:solidFill>
                <a:latin typeface="+mj-lt"/>
                <a:ea typeface="+mj-ea"/>
                <a:cs typeface="+mj-cs"/>
              </a:rPr>
            </a:br>
            <a:r>
              <a:rPr lang="en-US" sz="2400" kern="1200">
                <a:solidFill>
                  <a:schemeClr val="tx1"/>
                </a:solidFill>
                <a:latin typeface="+mj-lt"/>
                <a:ea typeface="+mj-ea"/>
                <a:cs typeface="+mj-cs"/>
              </a:rPr>
              <a:t>What characteristics do we want our new equipment to have?</a:t>
            </a:r>
            <a:br>
              <a:rPr lang="en-US" sz="2400" kern="1200">
                <a:solidFill>
                  <a:schemeClr val="tx1"/>
                </a:solidFill>
                <a:latin typeface="+mj-lt"/>
                <a:ea typeface="+mj-ea"/>
                <a:cs typeface="+mj-cs"/>
              </a:rPr>
            </a:br>
            <a:br>
              <a:rPr lang="en-US" sz="2400" kern="1200">
                <a:solidFill>
                  <a:schemeClr val="tx1"/>
                </a:solidFill>
                <a:latin typeface="+mj-lt"/>
                <a:ea typeface="+mj-ea"/>
                <a:cs typeface="+mj-cs"/>
              </a:rPr>
            </a:br>
            <a:br>
              <a:rPr lang="en-US" sz="2400" kern="1200">
                <a:solidFill>
                  <a:schemeClr val="tx1"/>
                </a:solidFill>
                <a:latin typeface="+mj-lt"/>
                <a:ea typeface="+mj-ea"/>
                <a:cs typeface="+mj-cs"/>
              </a:rPr>
            </a:br>
            <a:br>
              <a:rPr lang="en-US" sz="2400" kern="1200">
                <a:solidFill>
                  <a:schemeClr val="tx1"/>
                </a:solidFill>
                <a:latin typeface="+mj-lt"/>
                <a:ea typeface="+mj-ea"/>
                <a:cs typeface="+mj-cs"/>
              </a:rPr>
            </a:br>
            <a:br>
              <a:rPr lang="en-US" sz="2400" kern="1200">
                <a:solidFill>
                  <a:schemeClr val="tx1"/>
                </a:solidFill>
                <a:latin typeface="+mj-lt"/>
                <a:ea typeface="+mj-ea"/>
                <a:cs typeface="+mj-cs"/>
              </a:rPr>
            </a:br>
            <a:endParaRPr lang="en-US" sz="2400" kern="1200">
              <a:solidFill>
                <a:schemeClr val="tx1"/>
              </a:solidFill>
              <a:latin typeface="+mj-lt"/>
              <a:ea typeface="+mj-ea"/>
              <a:cs typeface="+mj-cs"/>
            </a:endParaRPr>
          </a:p>
        </p:txBody>
      </p:sp>
      <p:sp>
        <p:nvSpPr>
          <p:cNvPr id="38" name="Rectangle 37">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40" name="Rectangle 39">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084818-F75F-4AC3-A59C-B55844F3415B}"/>
              </a:ext>
            </a:extLst>
          </p:cNvPr>
          <p:cNvSpPr txBox="1"/>
          <p:nvPr/>
        </p:nvSpPr>
        <p:spPr>
          <a:xfrm>
            <a:off x="9261612" y="6357182"/>
            <a:ext cx="2723824" cy="200055"/>
          </a:xfrm>
          <a:prstGeom prst="rect">
            <a:avLst/>
          </a:prstGeom>
          <a:noFill/>
        </p:spPr>
        <p:txBody>
          <a:bodyPr wrap="square" rtlCol="0">
            <a:spAutoFit/>
          </a:bodyPr>
          <a:lstStyle/>
          <a:p>
            <a:pPr marL="0" marR="0" lvl="0" indent="0" algn="r" defTabSz="4572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hlinkClick r:id="rId4" tooltip="https://elmedicodemihijo.com/tag/urgencias/">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rPr>
              <a:t> by Unknown Author is licensed under </a:t>
            </a:r>
            <a:r>
              <a:rPr kumimoji="0" lang="en-US" sz="700" b="0" i="0" u="none" strike="noStrike" kern="1200" cap="none" spc="0" normalizeH="0" baseline="0" noProof="0">
                <a:ln>
                  <a:noFill/>
                </a:ln>
                <a:solidFill>
                  <a:srgbClr val="FFFFFF"/>
                </a:solidFill>
                <a:effectLst/>
                <a:uLnTx/>
                <a:uFillTx/>
                <a:hlinkClick r:id="rId7" tooltip="https://creativecommons.org/licenses/by-nc-sa/3.0/">
                  <a:extLst>
                    <a:ext uri="{A12FA001-AC4F-418D-AE19-62706E023703}">
                      <ahyp:hlinkClr xmlns:ahyp="http://schemas.microsoft.com/office/drawing/2018/hyperlinkcolor" val="tx"/>
                    </a:ext>
                  </a:extLst>
                </a:hlinkClick>
              </a:rPr>
              <a:t>CC BY-SA-NC</a:t>
            </a:r>
            <a:endParaRPr kumimoji="0" lang="en-US" sz="700" b="0" i="0" u="none" strike="noStrike" kern="1200" cap="none" spc="0" normalizeH="0" baseline="0" noProof="0">
              <a:ln>
                <a:noFill/>
              </a:ln>
              <a:solidFill>
                <a:srgbClr val="FFFFFF"/>
              </a:solidFill>
              <a:effectLst/>
              <a:uLnTx/>
              <a:uFillTx/>
            </a:endParaRPr>
          </a:p>
        </p:txBody>
      </p:sp>
      <p:sp>
        <p:nvSpPr>
          <p:cNvPr id="19" name="Rectangle 18">
            <a:extLst>
              <a:ext uri="{FF2B5EF4-FFF2-40B4-BE49-F238E27FC236}">
                <a16:creationId xmlns:a16="http://schemas.microsoft.com/office/drawing/2014/main" id="{85FE8027-C025-4F3D-AA8B-E9F56850EA6E}"/>
              </a:ext>
            </a:extLst>
          </p:cNvPr>
          <p:cNvSpPr/>
          <p:nvPr/>
        </p:nvSpPr>
        <p:spPr>
          <a:xfrm>
            <a:off x="160546" y="5591953"/>
            <a:ext cx="3666832" cy="830997"/>
          </a:xfrm>
          <a:prstGeom prst="rect">
            <a:avLst/>
          </a:prstGeom>
        </p:spPr>
        <p:txBody>
          <a:bodyPr wrap="square" lIns="91440" tIns="45720" rIns="91440" bIns="45720" anchor="t">
            <a:spAutoFit/>
          </a:bodyPr>
          <a:lstStyle/>
          <a:p>
            <a:r>
              <a:rPr lang="en-US" sz="2400" dirty="0"/>
              <a:t>Use the example </a:t>
            </a:r>
            <a:r>
              <a:rPr lang="en-US" sz="2400" dirty="0">
                <a:solidFill>
                  <a:srgbClr val="0070C0"/>
                </a:solidFill>
                <a:hlinkClick r:id="rId8">
                  <a:extLst>
                    <a:ext uri="{A12FA001-AC4F-418D-AE19-62706E023703}">
                      <ahyp:hlinkClr xmlns:ahyp="http://schemas.microsoft.com/office/drawing/2018/hyperlinkcolor" val="tx"/>
                    </a:ext>
                  </a:extLst>
                </a:hlinkClick>
              </a:rPr>
              <a:t>Decision Table</a:t>
            </a:r>
            <a:r>
              <a:rPr lang="en-US" sz="2400" dirty="0">
                <a:solidFill>
                  <a:srgbClr val="0070C0"/>
                </a:solidFill>
              </a:rPr>
              <a:t>.</a:t>
            </a:r>
          </a:p>
        </p:txBody>
      </p:sp>
      <p:sp>
        <p:nvSpPr>
          <p:cNvPr id="7" name="Rectangle 6">
            <a:extLst>
              <a:ext uri="{FF2B5EF4-FFF2-40B4-BE49-F238E27FC236}">
                <a16:creationId xmlns:a16="http://schemas.microsoft.com/office/drawing/2014/main" id="{F4F2A449-4315-471B-8707-4D1F0BF10671}"/>
              </a:ext>
            </a:extLst>
          </p:cNvPr>
          <p:cNvSpPr/>
          <p:nvPr/>
        </p:nvSpPr>
        <p:spPr>
          <a:xfrm>
            <a:off x="4753594" y="5463653"/>
            <a:ext cx="4397136" cy="934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Example:</a:t>
            </a:r>
          </a:p>
          <a:p>
            <a:r>
              <a:rPr lang="en-US" dirty="0"/>
              <a:t>The equipment will be safe to use.</a:t>
            </a:r>
          </a:p>
        </p:txBody>
      </p:sp>
    </p:spTree>
    <p:extLst>
      <p:ext uri="{BB962C8B-B14F-4D97-AF65-F5344CB8AC3E}">
        <p14:creationId xmlns:p14="http://schemas.microsoft.com/office/powerpoint/2010/main" val="89900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5693089" y="827852"/>
            <a:ext cx="5505419" cy="1454051"/>
          </a:xfrm>
        </p:spPr>
        <p:txBody>
          <a:bodyPr>
            <a:normAutofit/>
          </a:bodyPr>
          <a:lstStyle/>
          <a:p>
            <a:r>
              <a:rPr lang="en-US" sz="4000" b="1">
                <a:solidFill>
                  <a:srgbClr val="000000"/>
                </a:solidFill>
              </a:rPr>
              <a:t>What is your criteria?</a:t>
            </a:r>
            <a:endParaRPr lang="en-US" sz="4000">
              <a:solidFill>
                <a:srgbClr val="000000"/>
              </a:solidFill>
            </a:endParaRPr>
          </a:p>
        </p:txBody>
      </p:sp>
      <p:sp>
        <p:nvSpPr>
          <p:cNvPr id="4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 name="Picture 19" descr="Table&#10;&#10;Description automatically generated">
            <a:extLst>
              <a:ext uri="{FF2B5EF4-FFF2-40B4-BE49-F238E27FC236}">
                <a16:creationId xmlns:a16="http://schemas.microsoft.com/office/drawing/2014/main" id="{5E1762CF-4739-46D2-BB25-B8100FD990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 y="2170648"/>
            <a:ext cx="4699771" cy="2443881"/>
          </a:xfrm>
          <a:prstGeom prst="rect">
            <a:avLst/>
          </a:prstGeom>
        </p:spPr>
      </p:pic>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5957010" y="2170648"/>
            <a:ext cx="4977578" cy="3639289"/>
          </a:xfrm>
        </p:spPr>
        <p:txBody>
          <a:bodyPr anchor="ctr">
            <a:normAutofit/>
          </a:bodyPr>
          <a:lstStyle/>
          <a:p>
            <a:r>
              <a:rPr lang="en-US" sz="2400" dirty="0">
                <a:solidFill>
                  <a:srgbClr val="000000"/>
                </a:solidFill>
              </a:rPr>
              <a:t>You must decide the criteria you will use for choosing the new playground equipment. </a:t>
            </a:r>
          </a:p>
          <a:p>
            <a:pPr marL="0" indent="0">
              <a:buNone/>
            </a:pPr>
            <a:endParaRPr lang="en-US" sz="2400" dirty="0">
              <a:solidFill>
                <a:srgbClr val="000000"/>
              </a:solidFill>
            </a:endParaRPr>
          </a:p>
          <a:p>
            <a:r>
              <a:rPr lang="en-US" sz="2400" dirty="0">
                <a:solidFill>
                  <a:srgbClr val="000000"/>
                </a:solidFill>
              </a:rPr>
              <a:t>Put your criteria in the first column of your </a:t>
            </a:r>
            <a:r>
              <a:rPr lang="en-US" sz="2400" dirty="0">
                <a:solidFill>
                  <a:srgbClr val="0070C0"/>
                </a:solidFill>
                <a:hlinkClick r:id="rId5">
                  <a:extLst>
                    <a:ext uri="{A12FA001-AC4F-418D-AE19-62706E023703}">
                      <ahyp:hlinkClr xmlns:ahyp="http://schemas.microsoft.com/office/drawing/2018/hyperlinkcolor" val="tx"/>
                    </a:ext>
                  </a:extLst>
                </a:hlinkClick>
              </a:rPr>
              <a:t>Decision Table</a:t>
            </a:r>
            <a:r>
              <a:rPr lang="en-US" sz="2400" dirty="0">
                <a:solidFill>
                  <a:srgbClr val="0070C0"/>
                </a:solidFill>
              </a:rPr>
              <a:t>.</a:t>
            </a:r>
          </a:p>
          <a:p>
            <a:pPr marL="0" indent="0">
              <a:buNone/>
            </a:pPr>
            <a:endParaRPr lang="en-US" sz="2000" dirty="0">
              <a:solidFill>
                <a:srgbClr val="000000"/>
              </a:solidFill>
            </a:endParaRPr>
          </a:p>
        </p:txBody>
      </p:sp>
      <p:sp>
        <p:nvSpPr>
          <p:cNvPr id="12" name="Arrow: Curved Up 11">
            <a:extLst>
              <a:ext uri="{FF2B5EF4-FFF2-40B4-BE49-F238E27FC236}">
                <a16:creationId xmlns:a16="http://schemas.microsoft.com/office/drawing/2014/main" id="{2D802BFC-F3A3-4430-8042-6DD22137F6A2}"/>
              </a:ext>
            </a:extLst>
          </p:cNvPr>
          <p:cNvSpPr/>
          <p:nvPr/>
        </p:nvSpPr>
        <p:spPr>
          <a:xfrm rot="173292" flipH="1">
            <a:off x="1013182" y="4865138"/>
            <a:ext cx="5957800" cy="12422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635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BA59-021E-414A-AB90-56C2BCB0493B}"/>
              </a:ext>
            </a:extLst>
          </p:cNvPr>
          <p:cNvSpPr>
            <a:spLocks noGrp="1"/>
          </p:cNvSpPr>
          <p:nvPr>
            <p:ph type="title"/>
          </p:nvPr>
        </p:nvSpPr>
        <p:spPr>
          <a:xfrm>
            <a:off x="839786" y="339047"/>
            <a:ext cx="10903155" cy="752582"/>
          </a:xfrm>
        </p:spPr>
        <p:txBody>
          <a:bodyPr>
            <a:normAutofit/>
          </a:bodyPr>
          <a:lstStyle/>
          <a:p>
            <a:pPr algn="ctr"/>
            <a:r>
              <a:rPr lang="en-US" sz="3600" b="1"/>
              <a:t>Rating Our Playground Equipment</a:t>
            </a:r>
          </a:p>
        </p:txBody>
      </p:sp>
      <p:sp>
        <p:nvSpPr>
          <p:cNvPr id="4" name="Text Placeholder 3">
            <a:extLst>
              <a:ext uri="{FF2B5EF4-FFF2-40B4-BE49-F238E27FC236}">
                <a16:creationId xmlns:a16="http://schemas.microsoft.com/office/drawing/2014/main" id="{558B7A6E-CD4B-49FE-86ED-E1C1079CF7AA}"/>
              </a:ext>
            </a:extLst>
          </p:cNvPr>
          <p:cNvSpPr>
            <a:spLocks noGrp="1"/>
          </p:cNvSpPr>
          <p:nvPr>
            <p:ph type="body" sz="half" idx="2"/>
          </p:nvPr>
        </p:nvSpPr>
        <p:spPr>
          <a:xfrm>
            <a:off x="508570" y="1249500"/>
            <a:ext cx="11174860" cy="435900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2400"/>
              <a:t>Rate each piece of equipment using your criteria.</a:t>
            </a:r>
          </a:p>
          <a:p>
            <a:endParaRPr lang="en-US" sz="2400"/>
          </a:p>
          <a:p>
            <a:r>
              <a:rPr lang="en-US" sz="2400"/>
              <a:t>Use the rating scale on your Decision Table.</a:t>
            </a:r>
          </a:p>
          <a:p>
            <a:endParaRPr lang="en-US" sz="2400"/>
          </a:p>
          <a:p>
            <a:r>
              <a:rPr lang="en-US" sz="2400"/>
              <a:t>After rating each piece of equipment, add each column up.</a:t>
            </a:r>
          </a:p>
          <a:p>
            <a:endParaRPr lang="en-US" sz="2400"/>
          </a:p>
          <a:p>
            <a:r>
              <a:rPr lang="en-US" sz="2400"/>
              <a:t>Write the total for each column in the bottom row.</a:t>
            </a:r>
          </a:p>
          <a:p>
            <a:endParaRPr lang="en-US" sz="2400"/>
          </a:p>
          <a:p>
            <a:r>
              <a:rPr lang="en-US" sz="2400"/>
              <a:t>Circle the piece of equipment that receives the largest total.</a:t>
            </a:r>
          </a:p>
        </p:txBody>
      </p:sp>
      <p:pic>
        <p:nvPicPr>
          <p:cNvPr id="10" name="Content Placeholder 5" descr="Text&#10;&#10;Description automatically generated">
            <a:extLst>
              <a:ext uri="{FF2B5EF4-FFF2-40B4-BE49-F238E27FC236}">
                <a16:creationId xmlns:a16="http://schemas.microsoft.com/office/drawing/2014/main" id="{DD59D4E8-29FD-472C-94FF-E233D83A7D9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560338" y="1249500"/>
            <a:ext cx="4123092" cy="1613532"/>
          </a:xfrm>
        </p:spPr>
      </p:pic>
    </p:spTree>
    <p:extLst>
      <p:ext uri="{BB962C8B-B14F-4D97-AF65-F5344CB8AC3E}">
        <p14:creationId xmlns:p14="http://schemas.microsoft.com/office/powerpoint/2010/main" val="287018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5397909" y="645278"/>
            <a:ext cx="6533535" cy="117332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100" dirty="0">
                <a:solidFill>
                  <a:schemeClr val="bg1"/>
                </a:solidFill>
              </a:rPr>
              <a:t>Decision making as good stewards: </a:t>
            </a:r>
            <a:br>
              <a:rPr lang="en-US" sz="3100" dirty="0">
                <a:solidFill>
                  <a:schemeClr val="bg1"/>
                </a:solidFill>
              </a:rPr>
            </a:br>
            <a:r>
              <a:rPr lang="en-US" sz="3100" dirty="0">
                <a:solidFill>
                  <a:schemeClr val="bg1"/>
                </a:solidFill>
              </a:rPr>
              <a:t>Using criteria to guide us.</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Icon&#10;&#10;Description automatically generated">
            <a:extLst>
              <a:ext uri="{FF2B5EF4-FFF2-40B4-BE49-F238E27FC236}">
                <a16:creationId xmlns:a16="http://schemas.microsoft.com/office/drawing/2014/main" id="{88521617-9B30-4F19-8405-6F46EF45DB43}"/>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3326" b="18699"/>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6175888" y="2363375"/>
            <a:ext cx="4977578" cy="4501661"/>
          </a:xfrm>
        </p:spPr>
        <p:txBody>
          <a:bodyPr anchor="ctr">
            <a:normAutofit/>
          </a:bodyPr>
          <a:lstStyle/>
          <a:p>
            <a:pPr marL="0" indent="0">
              <a:buNone/>
            </a:pPr>
            <a:r>
              <a:rPr lang="en-US" sz="2400" dirty="0">
                <a:solidFill>
                  <a:srgbClr val="000000"/>
                </a:solidFill>
              </a:rPr>
              <a:t>What criterion did we use?</a:t>
            </a:r>
          </a:p>
          <a:p>
            <a:pPr marL="0" indent="0">
              <a:buNone/>
            </a:pPr>
            <a:r>
              <a:rPr lang="en-US" sz="2400" dirty="0">
                <a:solidFill>
                  <a:srgbClr val="000000"/>
                </a:solidFill>
              </a:rPr>
              <a:t>  </a:t>
            </a:r>
          </a:p>
          <a:p>
            <a:pPr marL="0" indent="0">
              <a:buNone/>
            </a:pPr>
            <a:r>
              <a:rPr lang="en-US" sz="2400" dirty="0">
                <a:solidFill>
                  <a:srgbClr val="000000"/>
                </a:solidFill>
              </a:rPr>
              <a:t>What category did each fall under?  </a:t>
            </a:r>
          </a:p>
          <a:p>
            <a:pPr lvl="1"/>
            <a:r>
              <a:rPr lang="en-US" dirty="0">
                <a:solidFill>
                  <a:srgbClr val="000000"/>
                </a:solidFill>
              </a:rPr>
              <a:t>Environment</a:t>
            </a:r>
          </a:p>
          <a:p>
            <a:pPr marL="457200" lvl="1" indent="0">
              <a:buNone/>
            </a:pPr>
            <a:endParaRPr lang="en-US" dirty="0">
              <a:solidFill>
                <a:srgbClr val="000000"/>
              </a:solidFill>
            </a:endParaRPr>
          </a:p>
          <a:p>
            <a:pPr lvl="1"/>
            <a:r>
              <a:rPr lang="en-US" dirty="0">
                <a:solidFill>
                  <a:srgbClr val="000000"/>
                </a:solidFill>
              </a:rPr>
              <a:t>Culture</a:t>
            </a:r>
          </a:p>
          <a:p>
            <a:pPr marL="457200" lvl="1" indent="0">
              <a:buNone/>
            </a:pPr>
            <a:endParaRPr lang="en-US" dirty="0">
              <a:solidFill>
                <a:srgbClr val="000000"/>
              </a:solidFill>
            </a:endParaRPr>
          </a:p>
          <a:p>
            <a:pPr lvl="1"/>
            <a:r>
              <a:rPr lang="en-US" dirty="0">
                <a:solidFill>
                  <a:srgbClr val="000000"/>
                </a:solidFill>
              </a:rPr>
              <a:t>Current and future generations</a:t>
            </a:r>
          </a:p>
          <a:p>
            <a:pPr marL="457200" lvl="1" indent="0">
              <a:buNone/>
            </a:pPr>
            <a:r>
              <a:rPr lang="en-US" dirty="0">
                <a:solidFill>
                  <a:srgbClr val="000000"/>
                </a:solidFill>
              </a:rPr>
              <a:t> </a:t>
            </a:r>
          </a:p>
          <a:p>
            <a:pPr lvl="1"/>
            <a:r>
              <a:rPr lang="en-US" dirty="0">
                <a:solidFill>
                  <a:srgbClr val="000000"/>
                </a:solidFill>
              </a:rPr>
              <a:t>Economics</a:t>
            </a:r>
            <a:endParaRPr lang="en-US" dirty="0">
              <a:solidFill>
                <a:srgbClr val="000000"/>
              </a:solidFill>
              <a:cs typeface="Arial"/>
            </a:endParaRPr>
          </a:p>
          <a:p>
            <a:pPr marL="0" indent="0">
              <a:buNone/>
            </a:pPr>
            <a:endParaRPr lang="en-US" sz="2000" dirty="0">
              <a:solidFill>
                <a:srgbClr val="000000"/>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352065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grass, outdoor, fence, chair&#10;&#10;Description automatically generated">
            <a:extLst>
              <a:ext uri="{FF2B5EF4-FFF2-40B4-BE49-F238E27FC236}">
                <a16:creationId xmlns:a16="http://schemas.microsoft.com/office/drawing/2014/main" id="{DE520320-99BA-40D3-B646-A48C7B083E57}"/>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08700" y="482600"/>
            <a:ext cx="4610100" cy="3441700"/>
          </a:xfrm>
        </p:spPr>
      </p:pic>
      <p:pic>
        <p:nvPicPr>
          <p:cNvPr id="7" name="Content Placeholder 6" descr="Table&#10;&#10;Description automatically generated">
            <a:extLst>
              <a:ext uri="{FF2B5EF4-FFF2-40B4-BE49-F238E27FC236}">
                <a16:creationId xmlns:a16="http://schemas.microsoft.com/office/drawing/2014/main" id="{0A5B425C-E6D7-48D0-B530-1B51E7E689B4}"/>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108700" y="3987800"/>
            <a:ext cx="4610100" cy="2362200"/>
          </a:xfrm>
          <a:prstGeom prst="rect">
            <a:avLst/>
          </a:prstGeom>
        </p:spPr>
      </p:pic>
      <p:sp>
        <p:nvSpPr>
          <p:cNvPr id="2" name="Title 1">
            <a:extLst>
              <a:ext uri="{FF2B5EF4-FFF2-40B4-BE49-F238E27FC236}">
                <a16:creationId xmlns:a16="http://schemas.microsoft.com/office/drawing/2014/main" id="{87C9744D-FBDA-4F3B-9AD5-E510A0248ADB}"/>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latin typeface="+mj-lt"/>
                <a:ea typeface="+mj-ea"/>
                <a:cs typeface="+mj-cs"/>
              </a:rPr>
              <a:t>How many criterion did you use to make your decision about the playground equipment?</a:t>
            </a:r>
          </a:p>
        </p:txBody>
      </p:sp>
    </p:spTree>
    <p:extLst>
      <p:ext uri="{BB962C8B-B14F-4D97-AF65-F5344CB8AC3E}">
        <p14:creationId xmlns:p14="http://schemas.microsoft.com/office/powerpoint/2010/main" val="85779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102F3-BDEF-47FC-B6B9-5068E2C91698}"/>
              </a:ext>
            </a:extLst>
          </p:cNvPr>
          <p:cNvSpPr>
            <a:spLocks noGrp="1"/>
          </p:cNvSpPr>
          <p:nvPr>
            <p:ph type="title"/>
          </p:nvPr>
        </p:nvSpPr>
        <p:spPr>
          <a:xfrm>
            <a:off x="838200" y="585216"/>
            <a:ext cx="10515600" cy="1325563"/>
          </a:xfrm>
        </p:spPr>
        <p:txBody>
          <a:bodyPr vert="horz" lIns="91440" tIns="45720" rIns="91440" bIns="45720" rtlCol="0" anchor="ctr">
            <a:normAutofit fontScale="90000"/>
          </a:bodyPr>
          <a:lstStyle/>
          <a:p>
            <a:pPr algn="ctr"/>
            <a:r>
              <a:rPr lang="en-US" sz="3600" dirty="0">
                <a:solidFill>
                  <a:schemeClr val="bg1"/>
                </a:solidFill>
              </a:rPr>
              <a:t>Write a sentence that describes you as a steward. </a:t>
            </a:r>
            <a:br>
              <a:rPr lang="en-US" sz="3600" dirty="0">
                <a:solidFill>
                  <a:schemeClr val="bg1"/>
                </a:solidFill>
              </a:rPr>
            </a:br>
            <a:r>
              <a:rPr lang="en-US" sz="3600" dirty="0">
                <a:solidFill>
                  <a:schemeClr val="bg1"/>
                </a:solidFill>
              </a:rPr>
              <a:t> Your sentence must include the following words:</a:t>
            </a:r>
            <a:br>
              <a:rPr lang="en-US" sz="2800" dirty="0">
                <a:solidFill>
                  <a:schemeClr val="bg1"/>
                </a:solidFill>
              </a:rPr>
            </a:br>
            <a:endParaRPr lang="en-US" sz="2800" dirty="0">
              <a:solidFill>
                <a:schemeClr val="bg1"/>
              </a:solidFill>
            </a:endParaRPr>
          </a:p>
        </p:txBody>
      </p:sp>
      <p:graphicFrame>
        <p:nvGraphicFramePr>
          <p:cNvPr id="5" name="Content Placeholder 4">
            <a:extLst>
              <a:ext uri="{FF2B5EF4-FFF2-40B4-BE49-F238E27FC236}">
                <a16:creationId xmlns:a16="http://schemas.microsoft.com/office/drawing/2014/main" id="{67DDE98E-6E7C-4B7D-9D6F-A3949FC053A6}"/>
              </a:ext>
            </a:extLst>
          </p:cNvPr>
          <p:cNvGraphicFramePr>
            <a:graphicFrameLocks noGrp="1"/>
          </p:cNvGraphicFramePr>
          <p:nvPr>
            <p:ph sz="half" idx="1"/>
            <p:extLst>
              <p:ext uri="{D42A27DB-BD31-4B8C-83A1-F6EECF244321}">
                <p14:modId xmlns:p14="http://schemas.microsoft.com/office/powerpoint/2010/main" val="4288049839"/>
              </p:ext>
            </p:extLst>
          </p:nvPr>
        </p:nvGraphicFramePr>
        <p:xfrm>
          <a:off x="6845511" y="2516777"/>
          <a:ext cx="3803904" cy="3660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background pattern&#10;&#10;Description automatically generated">
            <a:extLst>
              <a:ext uri="{FF2B5EF4-FFF2-40B4-BE49-F238E27FC236}">
                <a16:creationId xmlns:a16="http://schemas.microsoft.com/office/drawing/2014/main" id="{5E7D823A-6334-467B-AF13-526A60F054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927" y="2268769"/>
            <a:ext cx="5019869" cy="4589231"/>
          </a:xfrm>
          <a:prstGeom prst="rect">
            <a:avLst/>
          </a:prstGeom>
        </p:spPr>
      </p:pic>
    </p:spTree>
    <p:extLst>
      <p:ext uri="{BB962C8B-B14F-4D97-AF65-F5344CB8AC3E}">
        <p14:creationId xmlns:p14="http://schemas.microsoft.com/office/powerpoint/2010/main" val="187078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7727384" y="4315146"/>
            <a:ext cx="4484994" cy="1647565"/>
          </a:xfrm>
        </p:spPr>
        <p:txBody>
          <a:bodyPr anchor="b">
            <a:normAutofit fontScale="90000"/>
          </a:bodyPr>
          <a:lstStyle/>
          <a:p>
            <a:r>
              <a:rPr lang="en-US" sz="4000">
                <a:solidFill>
                  <a:schemeClr val="accent3"/>
                </a:solidFill>
                <a:latin typeface="Arial" panose="020B0604020202020204" pitchFamily="34" charset="0"/>
                <a:cs typeface="Arial" panose="020B0604020202020204" pitchFamily="34" charset="0"/>
              </a:rPr>
              <a:t>What did we learn from today’s challenge?</a:t>
            </a:r>
          </a:p>
        </p:txBody>
      </p:sp>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0666" y="1134144"/>
            <a:ext cx="2501708" cy="2501708"/>
          </a:xfrm>
          <a:prstGeom prst="rect">
            <a:avLst/>
          </a:prstGeom>
        </p:spPr>
      </p:pic>
      <p:pic>
        <p:nvPicPr>
          <p:cNvPr id="4" name="Picture 3" descr="A child feeding a cow through a fence&#10;&#10;Description automatically generated">
            <a:extLst>
              <a:ext uri="{FF2B5EF4-FFF2-40B4-BE49-F238E27FC236}">
                <a16:creationId xmlns:a16="http://schemas.microsoft.com/office/drawing/2014/main" id="{EDC11823-8B75-4E6D-B707-E131AF8275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90" y="237674"/>
            <a:ext cx="7857677" cy="5238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776664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a:p>
        </p:txBody>
      </p:sp>
      <p:sp>
        <p:nvSpPr>
          <p:cNvPr id="6" name="Flowchart: Delay 5">
            <a:extLst>
              <a:ext uri="{FF2B5EF4-FFF2-40B4-BE49-F238E27FC236}">
                <a16:creationId xmlns:a16="http://schemas.microsoft.com/office/drawing/2014/main" id="{378BEF75-0A91-4279-BA16-AD9A7ABEA20D}"/>
              </a:ext>
            </a:extLst>
          </p:cNvPr>
          <p:cNvSpPr/>
          <p:nvPr/>
        </p:nvSpPr>
        <p:spPr>
          <a:xfrm>
            <a:off x="-106878" y="-4763"/>
            <a:ext cx="4298734" cy="6858000"/>
          </a:xfrm>
          <a:prstGeom prst="flowChartDelay">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400016" y="2412237"/>
            <a:ext cx="3588026" cy="1754326"/>
          </a:xfrm>
          <a:prstGeom prst="rect">
            <a:avLst/>
          </a:prstGeom>
          <a:noFill/>
        </p:spPr>
        <p:txBody>
          <a:bodyPr wrap="square" rtlCol="0">
            <a:spAutoFit/>
          </a:bodyPr>
          <a:lstStyle/>
          <a:p>
            <a:r>
              <a:rPr lang="en-US" sz="5400">
                <a:solidFill>
                  <a:srgbClr val="000000"/>
                </a:solidFill>
              </a:rPr>
              <a:t>Essential Question</a:t>
            </a:r>
          </a:p>
        </p:txBody>
      </p:sp>
      <p:sp>
        <p:nvSpPr>
          <p:cNvPr id="3" name="Content Placeholder 2">
            <a:extLst>
              <a:ext uri="{FF2B5EF4-FFF2-40B4-BE49-F238E27FC236}">
                <a16:creationId xmlns:a16="http://schemas.microsoft.com/office/drawing/2014/main" id="{862134B9-0B38-487A-8023-CE37C92E6F50}"/>
              </a:ext>
            </a:extLst>
          </p:cNvPr>
          <p:cNvSpPr>
            <a:spLocks noGrp="1"/>
          </p:cNvSpPr>
          <p:nvPr>
            <p:ph idx="1"/>
          </p:nvPr>
        </p:nvSpPr>
        <p:spPr>
          <a:xfrm>
            <a:off x="4788629" y="250723"/>
            <a:ext cx="7003355" cy="2383298"/>
          </a:xfrm>
        </p:spPr>
        <p:txBody>
          <a:bodyPr>
            <a:normAutofit/>
          </a:bodyPr>
          <a:lstStyle/>
          <a:p>
            <a:pPr marL="0" indent="0" algn="ctr">
              <a:buNone/>
            </a:pPr>
            <a:r>
              <a:rPr lang="en-US" sz="4000">
                <a:solidFill>
                  <a:srgbClr val="000000"/>
                </a:solidFill>
              </a:rPr>
              <a:t>How can we be stewards of Wyoming’s agriculture to benefit current and future generations?</a:t>
            </a:r>
            <a:endParaRPr lang="en-US" sz="4000"/>
          </a:p>
        </p:txBody>
      </p:sp>
      <p:pic>
        <p:nvPicPr>
          <p:cNvPr id="1028" name="Picture 4" descr="Klondike Ranch | More than a Wyoming dude ranch, we invite y… | Flickr">
            <a:extLst>
              <a:ext uri="{FF2B5EF4-FFF2-40B4-BE49-F238E27FC236}">
                <a16:creationId xmlns:a16="http://schemas.microsoft.com/office/drawing/2014/main" id="{F0789C3F-0CC1-4E88-ABA9-1B56349A0A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1968" y="2634021"/>
            <a:ext cx="6236676" cy="4159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5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318052" y="1540565"/>
            <a:ext cx="3569182" cy="3379306"/>
          </a:xfrm>
        </p:spPr>
        <p:txBody>
          <a:bodyPr>
            <a:normAutofit/>
          </a:bodyPr>
          <a:lstStyle/>
          <a:p>
            <a:r>
              <a:rPr lang="en-US" sz="5400">
                <a:latin typeface="Arial" panose="020B0604020202020204" pitchFamily="34" charset="0"/>
                <a:cs typeface="Arial" panose="020B0604020202020204" pitchFamily="34" charset="0"/>
              </a:rPr>
              <a:t>Today’s Challenge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4447308" y="591344"/>
            <a:ext cx="6906491" cy="5585619"/>
          </a:xfrm>
        </p:spPr>
        <p:txBody>
          <a:bodyPr anchor="ctr">
            <a:normAutofit/>
          </a:bodyPr>
          <a:lstStyle/>
          <a:p>
            <a:r>
              <a:rPr lang="en-US"/>
              <a:t>Students will complete a decision-making table in </a:t>
            </a:r>
            <a:r>
              <a:rPr lang="en-US" dirty="0"/>
              <a:t>order to apply the definition of steward while practicing stewardship decisions. </a:t>
            </a:r>
            <a:endParaRPr lang="en-US"/>
          </a:p>
          <a:p>
            <a:pPr marL="0" indent="0">
              <a:buNone/>
            </a:pPr>
            <a:endParaRPr lang="en-US"/>
          </a:p>
        </p:txBody>
      </p:sp>
    </p:spTree>
    <p:extLst>
      <p:ext uri="{BB962C8B-B14F-4D97-AF65-F5344CB8AC3E}">
        <p14:creationId xmlns:p14="http://schemas.microsoft.com/office/powerpoint/2010/main" val="62844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p:txBody>
          <a:bodyPr vert="horz" lIns="91440" tIns="45720" rIns="91440" bIns="45720" rtlCol="0" anchor="t">
            <a:normAutofit fontScale="70000" lnSpcReduction="20000"/>
          </a:bodyPr>
          <a:lstStyle/>
          <a:p>
            <a:pPr>
              <a:spcAft>
                <a:spcPts val="600"/>
              </a:spcAft>
            </a:pPr>
            <a:endParaRPr lang="en-US">
              <a:solidFill>
                <a:schemeClr val="bg1"/>
              </a:solidFill>
            </a:endParaRPr>
          </a:p>
          <a:p>
            <a:pPr>
              <a:spcAft>
                <a:spcPts val="600"/>
              </a:spcAft>
            </a:pPr>
            <a:r>
              <a:rPr lang="en-US" sz="3500" b="1" dirty="0">
                <a:latin typeface="Arial"/>
                <a:cs typeface="Arial"/>
              </a:rPr>
              <a:t>Culture </a:t>
            </a:r>
            <a:r>
              <a:rPr lang="en-US" sz="3500" dirty="0">
                <a:latin typeface="Arial"/>
                <a:cs typeface="Arial"/>
              </a:rPr>
              <a:t>-</a:t>
            </a:r>
            <a:r>
              <a:rPr lang="en-US" sz="3500" dirty="0">
                <a:solidFill>
                  <a:schemeClr val="bg1"/>
                </a:solidFill>
                <a:latin typeface="Arial"/>
                <a:cs typeface="Arial"/>
              </a:rPr>
              <a:t> </a:t>
            </a:r>
            <a:r>
              <a:rPr lang="en-US" sz="3500" dirty="0">
                <a:latin typeface="Arial"/>
                <a:cs typeface="Arial"/>
              </a:rPr>
              <a:t>a way of thinking, behaving, or working that exists in a place or organization</a:t>
            </a:r>
          </a:p>
          <a:p>
            <a:pPr marL="0" indent="0">
              <a:spcAft>
                <a:spcPts val="600"/>
              </a:spcAft>
              <a:buNone/>
            </a:pPr>
            <a:endParaRPr lang="en-US" sz="3500">
              <a:latin typeface="Arial" panose="020B0604020202020204" pitchFamily="34" charset="0"/>
              <a:cs typeface="Arial" panose="020B0604020202020204" pitchFamily="34" charset="0"/>
            </a:endParaRPr>
          </a:p>
          <a:p>
            <a:pPr>
              <a:spcAft>
                <a:spcPts val="600"/>
              </a:spcAft>
            </a:pPr>
            <a:r>
              <a:rPr lang="en-US" sz="3500" b="1" dirty="0">
                <a:latin typeface="Arial"/>
                <a:cs typeface="Arial"/>
              </a:rPr>
              <a:t>Steward </a:t>
            </a:r>
            <a:r>
              <a:rPr lang="en-US" sz="3500" dirty="0">
                <a:latin typeface="Arial"/>
                <a:cs typeface="Arial"/>
              </a:rPr>
              <a:t>- an individual who manages areas or resources</a:t>
            </a:r>
          </a:p>
          <a:p>
            <a:pPr marL="0" indent="0">
              <a:spcAft>
                <a:spcPts val="600"/>
              </a:spcAft>
              <a:buNone/>
            </a:pPr>
            <a:endParaRPr lang="en-US" sz="3500">
              <a:latin typeface="Arial" panose="020B0604020202020204" pitchFamily="34" charset="0"/>
              <a:cs typeface="Arial" panose="020B0604020202020204" pitchFamily="34" charset="0"/>
            </a:endParaRPr>
          </a:p>
          <a:p>
            <a:pPr>
              <a:spcAft>
                <a:spcPts val="600"/>
              </a:spcAft>
            </a:pPr>
            <a:r>
              <a:rPr lang="en-US" sz="3500" b="1" dirty="0">
                <a:latin typeface="Arial"/>
                <a:cs typeface="Arial"/>
              </a:rPr>
              <a:t>Stewardship </a:t>
            </a:r>
            <a:r>
              <a:rPr lang="en-US" sz="3500" dirty="0">
                <a:latin typeface="Arial"/>
                <a:cs typeface="Arial"/>
              </a:rPr>
              <a:t>- As Wyoming citizens, we are stewards entrusted with the responsible development, care, and use of our resources to benefit current and future generations</a:t>
            </a:r>
            <a:r>
              <a:rPr lang="en-US" sz="3500" dirty="0">
                <a:solidFill>
                  <a:srgbClr val="000000"/>
                </a:solidFill>
                <a:latin typeface="Arial"/>
                <a:cs typeface="Arial"/>
              </a:rPr>
              <a:t>.</a:t>
            </a:r>
            <a:r>
              <a:rPr lang="en-US" sz="3500" dirty="0">
                <a:solidFill>
                  <a:schemeClr val="bg1"/>
                </a:solidFill>
                <a:latin typeface="Arial"/>
                <a:cs typeface="Arial"/>
              </a:rPr>
              <a:t>.</a:t>
            </a:r>
          </a:p>
          <a:p>
            <a:endParaRPr lang="en-US"/>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139148" y="2704452"/>
            <a:ext cx="3588026" cy="923330"/>
          </a:xfrm>
          <a:prstGeom prst="rect">
            <a:avLst/>
          </a:prstGeom>
          <a:noFill/>
        </p:spPr>
        <p:txBody>
          <a:bodyPr wrap="square" rtlCol="0">
            <a:spAutoFit/>
          </a:bodyPr>
          <a:lstStyle/>
          <a:p>
            <a:r>
              <a:rPr lang="en-US" sz="5400">
                <a:solidFill>
                  <a:schemeClr val="bg1"/>
                </a:solidFill>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202392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B35F886-1102-4486-830A-34F41439C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5" name="Oval 24">
              <a:extLst>
                <a:ext uri="{FF2B5EF4-FFF2-40B4-BE49-F238E27FC236}">
                  <a16:creationId xmlns:a16="http://schemas.microsoft.com/office/drawing/2014/main" id="{7DEFD1BC-7AD4-41EC-8E11-4E5E8AC54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B0E5C8B-3874-4B3C-BAD4-9EFE85FEA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7DA6224-9378-452F-A53A-DD0BF1972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DE869DF-C006-49F7-B9FF-0317F64E9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D200C16-6204-4580-AB37-7E94176D0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0DE7603-6DD0-4DB6-88FC-5402B9D4A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group of people in a field&#10;&#10;Description automatically generated">
            <a:extLst>
              <a:ext uri="{FF2B5EF4-FFF2-40B4-BE49-F238E27FC236}">
                <a16:creationId xmlns:a16="http://schemas.microsoft.com/office/drawing/2014/main" id="{027DBD50-FA86-4D23-8C2E-E656CB167CB8}"/>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4"/>
          <a:stretch/>
        </p:blipFill>
        <p:spPr>
          <a:xfrm>
            <a:off x="603504" y="417317"/>
            <a:ext cx="3549663" cy="3157838"/>
          </a:xfrm>
          <a:prstGeom prst="rect">
            <a:avLst/>
          </a:prstGeom>
        </p:spPr>
      </p:pic>
      <p:grpSp>
        <p:nvGrpSpPr>
          <p:cNvPr id="32" name="Group 31">
            <a:extLst>
              <a:ext uri="{FF2B5EF4-FFF2-40B4-BE49-F238E27FC236}">
                <a16:creationId xmlns:a16="http://schemas.microsoft.com/office/drawing/2014/main" id="{975C268C-D419-4123-9FAD-0E2B7F9EE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584794"/>
            <a:ext cx="304800" cy="429768"/>
            <a:chOff x="215328" y="-46937"/>
            <a:chExt cx="304800" cy="2773841"/>
          </a:xfrm>
        </p:grpSpPr>
        <p:cxnSp>
          <p:nvCxnSpPr>
            <p:cNvPr id="33" name="Straight Connector 32">
              <a:extLst>
                <a:ext uri="{FF2B5EF4-FFF2-40B4-BE49-F238E27FC236}">
                  <a16:creationId xmlns:a16="http://schemas.microsoft.com/office/drawing/2014/main" id="{3A7E309C-A3BD-432E-8CB5-F0B6425281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F1F621C-4533-4835-ADE2-372F2763A0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FC8245-5168-4DAF-930D-09A7BDDA6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92ED34-5046-4043-AEF8-2DF7C4806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4" name="Picture 13" descr="A picture containing fence, outdoor, sheep, grass&#10;&#10;Description automatically generated">
            <a:extLst>
              <a:ext uri="{FF2B5EF4-FFF2-40B4-BE49-F238E27FC236}">
                <a16:creationId xmlns:a16="http://schemas.microsoft.com/office/drawing/2014/main" id="{80D8CCB1-7E28-4E8E-8DD8-2B70EFD19B6B}"/>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4280448" y="406043"/>
            <a:ext cx="3549663" cy="3162873"/>
          </a:xfrm>
          <a:prstGeom prst="rect">
            <a:avLst/>
          </a:prstGeom>
        </p:spPr>
      </p:pic>
      <p:sp>
        <p:nvSpPr>
          <p:cNvPr id="38" name="Rectangle 37">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1" name="Straight Connector 40">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9" name="Picture 2" descr="Tree Planting (Image by  Alex Indigo  licensed under  CC BY 2.0 )">
            <a:extLst>
              <a:ext uri="{FF2B5EF4-FFF2-40B4-BE49-F238E27FC236}">
                <a16:creationId xmlns:a16="http://schemas.microsoft.com/office/drawing/2014/main" id="{1CD9BFE0-44AB-438A-A8C0-C3D205B36A2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949294" y="406043"/>
            <a:ext cx="3549663" cy="3162873"/>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9" name="Straight Connector 48">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626592" y="4234816"/>
            <a:ext cx="4550664" cy="2129586"/>
          </a:xfrm>
          <a:noFill/>
        </p:spPr>
        <p:txBody>
          <a:bodyPr anchor="t">
            <a:normAutofit/>
          </a:bodyPr>
          <a:lstStyle/>
          <a:p>
            <a:r>
              <a:rPr lang="en-US" sz="2400" b="1">
                <a:solidFill>
                  <a:schemeClr val="bg1"/>
                </a:solidFill>
              </a:rPr>
              <a:t>Definition of a steward:</a:t>
            </a:r>
            <a:br>
              <a:rPr lang="en-US" sz="2400">
                <a:solidFill>
                  <a:schemeClr val="bg1"/>
                </a:solidFill>
              </a:rPr>
            </a:br>
            <a:r>
              <a:rPr lang="en-US" sz="2400">
                <a:solidFill>
                  <a:schemeClr val="bg1"/>
                </a:solidFill>
              </a:rPr>
              <a:t>an individual who manages areas or resources.  A person does this by looking after or caring for someone or something.</a:t>
            </a:r>
          </a:p>
        </p:txBody>
      </p:sp>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5486080" y="4018143"/>
            <a:ext cx="5994666" cy="2129599"/>
          </a:xfrm>
        </p:spPr>
        <p:style>
          <a:lnRef idx="3">
            <a:schemeClr val="lt1"/>
          </a:lnRef>
          <a:fillRef idx="1">
            <a:schemeClr val="accent4"/>
          </a:fillRef>
          <a:effectRef idx="1">
            <a:schemeClr val="accent4"/>
          </a:effectRef>
          <a:fontRef idx="minor">
            <a:schemeClr val="lt1"/>
          </a:fontRef>
        </p:style>
        <p:txBody>
          <a:bodyPr anchor="t">
            <a:normAutofit/>
          </a:bodyPr>
          <a:lstStyle/>
          <a:p>
            <a:pPr marL="0" indent="0">
              <a:buNone/>
            </a:pPr>
            <a:r>
              <a:rPr lang="en-US" sz="3600">
                <a:solidFill>
                  <a:schemeClr val="bg1"/>
                </a:solidFill>
              </a:rPr>
              <a:t>Tell us about a time you acted as a steward or saw someone acting as a steward.</a:t>
            </a:r>
          </a:p>
          <a:p>
            <a:pPr marL="0" indent="0">
              <a:buNone/>
            </a:pPr>
            <a:endParaRPr lang="en-US" sz="1800">
              <a:solidFill>
                <a:schemeClr val="bg1"/>
              </a:solidFill>
            </a:endParaRPr>
          </a:p>
          <a:p>
            <a:pPr marL="0" indent="0">
              <a:buNone/>
            </a:pPr>
            <a:endParaRPr lang="en-US" sz="1800">
              <a:solidFill>
                <a:schemeClr val="bg1"/>
              </a:solidFill>
            </a:endParaRPr>
          </a:p>
        </p:txBody>
      </p:sp>
      <p:sp>
        <p:nvSpPr>
          <p:cNvPr id="11" name="TextBox 10">
            <a:extLst>
              <a:ext uri="{FF2B5EF4-FFF2-40B4-BE49-F238E27FC236}">
                <a16:creationId xmlns:a16="http://schemas.microsoft.com/office/drawing/2014/main" id="{37D69D80-E2E7-4179-9772-C37527A1BEEE}"/>
              </a:ext>
            </a:extLst>
          </p:cNvPr>
          <p:cNvSpPr txBox="1"/>
          <p:nvPr/>
        </p:nvSpPr>
        <p:spPr>
          <a:xfrm>
            <a:off x="9332980" y="3390931"/>
            <a:ext cx="2165978" cy="200055"/>
          </a:xfrm>
          <a:prstGeom prst="rect">
            <a:avLst/>
          </a:prstGeom>
          <a:noFill/>
        </p:spPr>
        <p:txBody>
          <a:bodyPr wrap="none" rtlCol="0">
            <a:spAutoFit/>
          </a:bodyPr>
          <a:lstStyle/>
          <a:p>
            <a:pPr marL="0" marR="0" lvl="0" indent="0" algn="r" defTabSz="4572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rPr>
              <a:t> Image by</a:t>
            </a:r>
            <a:r>
              <a:rPr kumimoji="0" lang="en-US" sz="700" b="0" i="0" u="none" strike="noStrike" kern="1200" cap="none" spc="0" normalizeH="0" baseline="0" noProof="0" dirty="0">
                <a:ln>
                  <a:noFill/>
                </a:ln>
                <a:solidFill>
                  <a:srgbClr val="FFFFFF"/>
                </a:solidFill>
                <a:effectLst/>
                <a:uLnTx/>
                <a:uFillTx/>
                <a:hlinkClick r:id="rId8">
                  <a:extLst>
                    <a:ext uri="{A12FA001-AC4F-418D-AE19-62706E023703}">
                      <ahyp:hlinkClr xmlns:ahyp="http://schemas.microsoft.com/office/drawing/2018/hyperlinkcolor" val="tx"/>
                    </a:ext>
                  </a:extLst>
                </a:hlinkClick>
              </a:rPr>
              <a:t> Alex Indigo</a:t>
            </a:r>
            <a:r>
              <a:rPr kumimoji="0" lang="en-US" sz="700" b="0" i="0" u="none" strike="noStrike" kern="1200" cap="none" spc="0" normalizeH="0" baseline="0" noProof="0" dirty="0">
                <a:ln>
                  <a:noFill/>
                </a:ln>
                <a:solidFill>
                  <a:srgbClr val="FFFFFF"/>
                </a:solidFill>
                <a:effectLst/>
                <a:uLnTx/>
                <a:uFillTx/>
              </a:rPr>
              <a:t> licensed under </a:t>
            </a:r>
            <a:r>
              <a:rPr kumimoji="0" lang="en-US" sz="700" b="0" i="0" u="none" strike="noStrike" kern="1200" cap="none" spc="0" normalizeH="0" baseline="0" noProof="0" dirty="0">
                <a:ln>
                  <a:noFill/>
                </a:ln>
                <a:solidFill>
                  <a:srgbClr val="FFFFFF"/>
                </a:solidFill>
                <a:effectLst/>
                <a:uLnTx/>
                <a:uFillTx/>
                <a:hlinkClick r:id="rId9">
                  <a:extLst>
                    <a:ext uri="{A12FA001-AC4F-418D-AE19-62706E023703}">
                      <ahyp:hlinkClr xmlns:ahyp="http://schemas.microsoft.com/office/drawing/2018/hyperlinkcolor" val="tx"/>
                    </a:ext>
                  </a:extLst>
                </a:hlinkClick>
              </a:rPr>
              <a:t>CC BY 2.0</a:t>
            </a:r>
            <a:endParaRPr kumimoji="0" lang="en-US" sz="700" b="0" i="0" u="none" strike="noStrike" kern="1200" cap="none" spc="0" normalizeH="0" baseline="0" noProof="0" dirty="0">
              <a:ln>
                <a:noFill/>
              </a:ln>
              <a:solidFill>
                <a:srgbClr val="FFFFFF"/>
              </a:solidFill>
              <a:effectLst/>
              <a:uLnTx/>
              <a:uFillTx/>
            </a:endParaRPr>
          </a:p>
        </p:txBody>
      </p:sp>
      <p:sp>
        <p:nvSpPr>
          <p:cNvPr id="7" name="TextBox 6">
            <a:extLst>
              <a:ext uri="{FF2B5EF4-FFF2-40B4-BE49-F238E27FC236}">
                <a16:creationId xmlns:a16="http://schemas.microsoft.com/office/drawing/2014/main" id="{614331D8-9A95-4842-BE37-E821D6E85506}"/>
              </a:ext>
            </a:extLst>
          </p:cNvPr>
          <p:cNvSpPr txBox="1"/>
          <p:nvPr/>
        </p:nvSpPr>
        <p:spPr>
          <a:xfrm>
            <a:off x="1588041" y="3375100"/>
            <a:ext cx="2565126" cy="200055"/>
          </a:xfrm>
          <a:prstGeom prst="rect">
            <a:avLst/>
          </a:prstGeom>
          <a:noFill/>
        </p:spPr>
        <p:txBody>
          <a:bodyPr wrap="none" rtlCol="0">
            <a:spAutoFit/>
          </a:bodyPr>
          <a:lstStyle/>
          <a:p>
            <a:pPr marL="0" marR="0" lvl="0" indent="0" algn="r" defTabSz="4572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hlinkClick r:id="rId4" tooltip="http://commons.wikimedia.org/wiki/File:US_Navy_100423-N-9860Y-001_Sailors_assigned_to_the_Center_for_Naval_Aviation_Technical_Training_Unit_Whidbey_Island_collect_trash_in_the_Saratoga_Heights_housing_area_during_the_Great_American_Clean_Up.jp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rPr>
              <a:t> by Unknown Author is licensed under </a:t>
            </a:r>
            <a:r>
              <a:rPr kumimoji="0" lang="en-US" sz="700" b="0" i="0" u="none" strike="noStrike" kern="1200" cap="none" spc="0" normalizeH="0" baseline="0" noProof="0">
                <a:ln>
                  <a:noFill/>
                </a:ln>
                <a:solidFill>
                  <a:srgbClr val="FFFFFF"/>
                </a:solidFill>
                <a:effectLst/>
                <a:uLnTx/>
                <a:uFillTx/>
                <a:hlinkClick r:id="rId10"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a:ln>
                <a:noFill/>
              </a:ln>
              <a:solidFill>
                <a:srgbClr val="FFFFFF"/>
              </a:solidFill>
              <a:effectLst/>
              <a:uLnTx/>
              <a:uFillTx/>
            </a:endParaRPr>
          </a:p>
        </p:txBody>
      </p:sp>
      <p:sp>
        <p:nvSpPr>
          <p:cNvPr id="15" name="TextBox 14">
            <a:extLst>
              <a:ext uri="{FF2B5EF4-FFF2-40B4-BE49-F238E27FC236}">
                <a16:creationId xmlns:a16="http://schemas.microsoft.com/office/drawing/2014/main" id="{5EBC3F8D-5529-432C-9369-9298EAA6060E}"/>
              </a:ext>
            </a:extLst>
          </p:cNvPr>
          <p:cNvSpPr txBox="1"/>
          <p:nvPr/>
        </p:nvSpPr>
        <p:spPr>
          <a:xfrm>
            <a:off x="5414065" y="3368861"/>
            <a:ext cx="2416046" cy="200055"/>
          </a:xfrm>
          <a:prstGeom prst="rect">
            <a:avLst/>
          </a:prstGeom>
          <a:noFill/>
        </p:spPr>
        <p:txBody>
          <a:bodyPr wrap="none" rtlCol="0">
            <a:spAutoFit/>
          </a:bodyPr>
          <a:lstStyle/>
          <a:p>
            <a:pPr marL="0" marR="0" lvl="0" indent="0" algn="r" defTabSz="4572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hlinkClick r:id="rId6" tooltip="https://ypard.net/news/farmers-and-food-system-leaders-tomorrow">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rPr>
              <a:t> by Unknown Author is licensed under </a:t>
            </a:r>
            <a:r>
              <a:rPr kumimoji="0" lang="en-US" sz="700" b="0" i="0" u="none" strike="noStrike" kern="1200" cap="none" spc="0" normalizeH="0" baseline="0" noProof="0">
                <a:ln>
                  <a:noFill/>
                </a:ln>
                <a:solidFill>
                  <a:srgbClr val="FFFFFF"/>
                </a:solidFill>
                <a:effectLst/>
                <a:uLnTx/>
                <a:uFillTx/>
                <a:hlinkClick r:id="rId11" tooltip="https://creativecommons.org/licenses/by/3.0/">
                  <a:extLst>
                    <a:ext uri="{A12FA001-AC4F-418D-AE19-62706E023703}">
                      <ahyp:hlinkClr xmlns:ahyp="http://schemas.microsoft.com/office/drawing/2018/hyperlinkcolor" val="tx"/>
                    </a:ext>
                  </a:extLst>
                </a:hlinkClick>
              </a:rPr>
              <a:t>CC BY</a:t>
            </a:r>
            <a:endParaRPr kumimoji="0" lang="en-US" sz="700" b="0" i="0" u="none" strike="noStrike" kern="120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30437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6094105" y="802955"/>
            <a:ext cx="4977976" cy="1454051"/>
          </a:xfrm>
        </p:spPr>
        <p:txBody>
          <a:bodyPr>
            <a:normAutofit/>
          </a:bodyPr>
          <a:lstStyle/>
          <a:p>
            <a:r>
              <a:rPr lang="en-US">
                <a:solidFill>
                  <a:srgbClr val="000000"/>
                </a:solidFill>
              </a:rPr>
              <a:t>Being a steward:</a:t>
            </a:r>
          </a:p>
        </p:txBody>
      </p:sp>
      <p:sp>
        <p:nvSpPr>
          <p:cNvPr id="3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toy, doll, drawing&#10;&#10;Description automatically generated">
            <a:extLst>
              <a:ext uri="{FF2B5EF4-FFF2-40B4-BE49-F238E27FC236}">
                <a16:creationId xmlns:a16="http://schemas.microsoft.com/office/drawing/2014/main" id="{AD762F34-7BA1-4C13-8ABA-6ABB5A700C6B}"/>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7902" r="7100"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6090574" y="2421682"/>
            <a:ext cx="4977578" cy="3639289"/>
          </a:xfrm>
        </p:spPr>
        <p:txBody>
          <a:bodyPr anchor="ctr">
            <a:normAutofit/>
          </a:bodyPr>
          <a:lstStyle/>
          <a:p>
            <a:pPr marL="0" indent="0">
              <a:buNone/>
            </a:pPr>
            <a:r>
              <a:rPr lang="en-US" sz="2000">
                <a:solidFill>
                  <a:srgbClr val="000000"/>
                </a:solidFill>
              </a:rPr>
              <a:t>Share with the class what your partner told you. </a:t>
            </a:r>
          </a:p>
          <a:p>
            <a:pPr marL="0" indent="0">
              <a:buNone/>
            </a:pPr>
            <a:r>
              <a:rPr lang="en-US" sz="2000">
                <a:solidFill>
                  <a:srgbClr val="000000"/>
                </a:solidFill>
              </a:rPr>
              <a:t>Each team will have a chance to share with the class.</a:t>
            </a:r>
          </a:p>
          <a:p>
            <a:pPr marL="0" indent="0">
              <a:buNone/>
            </a:pPr>
            <a:endParaRPr lang="en-US" sz="2000">
              <a:solidFill>
                <a:srgbClr val="000000"/>
              </a:solidFill>
            </a:endParaRPr>
          </a:p>
        </p:txBody>
      </p:sp>
    </p:spTree>
    <p:extLst>
      <p:ext uri="{BB962C8B-B14F-4D97-AF65-F5344CB8AC3E}">
        <p14:creationId xmlns:p14="http://schemas.microsoft.com/office/powerpoint/2010/main" val="23090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uple of people that are standing in the grass&#10;&#10;Description automatically generated">
            <a:extLst>
              <a:ext uri="{FF2B5EF4-FFF2-40B4-BE49-F238E27FC236}">
                <a16:creationId xmlns:a16="http://schemas.microsoft.com/office/drawing/2014/main" id="{F75553B0-1149-4325-9B86-639858458B80}"/>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523488" y="10"/>
            <a:ext cx="8668512" cy="6857990"/>
          </a:xfrm>
          <a:prstGeom prst="rect">
            <a:avLst/>
          </a:prstGeom>
        </p:spPr>
      </p:pic>
      <p:sp>
        <p:nvSpPr>
          <p:cNvPr id="19" name="Rectangle 1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371093" y="843534"/>
            <a:ext cx="4402787" cy="1442466"/>
          </a:xfrm>
        </p:spPr>
        <p:txBody>
          <a:bodyPr anchor="b">
            <a:noAutofit/>
          </a:bodyPr>
          <a:lstStyle/>
          <a:p>
            <a:r>
              <a:rPr lang="en-US" sz="3200"/>
              <a:t>Brainstorming ideas for new playground equipment:</a:t>
            </a:r>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371093" y="2718054"/>
            <a:ext cx="3995423" cy="3207258"/>
          </a:xfrm>
        </p:spPr>
        <p:txBody>
          <a:bodyPr anchor="t">
            <a:normAutofit/>
          </a:bodyPr>
          <a:lstStyle/>
          <a:p>
            <a:r>
              <a:rPr lang="en-US" sz="2400" dirty="0"/>
              <a:t>Write down different types of playground equipment.</a:t>
            </a:r>
          </a:p>
          <a:p>
            <a:r>
              <a:rPr lang="en-US" sz="2400" dirty="0"/>
              <a:t>You will have 5 minutes on your own.</a:t>
            </a:r>
          </a:p>
          <a:p>
            <a:r>
              <a:rPr lang="en-US" sz="2400" dirty="0"/>
              <a:t>We will share our ideas with the class.</a:t>
            </a:r>
            <a:endParaRPr lang="en-US" sz="2400" dirty="0">
              <a:cs typeface="Arial"/>
            </a:endParaRPr>
          </a:p>
          <a:p>
            <a:r>
              <a:rPr lang="en-US" sz="2400" dirty="0"/>
              <a:t>Create a final class list.</a:t>
            </a:r>
          </a:p>
          <a:p>
            <a:pPr marL="0" indent="0">
              <a:buNone/>
            </a:pPr>
            <a:endParaRPr lang="en-US" sz="1700" dirty="0"/>
          </a:p>
          <a:p>
            <a:pPr marL="0" indent="0">
              <a:buNone/>
            </a:pPr>
            <a:endParaRPr lang="en-US" sz="1700" dirty="0"/>
          </a:p>
        </p:txBody>
      </p:sp>
      <p:sp>
        <p:nvSpPr>
          <p:cNvPr id="6" name="TextBox 5">
            <a:extLst>
              <a:ext uri="{FF2B5EF4-FFF2-40B4-BE49-F238E27FC236}">
                <a16:creationId xmlns:a16="http://schemas.microsoft.com/office/drawing/2014/main" id="{76667E2F-CC70-4A2A-BFFB-EA4B517CA8AC}"/>
              </a:ext>
            </a:extLst>
          </p:cNvPr>
          <p:cNvSpPr txBox="1"/>
          <p:nvPr/>
        </p:nvSpPr>
        <p:spPr>
          <a:xfrm>
            <a:off x="9626875" y="6657945"/>
            <a:ext cx="2565125" cy="200055"/>
          </a:xfrm>
          <a:prstGeom prst="rect">
            <a:avLst/>
          </a:prstGeom>
          <a:noFill/>
        </p:spPr>
        <p:txBody>
          <a:bodyPr wrap="none" rtlCol="0">
            <a:spAutoFit/>
          </a:bodyPr>
          <a:lstStyle/>
          <a:p>
            <a:pPr marL="0" marR="0" lvl="0" indent="0" algn="r" defTabSz="4572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hlinkClick r:id="rId4" tooltip="http://en.wikipedia.org/wiki/File:Playground_at_Hudson_Springs_Park.jp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rPr>
              <a:t> by Unknown Author is licensed under </a:t>
            </a:r>
            <a:r>
              <a:rPr kumimoji="0" lang="en-US" sz="700" b="0" i="0" u="none" strike="noStrike" kern="1200" cap="none" spc="0" normalizeH="0" baseline="0" noProof="0" dirty="0">
                <a:ln>
                  <a:noFill/>
                </a:ln>
                <a:solidFill>
                  <a:srgbClr val="FFFFFF"/>
                </a:solidFill>
                <a:effectLst/>
                <a:uLnTx/>
                <a:uFillTx/>
                <a:hlinkClick r:id="rId5"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42138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35385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777240" y="731519"/>
            <a:ext cx="2845191" cy="3237579"/>
          </a:xfrm>
        </p:spPr>
        <p:txBody>
          <a:bodyPr>
            <a:normAutofit/>
          </a:bodyPr>
          <a:lstStyle/>
          <a:p>
            <a:r>
              <a:rPr lang="en-US" sz="3200" b="1" dirty="0">
                <a:solidFill>
                  <a:srgbClr val="FFFFFF"/>
                </a:solidFill>
              </a:rPr>
              <a:t>Making decisions: </a:t>
            </a:r>
            <a:br>
              <a:rPr lang="en-US" sz="3200" b="1" dirty="0"/>
            </a:br>
            <a:br>
              <a:rPr lang="en-US" sz="3200" dirty="0"/>
            </a:br>
            <a:br>
              <a:rPr lang="en-US" sz="3200" dirty="0"/>
            </a:br>
            <a:r>
              <a:rPr lang="en-US" sz="3200" dirty="0">
                <a:solidFill>
                  <a:srgbClr val="0070C0"/>
                </a:solidFill>
                <a:hlinkClick r:id="rId3">
                  <a:extLst>
                    <a:ext uri="{A12FA001-AC4F-418D-AE19-62706E023703}">
                      <ahyp:hlinkClr xmlns:ahyp="http://schemas.microsoft.com/office/drawing/2018/hyperlinkcolor" val="tx"/>
                    </a:ext>
                  </a:extLst>
                </a:hlinkClick>
              </a:rPr>
              <a:t>Decision Table</a:t>
            </a:r>
            <a:br>
              <a:rPr lang="en-US" sz="3200" dirty="0"/>
            </a:br>
            <a:r>
              <a:rPr lang="en-US" sz="3200" dirty="0">
                <a:solidFill>
                  <a:srgbClr val="FFFFFF"/>
                </a:solidFill>
              </a:rPr>
              <a:t>for students</a:t>
            </a:r>
          </a:p>
        </p:txBody>
      </p:sp>
      <p:pic>
        <p:nvPicPr>
          <p:cNvPr id="4" name="Picture 3">
            <a:extLst>
              <a:ext uri="{FF2B5EF4-FFF2-40B4-BE49-F238E27FC236}">
                <a16:creationId xmlns:a16="http://schemas.microsoft.com/office/drawing/2014/main" id="{29BA9A24-6D3D-46B9-9161-E6D9146165F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r="-1"/>
          <a:stretch/>
        </p:blipFill>
        <p:spPr>
          <a:xfrm>
            <a:off x="4044603" y="448056"/>
            <a:ext cx="7680450" cy="3802932"/>
          </a:xfrm>
          <a:prstGeom prst="rect">
            <a:avLst/>
          </a:prstGeom>
        </p:spPr>
      </p:pic>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4379709" y="4642338"/>
            <a:ext cx="7037591" cy="1564310"/>
          </a:xfrm>
        </p:spPr>
        <p:txBody>
          <a:bodyPr anchor="t">
            <a:normAutofit/>
          </a:bodyPr>
          <a:lstStyle/>
          <a:p>
            <a:pPr marL="0" indent="0">
              <a:buNone/>
            </a:pPr>
            <a:r>
              <a:rPr lang="en-US" sz="3200"/>
              <a:t>Take a moment and choose your items. You will put those on your Decision Table.</a:t>
            </a:r>
          </a:p>
          <a:p>
            <a:pPr marL="0" indent="0">
              <a:buNone/>
            </a:pPr>
            <a:endParaRPr lang="en-US" sz="1800"/>
          </a:p>
          <a:p>
            <a:pPr marL="0" indent="0">
              <a:buNone/>
            </a:pPr>
            <a:endParaRPr lang="en-US" sz="1800"/>
          </a:p>
        </p:txBody>
      </p:sp>
    </p:spTree>
    <p:extLst>
      <p:ext uri="{BB962C8B-B14F-4D97-AF65-F5344CB8AC3E}">
        <p14:creationId xmlns:p14="http://schemas.microsoft.com/office/powerpoint/2010/main" val="270776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BB5A7-1260-48E1-989F-C7A8F8034CE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Climbing Activities </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A person standing on a bridge&#10;&#10;Description automatically generated">
            <a:extLst>
              <a:ext uri="{FF2B5EF4-FFF2-40B4-BE49-F238E27FC236}">
                <a16:creationId xmlns:a16="http://schemas.microsoft.com/office/drawing/2014/main" id="{27444335-205A-43D1-930D-E766869E2FF1}"/>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060707" y="2426818"/>
            <a:ext cx="3997637" cy="3997637"/>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building, grass, table, person&#10;&#10;Description automatically generated">
            <a:extLst>
              <a:ext uri="{FF2B5EF4-FFF2-40B4-BE49-F238E27FC236}">
                <a16:creationId xmlns:a16="http://schemas.microsoft.com/office/drawing/2014/main" id="{D60C76E2-89EC-4547-999D-630FCD887E8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45073" y="2447867"/>
            <a:ext cx="5455917" cy="3955539"/>
          </a:xfrm>
          <a:prstGeom prst="rect">
            <a:avLst/>
          </a:prstGeom>
        </p:spPr>
      </p:pic>
      <p:sp>
        <p:nvSpPr>
          <p:cNvPr id="4" name="TextBox 3">
            <a:extLst>
              <a:ext uri="{FF2B5EF4-FFF2-40B4-BE49-F238E27FC236}">
                <a16:creationId xmlns:a16="http://schemas.microsoft.com/office/drawing/2014/main" id="{A189A69C-6234-404E-8351-8B8B0CDC7F8A}"/>
              </a:ext>
            </a:extLst>
          </p:cNvPr>
          <p:cNvSpPr txBox="1"/>
          <p:nvPr/>
        </p:nvSpPr>
        <p:spPr>
          <a:xfrm>
            <a:off x="2483601" y="6224400"/>
            <a:ext cx="2574743" cy="200055"/>
          </a:xfrm>
          <a:prstGeom prst="rect">
            <a:avLst/>
          </a:prstGeom>
          <a:noFill/>
        </p:spPr>
        <p:txBody>
          <a:bodyPr wrap="none" rtlCol="0">
            <a:spAutoFit/>
          </a:bodyPr>
          <a:lstStyle/>
          <a:p>
            <a:pPr algn="r">
              <a:spcAft>
                <a:spcPts val="600"/>
              </a:spcAft>
            </a:pPr>
            <a:r>
              <a:rPr lang="en-US" sz="700" dirty="0">
                <a:solidFill>
                  <a:srgbClr val="FFFFFF"/>
                </a:solidFill>
                <a:hlinkClick r:id="rId4" tooltip="http://www.offcumden.com/2013/07/our-trip-to-center-parcs-whinfell-part.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spTree>
    <p:extLst>
      <p:ext uri="{BB962C8B-B14F-4D97-AF65-F5344CB8AC3E}">
        <p14:creationId xmlns:p14="http://schemas.microsoft.com/office/powerpoint/2010/main" val="2934229607"/>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74175D-F474-4775-BB9E-A79AE2F82FE5}">
  <ds:schemaRefs>
    <ds:schemaRef ds:uri="http://schemas.microsoft.com/sharepoint/v3/contenttype/forms"/>
  </ds:schemaRefs>
</ds:datastoreItem>
</file>

<file path=customXml/itemProps2.xml><?xml version="1.0" encoding="utf-8"?>
<ds:datastoreItem xmlns:ds="http://schemas.openxmlformats.org/officeDocument/2006/customXml" ds:itemID="{8123FD5A-2272-4A46-BD4E-97D58F3DDBE4}"/>
</file>

<file path=customXml/itemProps3.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TotalTime>
  <Words>1282</Words>
  <Application>Microsoft Office PowerPoint</Application>
  <PresentationFormat>Widescreen</PresentationFormat>
  <Paragraphs>134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Avenir Next LT Pro</vt:lpstr>
      <vt:lpstr>Calibri</vt:lpstr>
      <vt:lpstr>Office Theme</vt:lpstr>
      <vt:lpstr>Agriculture</vt:lpstr>
      <vt:lpstr>PowerPoint Presentation</vt:lpstr>
      <vt:lpstr>Today’s Challenge</vt:lpstr>
      <vt:lpstr>PowerPoint Presentation</vt:lpstr>
      <vt:lpstr>Definition of a steward: an individual who manages areas or resources.  A person does this by looking after or caring for someone or something.</vt:lpstr>
      <vt:lpstr>Being a steward:</vt:lpstr>
      <vt:lpstr>Brainstorming ideas for new playground equipment:</vt:lpstr>
      <vt:lpstr>Making decisions:    Decision Table for students</vt:lpstr>
      <vt:lpstr>Climbing Activities </vt:lpstr>
      <vt:lpstr>Spinning Activities</vt:lpstr>
      <vt:lpstr>Slides</vt:lpstr>
      <vt:lpstr>Swings</vt:lpstr>
      <vt:lpstr> Developing our Criterion:  Brainstorm ideas for the criteria to use for choosing your playground equipment.  How do we know this equipment will improve our playground?  What characteristics do we want our new equipment to have?     </vt:lpstr>
      <vt:lpstr>What is your criteria?</vt:lpstr>
      <vt:lpstr>Rating Our Playground Equipment</vt:lpstr>
      <vt:lpstr>Decision making as good stewards:  Using criteria to guide us.</vt:lpstr>
      <vt:lpstr>How many criterion did you use to make your decision about the playground equipment?</vt:lpstr>
      <vt:lpstr>Write a sentence that describes you as a steward.   Your sentence must include the following words: </vt:lpstr>
      <vt:lpstr>What did we learn from today’s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dc:title>
  <dc:creator>Stephanie Russell</dc:creator>
  <cp:lastModifiedBy>Stephanie Russell</cp:lastModifiedBy>
  <cp:revision>55</cp:revision>
  <dcterms:created xsi:type="dcterms:W3CDTF">2020-11-02T22:34:47Z</dcterms:created>
  <dcterms:modified xsi:type="dcterms:W3CDTF">2021-07-22T20:18:01Z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