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sldIdLst>
    <p:sldId id="256" r:id="rId5"/>
    <p:sldId id="257" r:id="rId6"/>
    <p:sldId id="263" r:id="rId7"/>
    <p:sldId id="261" r:id="rId8"/>
    <p:sldId id="262" r:id="rId9"/>
    <p:sldId id="287" r:id="rId10"/>
    <p:sldId id="290" r:id="rId11"/>
    <p:sldId id="291" r:id="rId12"/>
    <p:sldId id="297" r:id="rId13"/>
    <p:sldId id="298" r:id="rId14"/>
    <p:sldId id="295" r:id="rId15"/>
    <p:sldId id="296" r:id="rId16"/>
    <p:sldId id="299" r:id="rId17"/>
    <p:sldId id="300" r:id="rId18"/>
    <p:sldId id="301" r:id="rId19"/>
    <p:sldId id="302" r:id="rId20"/>
    <p:sldId id="307" r:id="rId21"/>
    <p:sldId id="308" r:id="rId22"/>
    <p:sldId id="309" r:id="rId23"/>
    <p:sldId id="310" r:id="rId24"/>
    <p:sldId id="312" r:id="rId25"/>
    <p:sldId id="26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Jacobs" initials="CJ" lastIdx="1" clrIdx="0">
    <p:extLst>
      <p:ext uri="{19B8F6BF-5375-455C-9EA6-DF929625EA0E}">
        <p15:presenceInfo xmlns:p15="http://schemas.microsoft.com/office/powerpoint/2012/main" userId="S::cjacobs@wyaitc.org::56fa0885-c92e-4d3f-9e6d-a3e34eb2e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3B1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EF2AA-3492-469E-AD8F-E95271E01840}" v="1" dt="2021-07-22T20:18:22.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6827" autoAdjust="0"/>
  </p:normalViewPr>
  <p:slideViewPr>
    <p:cSldViewPr snapToGrid="0">
      <p:cViewPr varScale="1">
        <p:scale>
          <a:sx n="99" d="100"/>
          <a:sy n="99"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Mobley" userId="S::kmobley_acsd1.org#ext#@wyaitc.onmicrosoft.com::2bc411c9-e0b0-42ef-ad9e-fadd51b693a5" providerId="AD" clId="Web-{CA30F34D-5036-844D-9447-9B3FE7B81B17}"/>
    <pc:docChg chg="modSld">
      <pc:chgData name="Kay Mobley" userId="S::kmobley_acsd1.org#ext#@wyaitc.onmicrosoft.com::2bc411c9-e0b0-42ef-ad9e-fadd51b693a5" providerId="AD" clId="Web-{CA30F34D-5036-844D-9447-9B3FE7B81B17}" dt="2020-11-05T00:06:44.978" v="2" actId="20577"/>
      <pc:docMkLst>
        <pc:docMk/>
      </pc:docMkLst>
      <pc:sldChg chg="modSp">
        <pc:chgData name="Kay Mobley" userId="S::kmobley_acsd1.org#ext#@wyaitc.onmicrosoft.com::2bc411c9-e0b0-42ef-ad9e-fadd51b693a5" providerId="AD" clId="Web-{CA30F34D-5036-844D-9447-9B3FE7B81B17}" dt="2020-11-05T00:06:44.369" v="0" actId="20577"/>
        <pc:sldMkLst>
          <pc:docMk/>
          <pc:sldMk cId="1061128914" sldId="256"/>
        </pc:sldMkLst>
        <pc:spChg chg="mod">
          <ac:chgData name="Kay Mobley" userId="S::kmobley_acsd1.org#ext#@wyaitc.onmicrosoft.com::2bc411c9-e0b0-42ef-ad9e-fadd51b693a5" providerId="AD" clId="Web-{CA30F34D-5036-844D-9447-9B3FE7B81B17}" dt="2020-11-05T00:06:44.369" v="0" actId="20577"/>
          <ac:spMkLst>
            <pc:docMk/>
            <pc:sldMk cId="1061128914" sldId="256"/>
            <ac:spMk id="3" creationId="{5991144A-7334-4DE7-85DE-F01E4BC27062}"/>
          </ac:spMkLst>
        </pc:spChg>
      </pc:sldChg>
    </pc:docChg>
  </pc:docChgLst>
  <pc:docChgLst>
    <pc:chgData name="Stephanie Russell" userId="f71637d8-1f63-4a52-8dcf-c8b5f3a85ec9" providerId="ADAL" clId="{ADE0A2C7-9D4F-486D-ABA1-DF8B431B68B4}"/>
    <pc:docChg chg="undo custSel mod addSld delSld modSld">
      <pc:chgData name="Stephanie Russell" userId="f71637d8-1f63-4a52-8dcf-c8b5f3a85ec9" providerId="ADAL" clId="{ADE0A2C7-9D4F-486D-ABA1-DF8B431B68B4}" dt="2020-11-02T22:56:48.604" v="235" actId="1076"/>
      <pc:docMkLst>
        <pc:docMk/>
      </pc:docMkLst>
      <pc:sldChg chg="modSp setBg">
        <pc:chgData name="Stephanie Russell" userId="f71637d8-1f63-4a52-8dcf-c8b5f3a85ec9" providerId="ADAL" clId="{ADE0A2C7-9D4F-486D-ABA1-DF8B431B68B4}" dt="2020-10-26T20:52:54.146" v="226"/>
        <pc:sldMkLst>
          <pc:docMk/>
          <pc:sldMk cId="1061128914" sldId="256"/>
        </pc:sldMkLst>
        <pc:spChg chg="mod">
          <ac:chgData name="Stephanie Russell" userId="f71637d8-1f63-4a52-8dcf-c8b5f3a85ec9" providerId="ADAL" clId="{ADE0A2C7-9D4F-486D-ABA1-DF8B431B68B4}" dt="2020-10-26T19:24:11.087" v="1" actId="1076"/>
          <ac:spMkLst>
            <pc:docMk/>
            <pc:sldMk cId="1061128914" sldId="256"/>
            <ac:spMk id="3" creationId="{5991144A-7334-4DE7-85DE-F01E4BC27062}"/>
          </ac:spMkLst>
        </pc:spChg>
      </pc:sldChg>
      <pc:sldChg chg="modSp">
        <pc:chgData name="Stephanie Russell" userId="f71637d8-1f63-4a52-8dcf-c8b5f3a85ec9" providerId="ADAL" clId="{ADE0A2C7-9D4F-486D-ABA1-DF8B431B68B4}" dt="2020-11-02T22:56:08.449" v="229" actId="1076"/>
        <pc:sldMkLst>
          <pc:docMk/>
          <pc:sldMk cId="628440327" sldId="257"/>
        </pc:sldMkLst>
        <pc:spChg chg="mod">
          <ac:chgData name="Stephanie Russell" userId="f71637d8-1f63-4a52-8dcf-c8b5f3a85ec9" providerId="ADAL" clId="{ADE0A2C7-9D4F-486D-ABA1-DF8B431B68B4}" dt="2020-11-02T22:56:08.449" v="229" actId="1076"/>
          <ac:spMkLst>
            <pc:docMk/>
            <pc:sldMk cId="628440327" sldId="257"/>
            <ac:spMk id="6" creationId="{11B66893-9396-4644-9A12-1E4FC1999AAA}"/>
          </ac:spMkLst>
        </pc:spChg>
        <pc:picChg chg="mod">
          <ac:chgData name="Stephanie Russell" userId="f71637d8-1f63-4a52-8dcf-c8b5f3a85ec9" providerId="ADAL" clId="{ADE0A2C7-9D4F-486D-ABA1-DF8B431B68B4}" dt="2020-11-02T22:56:05.756" v="228" actId="1076"/>
          <ac:picMkLst>
            <pc:docMk/>
            <pc:sldMk cId="628440327" sldId="257"/>
            <ac:picMk id="5" creationId="{7ACEE4F6-52A3-4A08-81FD-15FA8B69CFD3}"/>
          </ac:picMkLst>
        </pc:picChg>
      </pc:sldChg>
      <pc:sldChg chg="modSp">
        <pc:chgData name="Stephanie Russell" userId="f71637d8-1f63-4a52-8dcf-c8b5f3a85ec9" providerId="ADAL" clId="{ADE0A2C7-9D4F-486D-ABA1-DF8B431B68B4}" dt="2020-11-02T22:56:48.604" v="235" actId="1076"/>
        <pc:sldMkLst>
          <pc:docMk/>
          <pc:sldMk cId="345049661" sldId="263"/>
        </pc:sldMkLst>
        <pc:spChg chg="mod">
          <ac:chgData name="Stephanie Russell" userId="f71637d8-1f63-4a52-8dcf-c8b5f3a85ec9" providerId="ADAL" clId="{ADE0A2C7-9D4F-486D-ABA1-DF8B431B68B4}" dt="2020-11-02T22:56:42.930" v="233" actId="1076"/>
          <ac:spMkLst>
            <pc:docMk/>
            <pc:sldMk cId="345049661" sldId="263"/>
            <ac:spMk id="3" creationId="{CB5D4B99-F188-420B-BB1C-57455B37807E}"/>
          </ac:spMkLst>
        </pc:spChg>
        <pc:picChg chg="mod">
          <ac:chgData name="Stephanie Russell" userId="f71637d8-1f63-4a52-8dcf-c8b5f3a85ec9" providerId="ADAL" clId="{ADE0A2C7-9D4F-486D-ABA1-DF8B431B68B4}" dt="2020-11-02T22:56:48.604" v="235" actId="1076"/>
          <ac:picMkLst>
            <pc:docMk/>
            <pc:sldMk cId="345049661" sldId="263"/>
            <ac:picMk id="8" creationId="{5A19CB28-E386-402E-8124-0FD232938C6A}"/>
          </ac:picMkLst>
        </pc:picChg>
      </pc:sldChg>
      <pc:sldChg chg="setBg">
        <pc:chgData name="Stephanie Russell" userId="f71637d8-1f63-4a52-8dcf-c8b5f3a85ec9" providerId="ADAL" clId="{ADE0A2C7-9D4F-486D-ABA1-DF8B431B68B4}" dt="2020-10-26T20:52:29.838" v="225"/>
        <pc:sldMkLst>
          <pc:docMk/>
          <pc:sldMk cId="877666442" sldId="264"/>
        </pc:sldMkLst>
      </pc:sldChg>
      <pc:sldChg chg="modSp">
        <pc:chgData name="Stephanie Russell" userId="f71637d8-1f63-4a52-8dcf-c8b5f3a85ec9" providerId="ADAL" clId="{ADE0A2C7-9D4F-486D-ABA1-DF8B431B68B4}" dt="2020-10-26T19:26:14.092" v="3" actId="207"/>
        <pc:sldMkLst>
          <pc:docMk/>
          <pc:sldMk cId="256524262" sldId="290"/>
        </pc:sldMkLst>
        <pc:spChg chg="mod">
          <ac:chgData name="Stephanie Russell" userId="f71637d8-1f63-4a52-8dcf-c8b5f3a85ec9" providerId="ADAL" clId="{ADE0A2C7-9D4F-486D-ABA1-DF8B431B68B4}" dt="2020-10-26T19:26:14.092" v="3" actId="207"/>
          <ac:spMkLst>
            <pc:docMk/>
            <pc:sldMk cId="256524262" sldId="290"/>
            <ac:spMk id="7" creationId="{AC21E727-4059-4078-96FE-06C5ED564315}"/>
          </ac:spMkLst>
        </pc:spChg>
      </pc:sldChg>
      <pc:sldChg chg="modSp">
        <pc:chgData name="Stephanie Russell" userId="f71637d8-1f63-4a52-8dcf-c8b5f3a85ec9" providerId="ADAL" clId="{ADE0A2C7-9D4F-486D-ABA1-DF8B431B68B4}" dt="2020-10-26T19:26:47.374" v="7" actId="207"/>
        <pc:sldMkLst>
          <pc:docMk/>
          <pc:sldMk cId="2840207927" sldId="291"/>
        </pc:sldMkLst>
        <pc:spChg chg="mod">
          <ac:chgData name="Stephanie Russell" userId="f71637d8-1f63-4a52-8dcf-c8b5f3a85ec9" providerId="ADAL" clId="{ADE0A2C7-9D4F-486D-ABA1-DF8B431B68B4}" dt="2020-10-26T19:26:34.034" v="5" actId="207"/>
          <ac:spMkLst>
            <pc:docMk/>
            <pc:sldMk cId="2840207927" sldId="291"/>
            <ac:spMk id="12" creationId="{06E3B03D-11A2-44F0-B184-785EBA3FBAF7}"/>
          </ac:spMkLst>
        </pc:spChg>
        <pc:spChg chg="mod">
          <ac:chgData name="Stephanie Russell" userId="f71637d8-1f63-4a52-8dcf-c8b5f3a85ec9" providerId="ADAL" clId="{ADE0A2C7-9D4F-486D-ABA1-DF8B431B68B4}" dt="2020-10-26T19:26:47.374" v="7" actId="207"/>
          <ac:spMkLst>
            <pc:docMk/>
            <pc:sldMk cId="2840207927" sldId="291"/>
            <ac:spMk id="15" creationId="{F74636ED-6B38-4B65-A69D-A99E7CBDA90A}"/>
          </ac:spMkLst>
        </pc:spChg>
      </pc:sldChg>
      <pc:sldChg chg="modSp">
        <pc:chgData name="Stephanie Russell" userId="f71637d8-1f63-4a52-8dcf-c8b5f3a85ec9" providerId="ADAL" clId="{ADE0A2C7-9D4F-486D-ABA1-DF8B431B68B4}" dt="2020-10-26T19:34:04.067" v="33" actId="14100"/>
        <pc:sldMkLst>
          <pc:docMk/>
          <pc:sldMk cId="1144017161" sldId="296"/>
        </pc:sldMkLst>
        <pc:spChg chg="mod">
          <ac:chgData name="Stephanie Russell" userId="f71637d8-1f63-4a52-8dcf-c8b5f3a85ec9" providerId="ADAL" clId="{ADE0A2C7-9D4F-486D-ABA1-DF8B431B68B4}" dt="2020-10-26T19:33:51.534" v="29" actId="14100"/>
          <ac:spMkLst>
            <pc:docMk/>
            <pc:sldMk cId="1144017161" sldId="296"/>
            <ac:spMk id="5" creationId="{1A221B9A-D898-4A14-8553-1E0B539DF879}"/>
          </ac:spMkLst>
        </pc:spChg>
        <pc:spChg chg="mod">
          <ac:chgData name="Stephanie Russell" userId="f71637d8-1f63-4a52-8dcf-c8b5f3a85ec9" providerId="ADAL" clId="{ADE0A2C7-9D4F-486D-ABA1-DF8B431B68B4}" dt="2020-10-26T19:34:04.067" v="33" actId="14100"/>
          <ac:spMkLst>
            <pc:docMk/>
            <pc:sldMk cId="1144017161" sldId="296"/>
            <ac:spMk id="8" creationId="{B2D58BE2-D17E-4F78-B10C-8D264A1EAAC8}"/>
          </ac:spMkLst>
        </pc:spChg>
        <pc:spChg chg="mod">
          <ac:chgData name="Stephanie Russell" userId="f71637d8-1f63-4a52-8dcf-c8b5f3a85ec9" providerId="ADAL" clId="{ADE0A2C7-9D4F-486D-ABA1-DF8B431B68B4}" dt="2020-10-26T19:33:59.475" v="31" actId="1076"/>
          <ac:spMkLst>
            <pc:docMk/>
            <pc:sldMk cId="1144017161" sldId="296"/>
            <ac:spMk id="9" creationId="{8D877476-3241-458E-B58E-EB380D99163F}"/>
          </ac:spMkLst>
        </pc:spChg>
      </pc:sldChg>
      <pc:sldChg chg="addSp delSp modSp mod setBg">
        <pc:chgData name="Stephanie Russell" userId="f71637d8-1f63-4a52-8dcf-c8b5f3a85ec9" providerId="ADAL" clId="{ADE0A2C7-9D4F-486D-ABA1-DF8B431B68B4}" dt="2020-10-26T19:34:12.422" v="35" actId="1076"/>
        <pc:sldMkLst>
          <pc:docMk/>
          <pc:sldMk cId="2978232310" sldId="297"/>
        </pc:sldMkLst>
        <pc:spChg chg="mod">
          <ac:chgData name="Stephanie Russell" userId="f71637d8-1f63-4a52-8dcf-c8b5f3a85ec9" providerId="ADAL" clId="{ADE0A2C7-9D4F-486D-ABA1-DF8B431B68B4}" dt="2020-10-26T19:31:20.280" v="20" actId="26606"/>
          <ac:spMkLst>
            <pc:docMk/>
            <pc:sldMk cId="2978232310" sldId="297"/>
            <ac:spMk id="2" creationId="{DF1F1D69-AAC7-4477-9530-F5B933C27D7B}"/>
          </ac:spMkLst>
        </pc:spChg>
        <pc:spChg chg="add mod">
          <ac:chgData name="Stephanie Russell" userId="f71637d8-1f63-4a52-8dcf-c8b5f3a85ec9" providerId="ADAL" clId="{ADE0A2C7-9D4F-486D-ABA1-DF8B431B68B4}" dt="2020-10-26T19:34:12.422" v="35" actId="1076"/>
          <ac:spMkLst>
            <pc:docMk/>
            <pc:sldMk cId="2978232310" sldId="297"/>
            <ac:spMk id="8" creationId="{B11A4E0F-A51A-4E12-BDB2-EBE991FF28DD}"/>
          </ac:spMkLst>
        </pc:spChg>
        <pc:spChg chg="del">
          <ac:chgData name="Stephanie Russell" userId="f71637d8-1f63-4a52-8dcf-c8b5f3a85ec9" providerId="ADAL" clId="{ADE0A2C7-9D4F-486D-ABA1-DF8B431B68B4}" dt="2020-10-26T19:31:20.280" v="20" actId="26606"/>
          <ac:spMkLst>
            <pc:docMk/>
            <pc:sldMk cId="2978232310" sldId="297"/>
            <ac:spMk id="27" creationId="{16C5FA50-8D52-4617-AF91-5C7B1C8352F1}"/>
          </ac:spMkLst>
        </pc:spChg>
        <pc:spChg chg="del">
          <ac:chgData name="Stephanie Russell" userId="f71637d8-1f63-4a52-8dcf-c8b5f3a85ec9" providerId="ADAL" clId="{ADE0A2C7-9D4F-486D-ABA1-DF8B431B68B4}" dt="2020-10-26T19:31:20.280" v="20" actId="26606"/>
          <ac:spMkLst>
            <pc:docMk/>
            <pc:sldMk cId="2978232310" sldId="297"/>
            <ac:spMk id="29" creationId="{E223798C-12AD-4B0C-A50C-D676347D67CF}"/>
          </ac:spMkLst>
        </pc:spChg>
        <pc:spChg chg="add">
          <ac:chgData name="Stephanie Russell" userId="f71637d8-1f63-4a52-8dcf-c8b5f3a85ec9" providerId="ADAL" clId="{ADE0A2C7-9D4F-486D-ABA1-DF8B431B68B4}" dt="2020-10-26T19:31:20.280" v="20" actId="26606"/>
          <ac:spMkLst>
            <pc:docMk/>
            <pc:sldMk cId="2978232310" sldId="297"/>
            <ac:spMk id="34" creationId="{BEE73255-8084-4DF9-BB0B-15EAC92E2CB9}"/>
          </ac:spMkLst>
        </pc:spChg>
        <pc:spChg chg="add">
          <ac:chgData name="Stephanie Russell" userId="f71637d8-1f63-4a52-8dcf-c8b5f3a85ec9" providerId="ADAL" clId="{ADE0A2C7-9D4F-486D-ABA1-DF8B431B68B4}" dt="2020-10-26T19:31:20.280" v="20" actId="26606"/>
          <ac:spMkLst>
            <pc:docMk/>
            <pc:sldMk cId="2978232310" sldId="297"/>
            <ac:spMk id="36" creationId="{67048353-8981-459A-9BC6-9711CE462E06}"/>
          </ac:spMkLst>
        </pc:spChg>
        <pc:picChg chg="mod">
          <ac:chgData name="Stephanie Russell" userId="f71637d8-1f63-4a52-8dcf-c8b5f3a85ec9" providerId="ADAL" clId="{ADE0A2C7-9D4F-486D-ABA1-DF8B431B68B4}" dt="2020-10-26T19:31:20.280" v="20" actId="26606"/>
          <ac:picMkLst>
            <pc:docMk/>
            <pc:sldMk cId="2978232310" sldId="297"/>
            <ac:picMk id="4" creationId="{E2AB7B7F-BF92-43D9-AB3C-76AF8AFAC6D5}"/>
          </ac:picMkLst>
        </pc:picChg>
      </pc:sldChg>
      <pc:sldChg chg="addSp delSp modSp">
        <pc:chgData name="Stephanie Russell" userId="f71637d8-1f63-4a52-8dcf-c8b5f3a85ec9" providerId="ADAL" clId="{ADE0A2C7-9D4F-486D-ABA1-DF8B431B68B4}" dt="2020-10-26T19:30:37.313" v="19" actId="255"/>
        <pc:sldMkLst>
          <pc:docMk/>
          <pc:sldMk cId="2075054863" sldId="298"/>
        </pc:sldMkLst>
        <pc:spChg chg="mod ord">
          <ac:chgData name="Stephanie Russell" userId="f71637d8-1f63-4a52-8dcf-c8b5f3a85ec9" providerId="ADAL" clId="{ADE0A2C7-9D4F-486D-ABA1-DF8B431B68B4}" dt="2020-10-26T19:29:46.896" v="12" actId="26606"/>
          <ac:spMkLst>
            <pc:docMk/>
            <pc:sldMk cId="2075054863" sldId="298"/>
            <ac:spMk id="2" creationId="{DF1F1D69-AAC7-4477-9530-F5B933C27D7B}"/>
          </ac:spMkLst>
        </pc:spChg>
        <pc:spChg chg="mod">
          <ac:chgData name="Stephanie Russell" userId="f71637d8-1f63-4a52-8dcf-c8b5f3a85ec9" providerId="ADAL" clId="{ADE0A2C7-9D4F-486D-ABA1-DF8B431B68B4}" dt="2020-10-26T19:30:37.313" v="19" actId="255"/>
          <ac:spMkLst>
            <pc:docMk/>
            <pc:sldMk cId="2075054863" sldId="298"/>
            <ac:spMk id="11" creationId="{32A50BD1-2F40-4B44-9EF2-B3D591A9FD2B}"/>
          </ac:spMkLst>
        </pc:spChg>
        <pc:spChg chg="del">
          <ac:chgData name="Stephanie Russell" userId="f71637d8-1f63-4a52-8dcf-c8b5f3a85ec9" providerId="ADAL" clId="{ADE0A2C7-9D4F-486D-ABA1-DF8B431B68B4}" dt="2020-10-26T19:29:46.896" v="12" actId="26606"/>
          <ac:spMkLst>
            <pc:docMk/>
            <pc:sldMk cId="2075054863" sldId="298"/>
            <ac:spMk id="36" creationId="{8AD13924-DC7C-4339-B194-8A4EFFBF2AC6}"/>
          </ac:spMkLst>
        </pc:spChg>
        <pc:spChg chg="del">
          <ac:chgData name="Stephanie Russell" userId="f71637d8-1f63-4a52-8dcf-c8b5f3a85ec9" providerId="ADAL" clId="{ADE0A2C7-9D4F-486D-ABA1-DF8B431B68B4}" dt="2020-10-26T19:29:46.896" v="12" actId="26606"/>
          <ac:spMkLst>
            <pc:docMk/>
            <pc:sldMk cId="2075054863" sldId="298"/>
            <ac:spMk id="38" creationId="{72458505-C9BA-445F-AE75-CFC7FF04F4E7}"/>
          </ac:spMkLst>
        </pc:spChg>
        <pc:spChg chg="add">
          <ac:chgData name="Stephanie Russell" userId="f71637d8-1f63-4a52-8dcf-c8b5f3a85ec9" providerId="ADAL" clId="{ADE0A2C7-9D4F-486D-ABA1-DF8B431B68B4}" dt="2020-10-26T19:29:46.896" v="12" actId="26606"/>
          <ac:spMkLst>
            <pc:docMk/>
            <pc:sldMk cId="2075054863" sldId="298"/>
            <ac:spMk id="43" creationId="{46C2E80F-49A6-4372-B103-219D417A55ED}"/>
          </ac:spMkLst>
        </pc:spChg>
        <pc:picChg chg="mod">
          <ac:chgData name="Stephanie Russell" userId="f71637d8-1f63-4a52-8dcf-c8b5f3a85ec9" providerId="ADAL" clId="{ADE0A2C7-9D4F-486D-ABA1-DF8B431B68B4}" dt="2020-10-26T19:29:46.896" v="12" actId="26606"/>
          <ac:picMkLst>
            <pc:docMk/>
            <pc:sldMk cId="2075054863" sldId="298"/>
            <ac:picMk id="10" creationId="{925BC5A9-D7E4-44C6-8BC1-238603DBCD2A}"/>
          </ac:picMkLst>
        </pc:picChg>
      </pc:sldChg>
      <pc:sldChg chg="addSp delSp modSp mod setBg setClrOvrMap">
        <pc:chgData name="Stephanie Russell" userId="f71637d8-1f63-4a52-8dcf-c8b5f3a85ec9" providerId="ADAL" clId="{ADE0A2C7-9D4F-486D-ABA1-DF8B431B68B4}" dt="2020-10-26T19:51:52.993" v="195" actId="732"/>
        <pc:sldMkLst>
          <pc:docMk/>
          <pc:sldMk cId="1865226307" sldId="302"/>
        </pc:sldMkLst>
        <pc:spChg chg="mod ord">
          <ac:chgData name="Stephanie Russell" userId="f71637d8-1f63-4a52-8dcf-c8b5f3a85ec9" providerId="ADAL" clId="{ADE0A2C7-9D4F-486D-ABA1-DF8B431B68B4}" dt="2020-10-26T19:39:44.539" v="69" actId="26606"/>
          <ac:spMkLst>
            <pc:docMk/>
            <pc:sldMk cId="1865226307" sldId="302"/>
            <ac:spMk id="2" creationId="{77821DB5-452E-46DA-8BDA-B2395614DFD4}"/>
          </ac:spMkLst>
        </pc:spChg>
        <pc:spChg chg="del">
          <ac:chgData name="Stephanie Russell" userId="f71637d8-1f63-4a52-8dcf-c8b5f3a85ec9" providerId="ADAL" clId="{ADE0A2C7-9D4F-486D-ABA1-DF8B431B68B4}" dt="2020-10-26T19:35:38.400" v="36" actId="26606"/>
          <ac:spMkLst>
            <pc:docMk/>
            <pc:sldMk cId="1865226307" sldId="302"/>
            <ac:spMk id="26" creationId="{9F181C4C-753F-450A-B559-0F1A65FA84EC}"/>
          </ac:spMkLst>
        </pc:spChg>
        <pc:spChg chg="del">
          <ac:chgData name="Stephanie Russell" userId="f71637d8-1f63-4a52-8dcf-c8b5f3a85ec9" providerId="ADAL" clId="{ADE0A2C7-9D4F-486D-ABA1-DF8B431B68B4}" dt="2020-10-26T19:35:38.400" v="36" actId="26606"/>
          <ac:spMkLst>
            <pc:docMk/>
            <pc:sldMk cId="1865226307" sldId="302"/>
            <ac:spMk id="28" creationId="{6D73B6FF-040D-4E74-AEAD-04C755BEF758}"/>
          </ac:spMkLst>
        </pc:spChg>
        <pc:spChg chg="add del">
          <ac:chgData name="Stephanie Russell" userId="f71637d8-1f63-4a52-8dcf-c8b5f3a85ec9" providerId="ADAL" clId="{ADE0A2C7-9D4F-486D-ABA1-DF8B431B68B4}" dt="2020-10-26T19:39:16.026" v="61" actId="26606"/>
          <ac:spMkLst>
            <pc:docMk/>
            <pc:sldMk cId="1865226307" sldId="302"/>
            <ac:spMk id="35" creationId="{7AE95D8F-9825-4222-8846-E3461598CC62}"/>
          </ac:spMkLst>
        </pc:spChg>
        <pc:spChg chg="add del">
          <ac:chgData name="Stephanie Russell" userId="f71637d8-1f63-4a52-8dcf-c8b5f3a85ec9" providerId="ADAL" clId="{ADE0A2C7-9D4F-486D-ABA1-DF8B431B68B4}" dt="2020-10-26T19:39:21.495" v="62" actId="478"/>
          <ac:spMkLst>
            <pc:docMk/>
            <pc:sldMk cId="1865226307" sldId="302"/>
            <ac:spMk id="45" creationId="{CD9EE26F-46EC-4D26-B096-B050609E0021}"/>
          </ac:spMkLst>
        </pc:spChg>
        <pc:spChg chg="add del">
          <ac:chgData name="Stephanie Russell" userId="f71637d8-1f63-4a52-8dcf-c8b5f3a85ec9" providerId="ADAL" clId="{ADE0A2C7-9D4F-486D-ABA1-DF8B431B68B4}" dt="2020-10-26T19:38:58.708" v="58" actId="26606"/>
          <ac:spMkLst>
            <pc:docMk/>
            <pc:sldMk cId="1865226307" sldId="302"/>
            <ac:spMk id="46" creationId="{4351DFE5-F63D-4BE0-BDA9-E3EB88F01AA5}"/>
          </ac:spMkLst>
        </pc:spChg>
        <pc:spChg chg="add del">
          <ac:chgData name="Stephanie Russell" userId="f71637d8-1f63-4a52-8dcf-c8b5f3a85ec9" providerId="ADAL" clId="{ADE0A2C7-9D4F-486D-ABA1-DF8B431B68B4}" dt="2020-10-26T19:39:44.539" v="69" actId="26606"/>
          <ac:spMkLst>
            <pc:docMk/>
            <pc:sldMk cId="1865226307" sldId="302"/>
            <ac:spMk id="52" creationId="{369F152D-E540-4B48-BA11-2ADF043C6111}"/>
          </ac:spMkLst>
        </pc:spChg>
        <pc:spChg chg="add del">
          <ac:chgData name="Stephanie Russell" userId="f71637d8-1f63-4a52-8dcf-c8b5f3a85ec9" providerId="ADAL" clId="{ADE0A2C7-9D4F-486D-ABA1-DF8B431B68B4}" dt="2020-10-26T19:39:44.539" v="69" actId="26606"/>
          <ac:spMkLst>
            <pc:docMk/>
            <pc:sldMk cId="1865226307" sldId="302"/>
            <ac:spMk id="53" creationId="{B0500737-D8A9-4F85-BE97-80D4C83DD5CF}"/>
          </ac:spMkLst>
        </pc:spChg>
        <pc:spChg chg="add del">
          <ac:chgData name="Stephanie Russell" userId="f71637d8-1f63-4a52-8dcf-c8b5f3a85ec9" providerId="ADAL" clId="{ADE0A2C7-9D4F-486D-ABA1-DF8B431B68B4}" dt="2020-10-26T19:39:44.539" v="69" actId="26606"/>
          <ac:spMkLst>
            <pc:docMk/>
            <pc:sldMk cId="1865226307" sldId="302"/>
            <ac:spMk id="54" creationId="{0C059F7E-04C4-4C46-9B3E-E5CE267E347D}"/>
          </ac:spMkLst>
        </pc:spChg>
        <pc:spChg chg="add del">
          <ac:chgData name="Stephanie Russell" userId="f71637d8-1f63-4a52-8dcf-c8b5f3a85ec9" providerId="ADAL" clId="{ADE0A2C7-9D4F-486D-ABA1-DF8B431B68B4}" dt="2020-10-26T19:39:44.539" v="69" actId="26606"/>
          <ac:spMkLst>
            <pc:docMk/>
            <pc:sldMk cId="1865226307" sldId="302"/>
            <ac:spMk id="55" creationId="{1C938212-FA12-4FF1-87C8-ACDE99D06F69}"/>
          </ac:spMkLst>
        </pc:spChg>
        <pc:spChg chg="add del">
          <ac:chgData name="Stephanie Russell" userId="f71637d8-1f63-4a52-8dcf-c8b5f3a85ec9" providerId="ADAL" clId="{ADE0A2C7-9D4F-486D-ABA1-DF8B431B68B4}" dt="2020-10-26T19:39:35.665" v="64" actId="26606"/>
          <ac:spMkLst>
            <pc:docMk/>
            <pc:sldMk cId="1865226307" sldId="302"/>
            <ac:spMk id="60" creationId="{928F64C6-FE22-4FC1-A763-DFCC514811BD}"/>
          </ac:spMkLst>
        </pc:spChg>
        <pc:spChg chg="add del">
          <ac:chgData name="Stephanie Russell" userId="f71637d8-1f63-4a52-8dcf-c8b5f3a85ec9" providerId="ADAL" clId="{ADE0A2C7-9D4F-486D-ABA1-DF8B431B68B4}" dt="2020-10-26T19:39:41.691" v="66" actId="26606"/>
          <ac:spMkLst>
            <pc:docMk/>
            <pc:sldMk cId="1865226307" sldId="302"/>
            <ac:spMk id="64" creationId="{22BBC5A3-5C8C-4FB9-AEFF-8778D2C98D29}"/>
          </ac:spMkLst>
        </pc:spChg>
        <pc:spChg chg="add del">
          <ac:chgData name="Stephanie Russell" userId="f71637d8-1f63-4a52-8dcf-c8b5f3a85ec9" providerId="ADAL" clId="{ADE0A2C7-9D4F-486D-ABA1-DF8B431B68B4}" dt="2020-10-26T19:39:41.691" v="66" actId="26606"/>
          <ac:spMkLst>
            <pc:docMk/>
            <pc:sldMk cId="1865226307" sldId="302"/>
            <ac:spMk id="65" creationId="{D48D9584-D2FD-48CE-9E17-4E250B743B5F}"/>
          </ac:spMkLst>
        </pc:spChg>
        <pc:spChg chg="add del">
          <ac:chgData name="Stephanie Russell" userId="f71637d8-1f63-4a52-8dcf-c8b5f3a85ec9" providerId="ADAL" clId="{ADE0A2C7-9D4F-486D-ABA1-DF8B431B68B4}" dt="2020-10-26T19:39:41.691" v="66" actId="26606"/>
          <ac:spMkLst>
            <pc:docMk/>
            <pc:sldMk cId="1865226307" sldId="302"/>
            <ac:spMk id="66" creationId="{3BB917E8-D696-4787-96D6-521A9C42F9A5}"/>
          </ac:spMkLst>
        </pc:spChg>
        <pc:spChg chg="add del">
          <ac:chgData name="Stephanie Russell" userId="f71637d8-1f63-4a52-8dcf-c8b5f3a85ec9" providerId="ADAL" clId="{ADE0A2C7-9D4F-486D-ABA1-DF8B431B68B4}" dt="2020-10-26T19:39:41.691" v="66" actId="26606"/>
          <ac:spMkLst>
            <pc:docMk/>
            <pc:sldMk cId="1865226307" sldId="302"/>
            <ac:spMk id="67" creationId="{CA17DEF4-6C5D-41C6-8D93-5C7CFD7ADA5E}"/>
          </ac:spMkLst>
        </pc:spChg>
        <pc:spChg chg="add del">
          <ac:chgData name="Stephanie Russell" userId="f71637d8-1f63-4a52-8dcf-c8b5f3a85ec9" providerId="ADAL" clId="{ADE0A2C7-9D4F-486D-ABA1-DF8B431B68B4}" dt="2020-10-26T19:39:41.691" v="66" actId="26606"/>
          <ac:spMkLst>
            <pc:docMk/>
            <pc:sldMk cId="1865226307" sldId="302"/>
            <ac:spMk id="68" creationId="{39F4C545-E278-42ED-9B78-2EBA464444A3}"/>
          </ac:spMkLst>
        </pc:spChg>
        <pc:picChg chg="mod ord modCrop">
          <ac:chgData name="Stephanie Russell" userId="f71637d8-1f63-4a52-8dcf-c8b5f3a85ec9" providerId="ADAL" clId="{ADE0A2C7-9D4F-486D-ABA1-DF8B431B68B4}" dt="2020-10-26T19:39:53.282" v="70" actId="27614"/>
          <ac:picMkLst>
            <pc:docMk/>
            <pc:sldMk cId="1865226307" sldId="302"/>
            <ac:picMk id="14" creationId="{B778B366-E656-432B-8FD1-8B7A6B8ADD3A}"/>
          </ac:picMkLst>
        </pc:picChg>
        <pc:picChg chg="mod ord">
          <ac:chgData name="Stephanie Russell" userId="f71637d8-1f63-4a52-8dcf-c8b5f3a85ec9" providerId="ADAL" clId="{ADE0A2C7-9D4F-486D-ABA1-DF8B431B68B4}" dt="2020-10-26T19:39:44.539" v="69" actId="26606"/>
          <ac:picMkLst>
            <pc:docMk/>
            <pc:sldMk cId="1865226307" sldId="302"/>
            <ac:picMk id="16" creationId="{5547FFA0-F4CC-4205-A29D-2F4177B170C2}"/>
          </ac:picMkLst>
        </pc:picChg>
        <pc:picChg chg="mod ord modCrop">
          <ac:chgData name="Stephanie Russell" userId="f71637d8-1f63-4a52-8dcf-c8b5f3a85ec9" providerId="ADAL" clId="{ADE0A2C7-9D4F-486D-ABA1-DF8B431B68B4}" dt="2020-10-26T19:51:52.993" v="195" actId="732"/>
          <ac:picMkLst>
            <pc:docMk/>
            <pc:sldMk cId="1865226307" sldId="302"/>
            <ac:picMk id="19" creationId="{8B6DE703-D365-41E1-9797-5D9B2D6A4B3B}"/>
          </ac:picMkLst>
        </pc:picChg>
        <pc:picChg chg="mod ord modCrop">
          <ac:chgData name="Stephanie Russell" userId="f71637d8-1f63-4a52-8dcf-c8b5f3a85ec9" providerId="ADAL" clId="{ADE0A2C7-9D4F-486D-ABA1-DF8B431B68B4}" dt="2020-10-26T19:49:40.946" v="187" actId="1038"/>
          <ac:picMkLst>
            <pc:docMk/>
            <pc:sldMk cId="1865226307" sldId="302"/>
            <ac:picMk id="21" creationId="{3549C60D-3A72-4C6B-9506-092D4183E817}"/>
          </ac:picMkLst>
        </pc:picChg>
        <pc:picChg chg="add del">
          <ac:chgData name="Stephanie Russell" userId="f71637d8-1f63-4a52-8dcf-c8b5f3a85ec9" providerId="ADAL" clId="{ADE0A2C7-9D4F-486D-ABA1-DF8B431B68B4}" dt="2020-10-26T19:38:58.708" v="58" actId="26606"/>
          <ac:picMkLst>
            <pc:docMk/>
            <pc:sldMk cId="1865226307" sldId="302"/>
            <ac:picMk id="48" creationId="{02DD2BC0-6F29-4B4F-8D61-2DCF6D2E8E73}"/>
          </ac:picMkLst>
        </pc:picChg>
        <pc:cxnChg chg="add del">
          <ac:chgData name="Stephanie Russell" userId="f71637d8-1f63-4a52-8dcf-c8b5f3a85ec9" providerId="ADAL" clId="{ADE0A2C7-9D4F-486D-ABA1-DF8B431B68B4}" dt="2020-10-26T19:39:16.026" v="61" actId="26606"/>
          <ac:cxnSpMkLst>
            <pc:docMk/>
            <pc:sldMk cId="1865226307" sldId="302"/>
            <ac:cxnSpMk id="33" creationId="{DFDA47BC-3069-47F5-8257-24B3B1F76A08}"/>
          </ac:cxnSpMkLst>
        </pc:cxnChg>
        <pc:cxnChg chg="add del">
          <ac:chgData name="Stephanie Russell" userId="f71637d8-1f63-4a52-8dcf-c8b5f3a85ec9" providerId="ADAL" clId="{ADE0A2C7-9D4F-486D-ABA1-DF8B431B68B4}" dt="2020-10-26T19:39:16.026" v="61" actId="26606"/>
          <ac:cxnSpMkLst>
            <pc:docMk/>
            <pc:sldMk cId="1865226307" sldId="302"/>
            <ac:cxnSpMk id="37" creationId="{942B920A-73AD-402A-8EEF-B88E1A9398B8}"/>
          </ac:cxnSpMkLst>
        </pc:cxnChg>
        <pc:cxnChg chg="add del">
          <ac:chgData name="Stephanie Russell" userId="f71637d8-1f63-4a52-8dcf-c8b5f3a85ec9" providerId="ADAL" clId="{ADE0A2C7-9D4F-486D-ABA1-DF8B431B68B4}" dt="2020-10-26T19:39:16.026" v="61" actId="26606"/>
          <ac:cxnSpMkLst>
            <pc:docMk/>
            <pc:sldMk cId="1865226307" sldId="302"/>
            <ac:cxnSpMk id="39" creationId="{00C9EB70-BC82-414A-BF8D-AD7FC6727616}"/>
          </ac:cxnSpMkLst>
        </pc:cxnChg>
        <pc:cxnChg chg="add del">
          <ac:chgData name="Stephanie Russell" userId="f71637d8-1f63-4a52-8dcf-c8b5f3a85ec9" providerId="ADAL" clId="{ADE0A2C7-9D4F-486D-ABA1-DF8B431B68B4}" dt="2020-10-26T19:39:16.026" v="61" actId="26606"/>
          <ac:cxnSpMkLst>
            <pc:docMk/>
            <pc:sldMk cId="1865226307" sldId="302"/>
            <ac:cxnSpMk id="41" creationId="{3217665F-0036-444A-8D4A-33AF36A36A42}"/>
          </ac:cxnSpMkLst>
        </pc:cxnChg>
        <pc:cxnChg chg="add del">
          <ac:chgData name="Stephanie Russell" userId="f71637d8-1f63-4a52-8dcf-c8b5f3a85ec9" providerId="ADAL" clId="{ADE0A2C7-9D4F-486D-ABA1-DF8B431B68B4}" dt="2020-10-26T19:39:15.970" v="60" actId="26606"/>
          <ac:cxnSpMkLst>
            <pc:docMk/>
            <pc:sldMk cId="1865226307" sldId="302"/>
            <ac:cxnSpMk id="50" creationId="{8733B210-462D-42A4-BA20-36743BB5E686}"/>
          </ac:cxnSpMkLst>
        </pc:cxnChg>
        <pc:cxnChg chg="add del">
          <ac:chgData name="Stephanie Russell" userId="f71637d8-1f63-4a52-8dcf-c8b5f3a85ec9" providerId="ADAL" clId="{ADE0A2C7-9D4F-486D-ABA1-DF8B431B68B4}" dt="2020-10-26T19:39:35.665" v="64" actId="26606"/>
          <ac:cxnSpMkLst>
            <pc:docMk/>
            <pc:sldMk cId="1865226307" sldId="302"/>
            <ac:cxnSpMk id="62" creationId="{5C34627B-48E6-4F4D-B843-97717A86B490}"/>
          </ac:cxnSpMkLst>
        </pc:cxnChg>
        <pc:cxnChg chg="add del">
          <ac:chgData name="Stephanie Russell" userId="f71637d8-1f63-4a52-8dcf-c8b5f3a85ec9" providerId="ADAL" clId="{ADE0A2C7-9D4F-486D-ABA1-DF8B431B68B4}" dt="2020-10-26T19:39:44.518" v="68" actId="26606"/>
          <ac:cxnSpMkLst>
            <pc:docMk/>
            <pc:sldMk cId="1865226307" sldId="302"/>
            <ac:cxnSpMk id="70" creationId="{8733B210-462D-42A4-BA20-36743BB5E686}"/>
          </ac:cxnSpMkLst>
        </pc:cxnChg>
        <pc:cxnChg chg="add">
          <ac:chgData name="Stephanie Russell" userId="f71637d8-1f63-4a52-8dcf-c8b5f3a85ec9" providerId="ADAL" clId="{ADE0A2C7-9D4F-486D-ABA1-DF8B431B68B4}" dt="2020-10-26T19:39:44.539" v="69" actId="26606"/>
          <ac:cxnSpMkLst>
            <pc:docMk/>
            <pc:sldMk cId="1865226307" sldId="302"/>
            <ac:cxnSpMk id="72" creationId="{EBAD6A72-88E8-42F7-88B9-CAF744536BE4}"/>
          </ac:cxnSpMkLst>
        </pc:cxnChg>
        <pc:cxnChg chg="add">
          <ac:chgData name="Stephanie Russell" userId="f71637d8-1f63-4a52-8dcf-c8b5f3a85ec9" providerId="ADAL" clId="{ADE0A2C7-9D4F-486D-ABA1-DF8B431B68B4}" dt="2020-10-26T19:39:44.539" v="69" actId="26606"/>
          <ac:cxnSpMkLst>
            <pc:docMk/>
            <pc:sldMk cId="1865226307" sldId="302"/>
            <ac:cxnSpMk id="73" creationId="{C800968E-0A99-46C4-A9B2-6A63AC66F4B0}"/>
          </ac:cxnSpMkLst>
        </pc:cxnChg>
        <pc:cxnChg chg="add">
          <ac:chgData name="Stephanie Russell" userId="f71637d8-1f63-4a52-8dcf-c8b5f3a85ec9" providerId="ADAL" clId="{ADE0A2C7-9D4F-486D-ABA1-DF8B431B68B4}" dt="2020-10-26T19:39:44.539" v="69" actId="26606"/>
          <ac:cxnSpMkLst>
            <pc:docMk/>
            <pc:sldMk cId="1865226307" sldId="302"/>
            <ac:cxnSpMk id="74" creationId="{0627B73E-D784-4780-AA33-DCDFE7DA16ED}"/>
          </ac:cxnSpMkLst>
        </pc:cxnChg>
        <pc:cxnChg chg="add">
          <ac:chgData name="Stephanie Russell" userId="f71637d8-1f63-4a52-8dcf-c8b5f3a85ec9" providerId="ADAL" clId="{ADE0A2C7-9D4F-486D-ABA1-DF8B431B68B4}" dt="2020-10-26T19:39:44.539" v="69" actId="26606"/>
          <ac:cxnSpMkLst>
            <pc:docMk/>
            <pc:sldMk cId="1865226307" sldId="302"/>
            <ac:cxnSpMk id="75" creationId="{99FF1850-8D1E-4E84-BD9E-F2E906958502}"/>
          </ac:cxnSpMkLst>
        </pc:cxnChg>
      </pc:sldChg>
      <pc:sldChg chg="addSp modSp">
        <pc:chgData name="Stephanie Russell" userId="f71637d8-1f63-4a52-8dcf-c8b5f3a85ec9" providerId="ADAL" clId="{ADE0A2C7-9D4F-486D-ABA1-DF8B431B68B4}" dt="2020-10-26T19:53:38.033" v="207" actId="1076"/>
        <pc:sldMkLst>
          <pc:docMk/>
          <pc:sldMk cId="1449138020" sldId="307"/>
        </pc:sldMkLst>
        <pc:spChg chg="add mod">
          <ac:chgData name="Stephanie Russell" userId="f71637d8-1f63-4a52-8dcf-c8b5f3a85ec9" providerId="ADAL" clId="{ADE0A2C7-9D4F-486D-ABA1-DF8B431B68B4}" dt="2020-10-26T19:53:38.033" v="207" actId="1076"/>
          <ac:spMkLst>
            <pc:docMk/>
            <pc:sldMk cId="1449138020" sldId="307"/>
            <ac:spMk id="2" creationId="{26E6B62D-CB37-488F-82CD-6B98898F1746}"/>
          </ac:spMkLst>
        </pc:spChg>
        <pc:spChg chg="mod">
          <ac:chgData name="Stephanie Russell" userId="f71637d8-1f63-4a52-8dcf-c8b5f3a85ec9" providerId="ADAL" clId="{ADE0A2C7-9D4F-486D-ABA1-DF8B431B68B4}" dt="2020-10-26T19:53:31.622" v="206" actId="1076"/>
          <ac:spMkLst>
            <pc:docMk/>
            <pc:sldMk cId="1449138020" sldId="307"/>
            <ac:spMk id="7" creationId="{3C5AE5B6-D235-4FCA-B36E-0A16D60DB33F}"/>
          </ac:spMkLst>
        </pc:spChg>
        <pc:spChg chg="mod">
          <ac:chgData name="Stephanie Russell" userId="f71637d8-1f63-4a52-8dcf-c8b5f3a85ec9" providerId="ADAL" clId="{ADE0A2C7-9D4F-486D-ABA1-DF8B431B68B4}" dt="2020-10-26T19:53:31.622" v="206" actId="1076"/>
          <ac:spMkLst>
            <pc:docMk/>
            <pc:sldMk cId="1449138020" sldId="307"/>
            <ac:spMk id="10" creationId="{8F2B4F71-5E58-4A37-8A54-172394D947D4}"/>
          </ac:spMkLst>
        </pc:spChg>
        <pc:picChg chg="mod modCrop">
          <ac:chgData name="Stephanie Russell" userId="f71637d8-1f63-4a52-8dcf-c8b5f3a85ec9" providerId="ADAL" clId="{ADE0A2C7-9D4F-486D-ABA1-DF8B431B68B4}" dt="2020-10-26T19:53:24.263" v="203" actId="1076"/>
          <ac:picMkLst>
            <pc:docMk/>
            <pc:sldMk cId="1449138020" sldId="307"/>
            <ac:picMk id="6" creationId="{A9F0B57C-3C49-4609-8470-AE90DACC94D7}"/>
          </ac:picMkLst>
        </pc:picChg>
      </pc:sldChg>
      <pc:sldChg chg="addSp modSp">
        <pc:chgData name="Stephanie Russell" userId="f71637d8-1f63-4a52-8dcf-c8b5f3a85ec9" providerId="ADAL" clId="{ADE0A2C7-9D4F-486D-ABA1-DF8B431B68B4}" dt="2020-10-26T19:54:00.351" v="209" actId="1076"/>
        <pc:sldMkLst>
          <pc:docMk/>
          <pc:sldMk cId="3425924842" sldId="309"/>
        </pc:sldMkLst>
        <pc:spChg chg="add mod">
          <ac:chgData name="Stephanie Russell" userId="f71637d8-1f63-4a52-8dcf-c8b5f3a85ec9" providerId="ADAL" clId="{ADE0A2C7-9D4F-486D-ABA1-DF8B431B68B4}" dt="2020-10-26T19:41:39.462" v="141" actId="1076"/>
          <ac:spMkLst>
            <pc:docMk/>
            <pc:sldMk cId="3425924842" sldId="309"/>
            <ac:spMk id="6" creationId="{918F9CF3-D14F-4B17-AC43-163FE5A5AFFF}"/>
          </ac:spMkLst>
        </pc:spChg>
        <pc:spChg chg="mod">
          <ac:chgData name="Stephanie Russell" userId="f71637d8-1f63-4a52-8dcf-c8b5f3a85ec9" providerId="ADAL" clId="{ADE0A2C7-9D4F-486D-ABA1-DF8B431B68B4}" dt="2020-10-26T19:54:00.351" v="209" actId="1076"/>
          <ac:spMkLst>
            <pc:docMk/>
            <pc:sldMk cId="3425924842" sldId="309"/>
            <ac:spMk id="7" creationId="{3C5AE5B6-D235-4FCA-B36E-0A16D60DB33F}"/>
          </ac:spMkLst>
        </pc:spChg>
        <pc:spChg chg="mod">
          <ac:chgData name="Stephanie Russell" userId="f71637d8-1f63-4a52-8dcf-c8b5f3a85ec9" providerId="ADAL" clId="{ADE0A2C7-9D4F-486D-ABA1-DF8B431B68B4}" dt="2020-10-26T19:54:00.351" v="209" actId="1076"/>
          <ac:spMkLst>
            <pc:docMk/>
            <pc:sldMk cId="3425924842" sldId="309"/>
            <ac:spMk id="10" creationId="{8F2B4F71-5E58-4A37-8A54-172394D947D4}"/>
          </ac:spMkLst>
        </pc:spChg>
        <pc:picChg chg="mod modCrop">
          <ac:chgData name="Stephanie Russell" userId="f71637d8-1f63-4a52-8dcf-c8b5f3a85ec9" providerId="ADAL" clId="{ADE0A2C7-9D4F-486D-ABA1-DF8B431B68B4}" dt="2020-10-26T19:53:52.213" v="208" actId="1076"/>
          <ac:picMkLst>
            <pc:docMk/>
            <pc:sldMk cId="3425924842" sldId="309"/>
            <ac:picMk id="9" creationId="{3DA0C263-FD2A-4D44-BEF7-75EB28AE1D03}"/>
          </ac:picMkLst>
        </pc:picChg>
      </pc:sldChg>
      <pc:sldChg chg="addSp delSp modSp">
        <pc:chgData name="Stephanie Russell" userId="f71637d8-1f63-4a52-8dcf-c8b5f3a85ec9" providerId="ADAL" clId="{ADE0A2C7-9D4F-486D-ABA1-DF8B431B68B4}" dt="2020-10-26T19:54:19.898" v="213" actId="1076"/>
        <pc:sldMkLst>
          <pc:docMk/>
          <pc:sldMk cId="3165170151" sldId="310"/>
        </pc:sldMkLst>
        <pc:spChg chg="add mod">
          <ac:chgData name="Stephanie Russell" userId="f71637d8-1f63-4a52-8dcf-c8b5f3a85ec9" providerId="ADAL" clId="{ADE0A2C7-9D4F-486D-ABA1-DF8B431B68B4}" dt="2020-10-26T19:54:16.104" v="212" actId="1076"/>
          <ac:spMkLst>
            <pc:docMk/>
            <pc:sldMk cId="3165170151" sldId="310"/>
            <ac:spMk id="6" creationId="{6153768F-94A6-4B7D-8E7C-04D1EB864C72}"/>
          </ac:spMkLst>
        </pc:spChg>
        <pc:spChg chg="mod">
          <ac:chgData name="Stephanie Russell" userId="f71637d8-1f63-4a52-8dcf-c8b5f3a85ec9" providerId="ADAL" clId="{ADE0A2C7-9D4F-486D-ABA1-DF8B431B68B4}" dt="2020-10-26T19:54:19.898" v="213" actId="1076"/>
          <ac:spMkLst>
            <pc:docMk/>
            <pc:sldMk cId="3165170151" sldId="310"/>
            <ac:spMk id="7" creationId="{3C5AE5B6-D235-4FCA-B36E-0A16D60DB33F}"/>
          </ac:spMkLst>
        </pc:spChg>
        <pc:spChg chg="mod">
          <ac:chgData name="Stephanie Russell" userId="f71637d8-1f63-4a52-8dcf-c8b5f3a85ec9" providerId="ADAL" clId="{ADE0A2C7-9D4F-486D-ABA1-DF8B431B68B4}" dt="2020-10-26T19:54:19.898" v="213" actId="1076"/>
          <ac:spMkLst>
            <pc:docMk/>
            <pc:sldMk cId="3165170151" sldId="310"/>
            <ac:spMk id="10" creationId="{8F2B4F71-5E58-4A37-8A54-172394D947D4}"/>
          </ac:spMkLst>
        </pc:spChg>
        <pc:picChg chg="add del mod">
          <ac:chgData name="Stephanie Russell" userId="f71637d8-1f63-4a52-8dcf-c8b5f3a85ec9" providerId="ADAL" clId="{ADE0A2C7-9D4F-486D-ABA1-DF8B431B68B4}" dt="2020-10-26T19:48:07.352" v="148" actId="478"/>
          <ac:picMkLst>
            <pc:docMk/>
            <pc:sldMk cId="3165170151" sldId="310"/>
            <ac:picMk id="3" creationId="{A536FE7C-D461-4706-ABBC-D1419939B716}"/>
          </ac:picMkLst>
        </pc:picChg>
        <pc:picChg chg="mod modCrop">
          <ac:chgData name="Stephanie Russell" userId="f71637d8-1f63-4a52-8dcf-c8b5f3a85ec9" providerId="ADAL" clId="{ADE0A2C7-9D4F-486D-ABA1-DF8B431B68B4}" dt="2020-10-26T19:54:13.488" v="211" actId="1076"/>
          <ac:picMkLst>
            <pc:docMk/>
            <pc:sldMk cId="3165170151" sldId="310"/>
            <ac:picMk id="8" creationId="{94D525BC-1615-4F7C-A97B-BB79AAB2E104}"/>
          </ac:picMkLst>
        </pc:picChg>
      </pc:sldChg>
      <pc:sldChg chg="del">
        <pc:chgData name="Stephanie Russell" userId="f71637d8-1f63-4a52-8dcf-c8b5f3a85ec9" providerId="ADAL" clId="{ADE0A2C7-9D4F-486D-ABA1-DF8B431B68B4}" dt="2020-10-26T19:55:23.964" v="220" actId="2696"/>
        <pc:sldMkLst>
          <pc:docMk/>
          <pc:sldMk cId="3958819595" sldId="311"/>
        </pc:sldMkLst>
      </pc:sldChg>
      <pc:sldChg chg="modSp add">
        <pc:chgData name="Stephanie Russell" userId="f71637d8-1f63-4a52-8dcf-c8b5f3a85ec9" providerId="ADAL" clId="{ADE0A2C7-9D4F-486D-ABA1-DF8B431B68B4}" dt="2020-10-26T19:55:10.221" v="219" actId="27636"/>
        <pc:sldMkLst>
          <pc:docMk/>
          <pc:sldMk cId="1986777676" sldId="312"/>
        </pc:sldMkLst>
        <pc:spChg chg="mod">
          <ac:chgData name="Stephanie Russell" userId="f71637d8-1f63-4a52-8dcf-c8b5f3a85ec9" providerId="ADAL" clId="{ADE0A2C7-9D4F-486D-ABA1-DF8B431B68B4}" dt="2020-10-26T19:55:10.221" v="219" actId="27636"/>
          <ac:spMkLst>
            <pc:docMk/>
            <pc:sldMk cId="1986777676" sldId="312"/>
            <ac:spMk id="2" creationId="{77821DB5-452E-46DA-8BDA-B2395614DFD4}"/>
          </ac:spMkLst>
        </pc:spChg>
      </pc:sldChg>
    </pc:docChg>
  </pc:docChgLst>
  <pc:docChgLst>
    <pc:chgData name="Kay Mobley" userId="S::kmobley_acsd1.org#ext#@wyaitc.onmicrosoft.com::2bc411c9-e0b0-42ef-ad9e-fadd51b693a5" providerId="AD" clId="Web-{D583F37C-2EA0-547C-E981-8DDC319EB89B}"/>
    <pc:docChg chg="modSld">
      <pc:chgData name="Kay Mobley" userId="S::kmobley_acsd1.org#ext#@wyaitc.onmicrosoft.com::2bc411c9-e0b0-42ef-ad9e-fadd51b693a5" providerId="AD" clId="Web-{D583F37C-2EA0-547C-E981-8DDC319EB89B}" dt="2020-11-03T20:27:57.536" v="70" actId="20577"/>
      <pc:docMkLst>
        <pc:docMk/>
      </pc:docMkLst>
      <pc:sldChg chg="modSp">
        <pc:chgData name="Kay Mobley" userId="S::kmobley_acsd1.org#ext#@wyaitc.onmicrosoft.com::2bc411c9-e0b0-42ef-ad9e-fadd51b693a5" providerId="AD" clId="Web-{D583F37C-2EA0-547C-E981-8DDC319EB89B}" dt="2020-11-03T20:21:06.176" v="2" actId="20577"/>
        <pc:sldMkLst>
          <pc:docMk/>
          <pc:sldMk cId="628440327" sldId="257"/>
        </pc:sldMkLst>
        <pc:spChg chg="mod">
          <ac:chgData name="Kay Mobley" userId="S::kmobley_acsd1.org#ext#@wyaitc.onmicrosoft.com::2bc411c9-e0b0-42ef-ad9e-fadd51b693a5" providerId="AD" clId="Web-{D583F37C-2EA0-547C-E981-8DDC319EB89B}" dt="2020-11-03T20:21:06.176" v="2" actId="20577"/>
          <ac:spMkLst>
            <pc:docMk/>
            <pc:sldMk cId="628440327" sldId="257"/>
            <ac:spMk id="3" creationId="{33EADCCD-3EDF-481A-B479-55CAAFC6EB43}"/>
          </ac:spMkLst>
        </pc:spChg>
      </pc:sldChg>
      <pc:sldChg chg="modSp">
        <pc:chgData name="Kay Mobley" userId="S::kmobley_acsd1.org#ext#@wyaitc.onmicrosoft.com::2bc411c9-e0b0-42ef-ad9e-fadd51b693a5" providerId="AD" clId="Web-{D583F37C-2EA0-547C-E981-8DDC319EB89B}" dt="2020-11-03T20:25:05.833" v="15" actId="20577"/>
        <pc:sldMkLst>
          <pc:docMk/>
          <pc:sldMk cId="2023923398" sldId="261"/>
        </pc:sldMkLst>
        <pc:spChg chg="mod">
          <ac:chgData name="Kay Mobley" userId="S::kmobley_acsd1.org#ext#@wyaitc.onmicrosoft.com::2bc411c9-e0b0-42ef-ad9e-fadd51b693a5" providerId="AD" clId="Web-{D583F37C-2EA0-547C-E981-8DDC319EB89B}" dt="2020-11-03T20:25:05.833" v="15" actId="20577"/>
          <ac:spMkLst>
            <pc:docMk/>
            <pc:sldMk cId="2023923398" sldId="261"/>
            <ac:spMk id="3" creationId="{CB5D4B99-F188-420B-BB1C-57455B37807E}"/>
          </ac:spMkLst>
        </pc:spChg>
      </pc:sldChg>
      <pc:sldChg chg="modSp">
        <pc:chgData name="Kay Mobley" userId="S::kmobley_acsd1.org#ext#@wyaitc.onmicrosoft.com::2bc411c9-e0b0-42ef-ad9e-fadd51b693a5" providerId="AD" clId="Web-{D583F37C-2EA0-547C-E981-8DDC319EB89B}" dt="2020-11-03T20:26:20.192" v="49" actId="20577"/>
        <pc:sldMkLst>
          <pc:docMk/>
          <pc:sldMk cId="256524262" sldId="290"/>
        </pc:sldMkLst>
        <pc:spChg chg="mod">
          <ac:chgData name="Kay Mobley" userId="S::kmobley_acsd1.org#ext#@wyaitc.onmicrosoft.com::2bc411c9-e0b0-42ef-ad9e-fadd51b693a5" providerId="AD" clId="Web-{D583F37C-2EA0-547C-E981-8DDC319EB89B}" dt="2020-11-03T20:26:20.192" v="49" actId="20577"/>
          <ac:spMkLst>
            <pc:docMk/>
            <pc:sldMk cId="256524262" sldId="290"/>
            <ac:spMk id="3" creationId="{ED792B56-FCEF-464B-9F05-FDF9D09D7722}"/>
          </ac:spMkLst>
        </pc:spChg>
      </pc:sldChg>
      <pc:sldChg chg="modSp">
        <pc:chgData name="Kay Mobley" userId="S::kmobley_acsd1.org#ext#@wyaitc.onmicrosoft.com::2bc411c9-e0b0-42ef-ad9e-fadd51b693a5" providerId="AD" clId="Web-{D583F37C-2EA0-547C-E981-8DDC319EB89B}" dt="2020-11-03T20:26:58.583" v="65" actId="20577"/>
        <pc:sldMkLst>
          <pc:docMk/>
          <pc:sldMk cId="2075054863" sldId="298"/>
        </pc:sldMkLst>
        <pc:spChg chg="mod">
          <ac:chgData name="Kay Mobley" userId="S::kmobley_acsd1.org#ext#@wyaitc.onmicrosoft.com::2bc411c9-e0b0-42ef-ad9e-fadd51b693a5" providerId="AD" clId="Web-{D583F37C-2EA0-547C-E981-8DDC319EB89B}" dt="2020-11-03T20:26:58.583" v="65" actId="20577"/>
          <ac:spMkLst>
            <pc:docMk/>
            <pc:sldMk cId="2075054863" sldId="298"/>
            <ac:spMk id="2" creationId="{DF1F1D69-AAC7-4477-9530-F5B933C27D7B}"/>
          </ac:spMkLst>
        </pc:spChg>
      </pc:sldChg>
      <pc:sldChg chg="modSp">
        <pc:chgData name="Kay Mobley" userId="S::kmobley_acsd1.org#ext#@wyaitc.onmicrosoft.com::2bc411c9-e0b0-42ef-ad9e-fadd51b693a5" providerId="AD" clId="Web-{D583F37C-2EA0-547C-E981-8DDC319EB89B}" dt="2020-11-03T20:27:57.536" v="69" actId="20577"/>
        <pc:sldMkLst>
          <pc:docMk/>
          <pc:sldMk cId="1053492655" sldId="300"/>
        </pc:sldMkLst>
        <pc:spChg chg="mod">
          <ac:chgData name="Kay Mobley" userId="S::kmobley_acsd1.org#ext#@wyaitc.onmicrosoft.com::2bc411c9-e0b0-42ef-ad9e-fadd51b693a5" providerId="AD" clId="Web-{D583F37C-2EA0-547C-E981-8DDC319EB89B}" dt="2020-11-03T20:27:57.536" v="69" actId="20577"/>
          <ac:spMkLst>
            <pc:docMk/>
            <pc:sldMk cId="1053492655" sldId="300"/>
            <ac:spMk id="3" creationId="{A6524C5B-DAAE-4F02-A50D-5E7B6C07B403}"/>
          </ac:spMkLst>
        </pc:spChg>
      </pc:sldChg>
    </pc:docChg>
  </pc:docChgLst>
  <pc:docChgLst>
    <pc:chgData name="Stephanie Russell" userId="f71637d8-1f63-4a52-8dcf-c8b5f3a85ec9" providerId="ADAL" clId="{5CCA1EE0-0971-445D-B789-03CEAA1D6BD0}"/>
    <pc:docChg chg="delSld modSld">
      <pc:chgData name="Stephanie Russell" userId="f71637d8-1f63-4a52-8dcf-c8b5f3a85ec9" providerId="ADAL" clId="{5CCA1EE0-0971-445D-B789-03CEAA1D6BD0}" dt="2020-11-24T21:29:25.361" v="29" actId="2696"/>
      <pc:docMkLst>
        <pc:docMk/>
      </pc:docMkLst>
      <pc:sldChg chg="modSp modNotesTx">
        <pc:chgData name="Stephanie Russell" userId="f71637d8-1f63-4a52-8dcf-c8b5f3a85ec9" providerId="ADAL" clId="{5CCA1EE0-0971-445D-B789-03CEAA1D6BD0}" dt="2020-11-24T21:28:46.186" v="28" actId="20577"/>
        <pc:sldMkLst>
          <pc:docMk/>
          <pc:sldMk cId="345049661" sldId="263"/>
        </pc:sldMkLst>
        <pc:picChg chg="mod">
          <ac:chgData name="Stephanie Russell" userId="f71637d8-1f63-4a52-8dcf-c8b5f3a85ec9" providerId="ADAL" clId="{5CCA1EE0-0971-445D-B789-03CEAA1D6BD0}" dt="2020-11-16T20:48:53.927" v="0" actId="1076"/>
          <ac:picMkLst>
            <pc:docMk/>
            <pc:sldMk cId="345049661" sldId="263"/>
            <ac:picMk id="8" creationId="{5A19CB28-E386-402E-8124-0FD232938C6A}"/>
          </ac:picMkLst>
        </pc:picChg>
      </pc:sldChg>
      <pc:sldChg chg="del">
        <pc:chgData name="Stephanie Russell" userId="f71637d8-1f63-4a52-8dcf-c8b5f3a85ec9" providerId="ADAL" clId="{5CCA1EE0-0971-445D-B789-03CEAA1D6BD0}" dt="2020-11-24T21:29:25.361" v="29" actId="2696"/>
        <pc:sldMkLst>
          <pc:docMk/>
          <pc:sldMk cId="2874502932" sldId="282"/>
        </pc:sldMkLst>
      </pc:sldChg>
    </pc:docChg>
  </pc:docChgLst>
  <pc:docChgLst>
    <pc:chgData name="Carolyn Jacobs" userId="56fa0885-c92e-4d3f-9e6d-a3e34eb2e861" providerId="ADAL" clId="{6095BCCD-FB8B-4E1E-9C94-8380B086F72F}"/>
    <pc:docChg chg="custSel delSld modSld sldOrd">
      <pc:chgData name="Carolyn Jacobs" userId="56fa0885-c92e-4d3f-9e6d-a3e34eb2e861" providerId="ADAL" clId="{6095BCCD-FB8B-4E1E-9C94-8380B086F72F}" dt="2020-10-14T17:43:58.132" v="3321"/>
      <pc:docMkLst>
        <pc:docMk/>
      </pc:docMkLst>
      <pc:sldChg chg="modSp modNotesTx">
        <pc:chgData name="Carolyn Jacobs" userId="56fa0885-c92e-4d3f-9e6d-a3e34eb2e861" providerId="ADAL" clId="{6095BCCD-FB8B-4E1E-9C94-8380B086F72F}" dt="2020-10-09T16:48:09.776" v="3269" actId="2711"/>
        <pc:sldMkLst>
          <pc:docMk/>
          <pc:sldMk cId="1061128914" sldId="256"/>
        </pc:sldMkLst>
        <pc:spChg chg="mod">
          <ac:chgData name="Carolyn Jacobs" userId="56fa0885-c92e-4d3f-9e6d-a3e34eb2e861" providerId="ADAL" clId="{6095BCCD-FB8B-4E1E-9C94-8380B086F72F}" dt="2020-10-09T16:47:58.274" v="3268" actId="2711"/>
          <ac:spMkLst>
            <pc:docMk/>
            <pc:sldMk cId="1061128914" sldId="256"/>
            <ac:spMk id="2" creationId="{97F1A770-0481-4555-B170-2F9C49BA3CDF}"/>
          </ac:spMkLst>
        </pc:spChg>
        <pc:spChg chg="mod">
          <ac:chgData name="Carolyn Jacobs" userId="56fa0885-c92e-4d3f-9e6d-a3e34eb2e861" providerId="ADAL" clId="{6095BCCD-FB8B-4E1E-9C94-8380B086F72F}" dt="2020-10-09T16:48:09.776" v="3269" actId="2711"/>
          <ac:spMkLst>
            <pc:docMk/>
            <pc:sldMk cId="1061128914" sldId="256"/>
            <ac:spMk id="3" creationId="{5991144A-7334-4DE7-85DE-F01E4BC27062}"/>
          </ac:spMkLst>
        </pc:spChg>
      </pc:sldChg>
      <pc:sldChg chg="modSp">
        <pc:chgData name="Carolyn Jacobs" userId="56fa0885-c92e-4d3f-9e6d-a3e34eb2e861" providerId="ADAL" clId="{6095BCCD-FB8B-4E1E-9C94-8380B086F72F}" dt="2020-10-09T16:50:02.866" v="3271" actId="2711"/>
        <pc:sldMkLst>
          <pc:docMk/>
          <pc:sldMk cId="628440327" sldId="257"/>
        </pc:sldMkLst>
        <pc:spChg chg="mod">
          <ac:chgData name="Carolyn Jacobs" userId="56fa0885-c92e-4d3f-9e6d-a3e34eb2e861" providerId="ADAL" clId="{6095BCCD-FB8B-4E1E-9C94-8380B086F72F}" dt="2020-10-09T16:49:52.600" v="3270" actId="2711"/>
          <ac:spMkLst>
            <pc:docMk/>
            <pc:sldMk cId="628440327" sldId="257"/>
            <ac:spMk id="2" creationId="{C30BC017-0313-464C-9CD5-246FA2E5C494}"/>
          </ac:spMkLst>
        </pc:spChg>
        <pc:spChg chg="mod">
          <ac:chgData name="Carolyn Jacobs" userId="56fa0885-c92e-4d3f-9e6d-a3e34eb2e861" providerId="ADAL" clId="{6095BCCD-FB8B-4E1E-9C94-8380B086F72F}" dt="2020-10-09T16:50:02.866" v="3271" actId="2711"/>
          <ac:spMkLst>
            <pc:docMk/>
            <pc:sldMk cId="628440327" sldId="257"/>
            <ac:spMk id="3" creationId="{33EADCCD-3EDF-481A-B479-55CAAFC6EB43}"/>
          </ac:spMkLst>
        </pc:spChg>
      </pc:sldChg>
      <pc:sldChg chg="modSp">
        <pc:chgData name="Carolyn Jacobs" userId="56fa0885-c92e-4d3f-9e6d-a3e34eb2e861" providerId="ADAL" clId="{6095BCCD-FB8B-4E1E-9C94-8380B086F72F}" dt="2020-10-14T17:42:36.419" v="3320" actId="255"/>
        <pc:sldMkLst>
          <pc:docMk/>
          <pc:sldMk cId="2023923398" sldId="261"/>
        </pc:sldMkLst>
        <pc:spChg chg="mod">
          <ac:chgData name="Carolyn Jacobs" userId="56fa0885-c92e-4d3f-9e6d-a3e34eb2e861" providerId="ADAL" clId="{6095BCCD-FB8B-4E1E-9C94-8380B086F72F}" dt="2020-10-14T17:42:36.419" v="3320" actId="255"/>
          <ac:spMkLst>
            <pc:docMk/>
            <pc:sldMk cId="2023923398" sldId="261"/>
            <ac:spMk id="3" creationId="{CB5D4B99-F188-420B-BB1C-57455B37807E}"/>
          </ac:spMkLst>
        </pc:spChg>
        <pc:spChg chg="mod">
          <ac:chgData name="Carolyn Jacobs" userId="56fa0885-c92e-4d3f-9e6d-a3e34eb2e861" providerId="ADAL" clId="{6095BCCD-FB8B-4E1E-9C94-8380B086F72F}" dt="2020-10-09T16:50:17.356" v="3272" actId="2711"/>
          <ac:spMkLst>
            <pc:docMk/>
            <pc:sldMk cId="2023923398" sldId="261"/>
            <ac:spMk id="7" creationId="{FFC1C850-2918-4EF0-83C0-85953D651695}"/>
          </ac:spMkLst>
        </pc:spChg>
      </pc:sldChg>
      <pc:sldChg chg="modSp modNotesTx">
        <pc:chgData name="Carolyn Jacobs" userId="56fa0885-c92e-4d3f-9e6d-a3e34eb2e861" providerId="ADAL" clId="{6095BCCD-FB8B-4E1E-9C94-8380B086F72F}" dt="2020-10-09T16:50:56.314" v="3276" actId="2711"/>
        <pc:sldMkLst>
          <pc:docMk/>
          <pc:sldMk cId="3660847348" sldId="262"/>
        </pc:sldMkLst>
        <pc:spChg chg="mod">
          <ac:chgData name="Carolyn Jacobs" userId="56fa0885-c92e-4d3f-9e6d-a3e34eb2e861" providerId="ADAL" clId="{6095BCCD-FB8B-4E1E-9C94-8380B086F72F}" dt="2020-10-09T16:50:56.314" v="3276" actId="2711"/>
          <ac:spMkLst>
            <pc:docMk/>
            <pc:sldMk cId="3660847348" sldId="262"/>
            <ac:spMk id="2" creationId="{C30BC017-0313-464C-9CD5-246FA2E5C494}"/>
          </ac:spMkLst>
        </pc:spChg>
      </pc:sldChg>
      <pc:sldChg chg="modSp ord addCm delCm modNotesTx">
        <pc:chgData name="Carolyn Jacobs" userId="56fa0885-c92e-4d3f-9e6d-a3e34eb2e861" providerId="ADAL" clId="{6095BCCD-FB8B-4E1E-9C94-8380B086F72F}" dt="2020-10-14T17:43:58.132" v="3321"/>
        <pc:sldMkLst>
          <pc:docMk/>
          <pc:sldMk cId="345049661" sldId="263"/>
        </pc:sldMkLst>
        <pc:spChg chg="mod">
          <ac:chgData name="Carolyn Jacobs" userId="56fa0885-c92e-4d3f-9e6d-a3e34eb2e861" providerId="ADAL" clId="{6095BCCD-FB8B-4E1E-9C94-8380B086F72F}" dt="2020-10-09T16:50:46.989" v="3275" actId="2711"/>
          <ac:spMkLst>
            <pc:docMk/>
            <pc:sldMk cId="345049661" sldId="263"/>
            <ac:spMk id="3" creationId="{CB5D4B99-F188-420B-BB1C-57455B37807E}"/>
          </ac:spMkLst>
        </pc:spChg>
        <pc:spChg chg="mod">
          <ac:chgData name="Carolyn Jacobs" userId="56fa0885-c92e-4d3f-9e6d-a3e34eb2e861" providerId="ADAL" clId="{6095BCCD-FB8B-4E1E-9C94-8380B086F72F}" dt="2020-10-09T16:50:33.068" v="3273" actId="2711"/>
          <ac:spMkLst>
            <pc:docMk/>
            <pc:sldMk cId="345049661" sldId="263"/>
            <ac:spMk id="5" creationId="{F443FEF5-C442-43C0-8159-94EF5C585575}"/>
          </ac:spMkLst>
        </pc:spChg>
        <pc:spChg chg="mod">
          <ac:chgData name="Carolyn Jacobs" userId="56fa0885-c92e-4d3f-9e6d-a3e34eb2e861" providerId="ADAL" clId="{6095BCCD-FB8B-4E1E-9C94-8380B086F72F}" dt="2020-10-09T16:50:40.143" v="3274" actId="2711"/>
          <ac:spMkLst>
            <pc:docMk/>
            <pc:sldMk cId="345049661" sldId="263"/>
            <ac:spMk id="7" creationId="{FFC1C850-2918-4EF0-83C0-85953D651695}"/>
          </ac:spMkLst>
        </pc:spChg>
      </pc:sldChg>
      <pc:sldChg chg="modSp modNotesTx">
        <pc:chgData name="Carolyn Jacobs" userId="56fa0885-c92e-4d3f-9e6d-a3e34eb2e861" providerId="ADAL" clId="{6095BCCD-FB8B-4E1E-9C94-8380B086F72F}" dt="2020-10-09T16:54:31.355" v="3302" actId="2711"/>
        <pc:sldMkLst>
          <pc:docMk/>
          <pc:sldMk cId="877666442" sldId="264"/>
        </pc:sldMkLst>
        <pc:spChg chg="mod">
          <ac:chgData name="Carolyn Jacobs" userId="56fa0885-c92e-4d3f-9e6d-a3e34eb2e861" providerId="ADAL" clId="{6095BCCD-FB8B-4E1E-9C94-8380B086F72F}" dt="2020-10-09T16:54:31.355" v="3302" actId="2711"/>
          <ac:spMkLst>
            <pc:docMk/>
            <pc:sldMk cId="877666442" sldId="264"/>
            <ac:spMk id="2" creationId="{97F1A770-0481-4555-B170-2F9C49BA3CDF}"/>
          </ac:spMkLst>
        </pc:spChg>
      </pc:sldChg>
      <pc:sldChg chg="modSp">
        <pc:chgData name="Carolyn Jacobs" userId="56fa0885-c92e-4d3f-9e6d-a3e34eb2e861" providerId="ADAL" clId="{6095BCCD-FB8B-4E1E-9C94-8380B086F72F}" dt="2020-10-09T16:54:48.548" v="3304" actId="2711"/>
        <pc:sldMkLst>
          <pc:docMk/>
          <pc:sldMk cId="2874502932" sldId="282"/>
        </pc:sldMkLst>
        <pc:spChg chg="mod">
          <ac:chgData name="Carolyn Jacobs" userId="56fa0885-c92e-4d3f-9e6d-a3e34eb2e861" providerId="ADAL" clId="{6095BCCD-FB8B-4E1E-9C94-8380B086F72F}" dt="2020-10-09T16:54:48.548" v="3304" actId="2711"/>
          <ac:spMkLst>
            <pc:docMk/>
            <pc:sldMk cId="2874502932" sldId="282"/>
            <ac:spMk id="5" creationId="{2CDB2BAB-2FD3-4949-8965-4C327C3938FD}"/>
          </ac:spMkLst>
        </pc:spChg>
        <pc:spChg chg="mod">
          <ac:chgData name="Carolyn Jacobs" userId="56fa0885-c92e-4d3f-9e6d-a3e34eb2e861" providerId="ADAL" clId="{6095BCCD-FB8B-4E1E-9C94-8380B086F72F}" dt="2020-10-09T16:54:39.899" v="3303" actId="2711"/>
          <ac:spMkLst>
            <pc:docMk/>
            <pc:sldMk cId="2874502932" sldId="282"/>
            <ac:spMk id="6" creationId="{4848B653-DF06-4B1E-AE88-1C1981ACCCEC}"/>
          </ac:spMkLst>
        </pc:spChg>
      </pc:sldChg>
      <pc:sldChg chg="modSp modNotesTx">
        <pc:chgData name="Carolyn Jacobs" userId="56fa0885-c92e-4d3f-9e6d-a3e34eb2e861" providerId="ADAL" clId="{6095BCCD-FB8B-4E1E-9C94-8380B086F72F}" dt="2020-10-14T17:03:54.577" v="3305" actId="20577"/>
        <pc:sldMkLst>
          <pc:docMk/>
          <pc:sldMk cId="2695075180" sldId="287"/>
        </pc:sldMkLst>
        <pc:spChg chg="mod">
          <ac:chgData name="Carolyn Jacobs" userId="56fa0885-c92e-4d3f-9e6d-a3e34eb2e861" providerId="ADAL" clId="{6095BCCD-FB8B-4E1E-9C94-8380B086F72F}" dt="2020-10-09T16:51:06.946" v="3277" actId="2711"/>
          <ac:spMkLst>
            <pc:docMk/>
            <pc:sldMk cId="2695075180" sldId="287"/>
            <ac:spMk id="2" creationId="{C30BC017-0313-464C-9CD5-246FA2E5C494}"/>
          </ac:spMkLst>
        </pc:spChg>
      </pc:sldChg>
      <pc:sldChg chg="modSp modNotesTx">
        <pc:chgData name="Carolyn Jacobs" userId="56fa0885-c92e-4d3f-9e6d-a3e34eb2e861" providerId="ADAL" clId="{6095BCCD-FB8B-4E1E-9C94-8380B086F72F}" dt="2020-10-14T17:04:10.261" v="3306" actId="20577"/>
        <pc:sldMkLst>
          <pc:docMk/>
          <pc:sldMk cId="256524262" sldId="290"/>
        </pc:sldMkLst>
        <pc:spChg chg="mod">
          <ac:chgData name="Carolyn Jacobs" userId="56fa0885-c92e-4d3f-9e6d-a3e34eb2e861" providerId="ADAL" clId="{6095BCCD-FB8B-4E1E-9C94-8380B086F72F}" dt="2020-10-09T16:51:20.361" v="3279" actId="2711"/>
          <ac:spMkLst>
            <pc:docMk/>
            <pc:sldMk cId="256524262" sldId="290"/>
            <ac:spMk id="2" creationId="{0378EFB0-FBED-4D41-B275-7ADEEB834A11}"/>
          </ac:spMkLst>
        </pc:spChg>
        <pc:spChg chg="mod">
          <ac:chgData name="Carolyn Jacobs" userId="56fa0885-c92e-4d3f-9e6d-a3e34eb2e861" providerId="ADAL" clId="{6095BCCD-FB8B-4E1E-9C94-8380B086F72F}" dt="2020-10-09T16:51:15.333" v="3278" actId="2711"/>
          <ac:spMkLst>
            <pc:docMk/>
            <pc:sldMk cId="256524262" sldId="290"/>
            <ac:spMk id="3" creationId="{ED792B56-FCEF-464B-9F05-FDF9D09D7722}"/>
          </ac:spMkLst>
        </pc:spChg>
      </pc:sldChg>
      <pc:sldChg chg="modSp modNotesTx">
        <pc:chgData name="Carolyn Jacobs" userId="56fa0885-c92e-4d3f-9e6d-a3e34eb2e861" providerId="ADAL" clId="{6095BCCD-FB8B-4E1E-9C94-8380B086F72F}" dt="2020-10-14T17:04:32.791" v="3307" actId="20577"/>
        <pc:sldMkLst>
          <pc:docMk/>
          <pc:sldMk cId="2840207927" sldId="291"/>
        </pc:sldMkLst>
        <pc:spChg chg="mod">
          <ac:chgData name="Carolyn Jacobs" userId="56fa0885-c92e-4d3f-9e6d-a3e34eb2e861" providerId="ADAL" clId="{6095BCCD-FB8B-4E1E-9C94-8380B086F72F}" dt="2020-10-09T16:51:32.308" v="3280" actId="2711"/>
          <ac:spMkLst>
            <pc:docMk/>
            <pc:sldMk cId="2840207927" sldId="291"/>
            <ac:spMk id="2" creationId="{2A191E74-9B94-4BEE-9E25-90AAAD8BCDE7}"/>
          </ac:spMkLst>
        </pc:spChg>
      </pc:sldChg>
      <pc:sldChg chg="del">
        <pc:chgData name="Carolyn Jacobs" userId="56fa0885-c92e-4d3f-9e6d-a3e34eb2e861" providerId="ADAL" clId="{6095BCCD-FB8B-4E1E-9C94-8380B086F72F}" dt="2020-10-09T14:51:37.500" v="920" actId="2696"/>
        <pc:sldMkLst>
          <pc:docMk/>
          <pc:sldMk cId="71344020" sldId="293"/>
        </pc:sldMkLst>
      </pc:sldChg>
      <pc:sldChg chg="modSp modNotesTx">
        <pc:chgData name="Carolyn Jacobs" userId="56fa0885-c92e-4d3f-9e6d-a3e34eb2e861" providerId="ADAL" clId="{6095BCCD-FB8B-4E1E-9C94-8380B086F72F}" dt="2020-10-09T16:52:13.896" v="3285" actId="2711"/>
        <pc:sldMkLst>
          <pc:docMk/>
          <pc:sldMk cId="657941531" sldId="295"/>
        </pc:sldMkLst>
        <pc:spChg chg="mod">
          <ac:chgData name="Carolyn Jacobs" userId="56fa0885-c92e-4d3f-9e6d-a3e34eb2e861" providerId="ADAL" clId="{6095BCCD-FB8B-4E1E-9C94-8380B086F72F}" dt="2020-10-09T16:51:59.701" v="3283" actId="2711"/>
          <ac:spMkLst>
            <pc:docMk/>
            <pc:sldMk cId="657941531" sldId="295"/>
            <ac:spMk id="2" creationId="{44D868E3-26D9-4021-B630-7EF3A08E7F2B}"/>
          </ac:spMkLst>
        </pc:spChg>
        <pc:spChg chg="mod">
          <ac:chgData name="Carolyn Jacobs" userId="56fa0885-c92e-4d3f-9e6d-a3e34eb2e861" providerId="ADAL" clId="{6095BCCD-FB8B-4E1E-9C94-8380B086F72F}" dt="2020-10-09T16:52:05.947" v="3284" actId="2711"/>
          <ac:spMkLst>
            <pc:docMk/>
            <pc:sldMk cId="657941531" sldId="295"/>
            <ac:spMk id="4" creationId="{27B5FAFC-0E34-452F-82C9-733576E663C5}"/>
          </ac:spMkLst>
        </pc:spChg>
        <pc:spChg chg="mod">
          <ac:chgData name="Carolyn Jacobs" userId="56fa0885-c92e-4d3f-9e6d-a3e34eb2e861" providerId="ADAL" clId="{6095BCCD-FB8B-4E1E-9C94-8380B086F72F}" dt="2020-10-09T16:52:13.896" v="3285" actId="2711"/>
          <ac:spMkLst>
            <pc:docMk/>
            <pc:sldMk cId="657941531" sldId="295"/>
            <ac:spMk id="6" creationId="{AE769DFD-AF79-4AE0-B848-15919E9BD639}"/>
          </ac:spMkLst>
        </pc:spChg>
      </pc:sldChg>
      <pc:sldChg chg="modSp modNotesTx">
        <pc:chgData name="Carolyn Jacobs" userId="56fa0885-c92e-4d3f-9e6d-a3e34eb2e861" providerId="ADAL" clId="{6095BCCD-FB8B-4E1E-9C94-8380B086F72F}" dt="2020-10-14T17:05:15.877" v="3308" actId="20577"/>
        <pc:sldMkLst>
          <pc:docMk/>
          <pc:sldMk cId="1144017161" sldId="296"/>
        </pc:sldMkLst>
        <pc:spChg chg="mod">
          <ac:chgData name="Carolyn Jacobs" userId="56fa0885-c92e-4d3f-9e6d-a3e34eb2e861" providerId="ADAL" clId="{6095BCCD-FB8B-4E1E-9C94-8380B086F72F}" dt="2020-10-09T16:52:31.878" v="3288" actId="122"/>
          <ac:spMkLst>
            <pc:docMk/>
            <pc:sldMk cId="1144017161" sldId="296"/>
            <ac:spMk id="2" creationId="{ED4AEA48-71C8-4495-88C8-C8F10C4BBCDE}"/>
          </ac:spMkLst>
        </pc:spChg>
      </pc:sldChg>
      <pc:sldChg chg="modSp modNotesTx">
        <pc:chgData name="Carolyn Jacobs" userId="56fa0885-c92e-4d3f-9e6d-a3e34eb2e861" providerId="ADAL" clId="{6095BCCD-FB8B-4E1E-9C94-8380B086F72F}" dt="2020-10-09T16:51:42.619" v="3281" actId="2711"/>
        <pc:sldMkLst>
          <pc:docMk/>
          <pc:sldMk cId="2978232310" sldId="297"/>
        </pc:sldMkLst>
        <pc:spChg chg="mod">
          <ac:chgData name="Carolyn Jacobs" userId="56fa0885-c92e-4d3f-9e6d-a3e34eb2e861" providerId="ADAL" clId="{6095BCCD-FB8B-4E1E-9C94-8380B086F72F}" dt="2020-10-09T16:51:42.619" v="3281" actId="2711"/>
          <ac:spMkLst>
            <pc:docMk/>
            <pc:sldMk cId="2978232310" sldId="297"/>
            <ac:spMk id="2" creationId="{DF1F1D69-AAC7-4477-9530-F5B933C27D7B}"/>
          </ac:spMkLst>
        </pc:spChg>
      </pc:sldChg>
      <pc:sldChg chg="modSp modNotesTx">
        <pc:chgData name="Carolyn Jacobs" userId="56fa0885-c92e-4d3f-9e6d-a3e34eb2e861" providerId="ADAL" clId="{6095BCCD-FB8B-4E1E-9C94-8380B086F72F}" dt="2020-10-09T16:51:49.912" v="3282" actId="2711"/>
        <pc:sldMkLst>
          <pc:docMk/>
          <pc:sldMk cId="2075054863" sldId="298"/>
        </pc:sldMkLst>
        <pc:spChg chg="mod">
          <ac:chgData name="Carolyn Jacobs" userId="56fa0885-c92e-4d3f-9e6d-a3e34eb2e861" providerId="ADAL" clId="{6095BCCD-FB8B-4E1E-9C94-8380B086F72F}" dt="2020-10-09T16:51:49.912" v="3282" actId="2711"/>
          <ac:spMkLst>
            <pc:docMk/>
            <pc:sldMk cId="2075054863" sldId="298"/>
            <ac:spMk id="2" creationId="{DF1F1D69-AAC7-4477-9530-F5B933C27D7B}"/>
          </ac:spMkLst>
        </pc:spChg>
      </pc:sldChg>
      <pc:sldChg chg="modSp modNotesTx">
        <pc:chgData name="Carolyn Jacobs" userId="56fa0885-c92e-4d3f-9e6d-a3e34eb2e861" providerId="ADAL" clId="{6095BCCD-FB8B-4E1E-9C94-8380B086F72F}" dt="2020-10-09T16:52:51.538" v="3290" actId="2711"/>
        <pc:sldMkLst>
          <pc:docMk/>
          <pc:sldMk cId="17755936" sldId="299"/>
        </pc:sldMkLst>
        <pc:spChg chg="mod">
          <ac:chgData name="Carolyn Jacobs" userId="56fa0885-c92e-4d3f-9e6d-a3e34eb2e861" providerId="ADAL" clId="{6095BCCD-FB8B-4E1E-9C94-8380B086F72F}" dt="2020-10-09T16:52:43.315" v="3289" actId="2711"/>
          <ac:spMkLst>
            <pc:docMk/>
            <pc:sldMk cId="17755936" sldId="299"/>
            <ac:spMk id="2" creationId="{FA260F71-9CED-491D-8EB4-E570E17C5387}"/>
          </ac:spMkLst>
        </pc:spChg>
        <pc:spChg chg="mod">
          <ac:chgData name="Carolyn Jacobs" userId="56fa0885-c92e-4d3f-9e6d-a3e34eb2e861" providerId="ADAL" clId="{6095BCCD-FB8B-4E1E-9C94-8380B086F72F}" dt="2020-10-09T16:52:51.538" v="3290" actId="2711"/>
          <ac:spMkLst>
            <pc:docMk/>
            <pc:sldMk cId="17755936" sldId="299"/>
            <ac:spMk id="3" creationId="{F2ACCF5C-39AE-4214-A4D6-10320C4BFE14}"/>
          </ac:spMkLst>
        </pc:spChg>
      </pc:sldChg>
      <pc:sldChg chg="modSp modNotesTx">
        <pc:chgData name="Carolyn Jacobs" userId="56fa0885-c92e-4d3f-9e6d-a3e34eb2e861" providerId="ADAL" clId="{6095BCCD-FB8B-4E1E-9C94-8380B086F72F}" dt="2020-10-14T17:05:39.570" v="3309" actId="20577"/>
        <pc:sldMkLst>
          <pc:docMk/>
          <pc:sldMk cId="1053492655" sldId="300"/>
        </pc:sldMkLst>
        <pc:spChg chg="mod">
          <ac:chgData name="Carolyn Jacobs" userId="56fa0885-c92e-4d3f-9e6d-a3e34eb2e861" providerId="ADAL" clId="{6095BCCD-FB8B-4E1E-9C94-8380B086F72F}" dt="2020-10-09T16:53:10.614" v="3293" actId="27636"/>
          <ac:spMkLst>
            <pc:docMk/>
            <pc:sldMk cId="1053492655" sldId="300"/>
            <ac:spMk id="2" creationId="{CC5C9993-FB44-4594-BF8B-3DF5614742F2}"/>
          </ac:spMkLst>
        </pc:spChg>
        <pc:spChg chg="mod">
          <ac:chgData name="Carolyn Jacobs" userId="56fa0885-c92e-4d3f-9e6d-a3e34eb2e861" providerId="ADAL" clId="{6095BCCD-FB8B-4E1E-9C94-8380B086F72F}" dt="2020-10-09T16:53:03.245" v="3291" actId="2711"/>
          <ac:spMkLst>
            <pc:docMk/>
            <pc:sldMk cId="1053492655" sldId="300"/>
            <ac:spMk id="3" creationId="{A6524C5B-DAAE-4F02-A50D-5E7B6C07B403}"/>
          </ac:spMkLst>
        </pc:spChg>
      </pc:sldChg>
      <pc:sldChg chg="modSp modNotesTx">
        <pc:chgData name="Carolyn Jacobs" userId="56fa0885-c92e-4d3f-9e6d-a3e34eb2e861" providerId="ADAL" clId="{6095BCCD-FB8B-4E1E-9C94-8380B086F72F}" dt="2020-10-14T17:05:53.355" v="3310" actId="20577"/>
        <pc:sldMkLst>
          <pc:docMk/>
          <pc:sldMk cId="1342891634" sldId="301"/>
        </pc:sldMkLst>
        <pc:spChg chg="mod">
          <ac:chgData name="Carolyn Jacobs" userId="56fa0885-c92e-4d3f-9e6d-a3e34eb2e861" providerId="ADAL" clId="{6095BCCD-FB8B-4E1E-9C94-8380B086F72F}" dt="2020-10-09T16:53:20.092" v="3295" actId="27636"/>
          <ac:spMkLst>
            <pc:docMk/>
            <pc:sldMk cId="1342891634" sldId="301"/>
            <ac:spMk id="2" creationId="{D6B51632-3F2E-47E3-8F76-F22D376884E1}"/>
          </ac:spMkLst>
        </pc:spChg>
      </pc:sldChg>
      <pc:sldChg chg="modSp modNotesTx">
        <pc:chgData name="Carolyn Jacobs" userId="56fa0885-c92e-4d3f-9e6d-a3e34eb2e861" providerId="ADAL" clId="{6095BCCD-FB8B-4E1E-9C94-8380B086F72F}" dt="2020-10-14T17:06:09.407" v="3317" actId="20577"/>
        <pc:sldMkLst>
          <pc:docMk/>
          <pc:sldMk cId="1865226307" sldId="302"/>
        </pc:sldMkLst>
        <pc:spChg chg="mod">
          <ac:chgData name="Carolyn Jacobs" userId="56fa0885-c92e-4d3f-9e6d-a3e34eb2e861" providerId="ADAL" clId="{6095BCCD-FB8B-4E1E-9C94-8380B086F72F}" dt="2020-10-09T16:53:34.518" v="3297" actId="27636"/>
          <ac:spMkLst>
            <pc:docMk/>
            <pc:sldMk cId="1865226307" sldId="302"/>
            <ac:spMk id="2" creationId="{77821DB5-452E-46DA-8BDA-B2395614DFD4}"/>
          </ac:spMkLst>
        </pc:spChg>
      </pc:sldChg>
      <pc:sldChg chg="modSp modNotesTx">
        <pc:chgData name="Carolyn Jacobs" userId="56fa0885-c92e-4d3f-9e6d-a3e34eb2e861" providerId="ADAL" clId="{6095BCCD-FB8B-4E1E-9C94-8380B086F72F}" dt="2020-10-09T16:53:44.395" v="3298" actId="2711"/>
        <pc:sldMkLst>
          <pc:docMk/>
          <pc:sldMk cId="1449138020" sldId="307"/>
        </pc:sldMkLst>
        <pc:spChg chg="mod">
          <ac:chgData name="Carolyn Jacobs" userId="56fa0885-c92e-4d3f-9e6d-a3e34eb2e861" providerId="ADAL" clId="{6095BCCD-FB8B-4E1E-9C94-8380B086F72F}" dt="2020-10-09T16:53:44.395" v="3298" actId="2711"/>
          <ac:spMkLst>
            <pc:docMk/>
            <pc:sldMk cId="1449138020" sldId="307"/>
            <ac:spMk id="10" creationId="{8F2B4F71-5E58-4A37-8A54-172394D947D4}"/>
          </ac:spMkLst>
        </pc:spChg>
      </pc:sldChg>
      <pc:sldChg chg="modSp">
        <pc:chgData name="Carolyn Jacobs" userId="56fa0885-c92e-4d3f-9e6d-a3e34eb2e861" providerId="ADAL" clId="{6095BCCD-FB8B-4E1E-9C94-8380B086F72F}" dt="2020-10-09T16:53:55.104" v="3299" actId="2711"/>
        <pc:sldMkLst>
          <pc:docMk/>
          <pc:sldMk cId="342104904" sldId="308"/>
        </pc:sldMkLst>
        <pc:spChg chg="mod">
          <ac:chgData name="Carolyn Jacobs" userId="56fa0885-c92e-4d3f-9e6d-a3e34eb2e861" providerId="ADAL" clId="{6095BCCD-FB8B-4E1E-9C94-8380B086F72F}" dt="2020-10-09T16:53:55.104" v="3299" actId="2711"/>
          <ac:spMkLst>
            <pc:docMk/>
            <pc:sldMk cId="342104904" sldId="308"/>
            <ac:spMk id="10" creationId="{8F2B4F71-5E58-4A37-8A54-172394D947D4}"/>
          </ac:spMkLst>
        </pc:spChg>
      </pc:sldChg>
      <pc:sldChg chg="modSp">
        <pc:chgData name="Carolyn Jacobs" userId="56fa0885-c92e-4d3f-9e6d-a3e34eb2e861" providerId="ADAL" clId="{6095BCCD-FB8B-4E1E-9C94-8380B086F72F}" dt="2020-10-09T16:54:06.365" v="3300" actId="2711"/>
        <pc:sldMkLst>
          <pc:docMk/>
          <pc:sldMk cId="3425924842" sldId="309"/>
        </pc:sldMkLst>
        <pc:spChg chg="mod">
          <ac:chgData name="Carolyn Jacobs" userId="56fa0885-c92e-4d3f-9e6d-a3e34eb2e861" providerId="ADAL" clId="{6095BCCD-FB8B-4E1E-9C94-8380B086F72F}" dt="2020-10-09T16:54:06.365" v="3300" actId="2711"/>
          <ac:spMkLst>
            <pc:docMk/>
            <pc:sldMk cId="3425924842" sldId="309"/>
            <ac:spMk id="10" creationId="{8F2B4F71-5E58-4A37-8A54-172394D947D4}"/>
          </ac:spMkLst>
        </pc:spChg>
      </pc:sldChg>
      <pc:sldChg chg="modSp">
        <pc:chgData name="Carolyn Jacobs" userId="56fa0885-c92e-4d3f-9e6d-a3e34eb2e861" providerId="ADAL" clId="{6095BCCD-FB8B-4E1E-9C94-8380B086F72F}" dt="2020-10-09T16:54:14.481" v="3301" actId="2711"/>
        <pc:sldMkLst>
          <pc:docMk/>
          <pc:sldMk cId="3165170151" sldId="310"/>
        </pc:sldMkLst>
        <pc:spChg chg="mod">
          <ac:chgData name="Carolyn Jacobs" userId="56fa0885-c92e-4d3f-9e6d-a3e34eb2e861" providerId="ADAL" clId="{6095BCCD-FB8B-4E1E-9C94-8380B086F72F}" dt="2020-10-09T16:54:14.481" v="3301" actId="2711"/>
          <ac:spMkLst>
            <pc:docMk/>
            <pc:sldMk cId="3165170151" sldId="310"/>
            <ac:spMk id="10" creationId="{8F2B4F71-5E58-4A37-8A54-172394D947D4}"/>
          </ac:spMkLst>
        </pc:spChg>
      </pc:sldChg>
      <pc:sldChg chg="modNotesTx">
        <pc:chgData name="Carolyn Jacobs" userId="56fa0885-c92e-4d3f-9e6d-a3e34eb2e861" providerId="ADAL" clId="{6095BCCD-FB8B-4E1E-9C94-8380B086F72F}" dt="2020-10-09T15:17:07.443" v="3092" actId="20577"/>
        <pc:sldMkLst>
          <pc:docMk/>
          <pc:sldMk cId="3958819595" sldId="311"/>
        </pc:sldMkLst>
      </pc:sldChg>
    </pc:docChg>
  </pc:docChgLst>
  <pc:docChgLst>
    <pc:chgData name="Dea Kobbe" userId="bdbb0326-6c46-4953-8f19-58851fc23d7b" providerId="ADAL" clId="{AAFFD348-BAB5-4BE9-ACA8-AB20D570493E}"/>
    <pc:docChg chg="modSld">
      <pc:chgData name="Dea Kobbe" userId="bdbb0326-6c46-4953-8f19-58851fc23d7b" providerId="ADAL" clId="{AAFFD348-BAB5-4BE9-ACA8-AB20D570493E}" dt="2020-10-14T21:00:27.534" v="58" actId="20577"/>
      <pc:docMkLst>
        <pc:docMk/>
      </pc:docMkLst>
      <pc:sldChg chg="modNotesTx">
        <pc:chgData name="Dea Kobbe" userId="bdbb0326-6c46-4953-8f19-58851fc23d7b" providerId="ADAL" clId="{AAFFD348-BAB5-4BE9-ACA8-AB20D570493E}" dt="2020-10-14T20:45:26.247" v="7" actId="20577"/>
        <pc:sldMkLst>
          <pc:docMk/>
          <pc:sldMk cId="3660847348" sldId="262"/>
        </pc:sldMkLst>
      </pc:sldChg>
      <pc:sldChg chg="modNotesTx">
        <pc:chgData name="Dea Kobbe" userId="bdbb0326-6c46-4953-8f19-58851fc23d7b" providerId="ADAL" clId="{AAFFD348-BAB5-4BE9-ACA8-AB20D570493E}" dt="2020-10-14T20:44:58.917" v="3" actId="20577"/>
        <pc:sldMkLst>
          <pc:docMk/>
          <pc:sldMk cId="345049661" sldId="263"/>
        </pc:sldMkLst>
      </pc:sldChg>
      <pc:sldChg chg="modNotesTx">
        <pc:chgData name="Dea Kobbe" userId="bdbb0326-6c46-4953-8f19-58851fc23d7b" providerId="ADAL" clId="{AAFFD348-BAB5-4BE9-ACA8-AB20D570493E}" dt="2020-10-14T20:45:45.233" v="8" actId="20577"/>
        <pc:sldMkLst>
          <pc:docMk/>
          <pc:sldMk cId="2695075180" sldId="287"/>
        </pc:sldMkLst>
      </pc:sldChg>
      <pc:sldChg chg="modNotesTx">
        <pc:chgData name="Dea Kobbe" userId="bdbb0326-6c46-4953-8f19-58851fc23d7b" providerId="ADAL" clId="{AAFFD348-BAB5-4BE9-ACA8-AB20D570493E}" dt="2020-10-14T20:45:56.113" v="12" actId="20577"/>
        <pc:sldMkLst>
          <pc:docMk/>
          <pc:sldMk cId="256524262" sldId="290"/>
        </pc:sldMkLst>
      </pc:sldChg>
      <pc:sldChg chg="modNotesTx">
        <pc:chgData name="Dea Kobbe" userId="bdbb0326-6c46-4953-8f19-58851fc23d7b" providerId="ADAL" clId="{AAFFD348-BAB5-4BE9-ACA8-AB20D570493E}" dt="2020-10-14T20:49:00.483" v="16" actId="20577"/>
        <pc:sldMkLst>
          <pc:docMk/>
          <pc:sldMk cId="2840207927" sldId="291"/>
        </pc:sldMkLst>
      </pc:sldChg>
      <pc:sldChg chg="modNotesTx">
        <pc:chgData name="Dea Kobbe" userId="bdbb0326-6c46-4953-8f19-58851fc23d7b" providerId="ADAL" clId="{AAFFD348-BAB5-4BE9-ACA8-AB20D570493E}" dt="2020-10-14T20:51:22.861" v="28" actId="20577"/>
        <pc:sldMkLst>
          <pc:docMk/>
          <pc:sldMk cId="657941531" sldId="295"/>
        </pc:sldMkLst>
      </pc:sldChg>
      <pc:sldChg chg="modNotesTx">
        <pc:chgData name="Dea Kobbe" userId="bdbb0326-6c46-4953-8f19-58851fc23d7b" providerId="ADAL" clId="{AAFFD348-BAB5-4BE9-ACA8-AB20D570493E}" dt="2020-10-14T20:52:44.901" v="29" actId="20577"/>
        <pc:sldMkLst>
          <pc:docMk/>
          <pc:sldMk cId="1144017161" sldId="296"/>
        </pc:sldMkLst>
      </pc:sldChg>
      <pc:sldChg chg="modNotesTx">
        <pc:chgData name="Dea Kobbe" userId="bdbb0326-6c46-4953-8f19-58851fc23d7b" providerId="ADAL" clId="{AAFFD348-BAB5-4BE9-ACA8-AB20D570493E}" dt="2020-10-14T20:50:10.183" v="20" actId="20577"/>
        <pc:sldMkLst>
          <pc:docMk/>
          <pc:sldMk cId="2978232310" sldId="297"/>
        </pc:sldMkLst>
      </pc:sldChg>
      <pc:sldChg chg="modNotesTx">
        <pc:chgData name="Dea Kobbe" userId="bdbb0326-6c46-4953-8f19-58851fc23d7b" providerId="ADAL" clId="{AAFFD348-BAB5-4BE9-ACA8-AB20D570493E}" dt="2020-10-14T20:50:45.549" v="24" actId="20577"/>
        <pc:sldMkLst>
          <pc:docMk/>
          <pc:sldMk cId="2075054863" sldId="298"/>
        </pc:sldMkLst>
      </pc:sldChg>
      <pc:sldChg chg="modNotesTx">
        <pc:chgData name="Dea Kobbe" userId="bdbb0326-6c46-4953-8f19-58851fc23d7b" providerId="ADAL" clId="{AAFFD348-BAB5-4BE9-ACA8-AB20D570493E}" dt="2020-10-14T20:52:53.426" v="33" actId="20577"/>
        <pc:sldMkLst>
          <pc:docMk/>
          <pc:sldMk cId="17755936" sldId="299"/>
        </pc:sldMkLst>
      </pc:sldChg>
      <pc:sldChg chg="modNotesTx">
        <pc:chgData name="Dea Kobbe" userId="bdbb0326-6c46-4953-8f19-58851fc23d7b" providerId="ADAL" clId="{AAFFD348-BAB5-4BE9-ACA8-AB20D570493E}" dt="2020-10-14T20:53:28.867" v="34" actId="20577"/>
        <pc:sldMkLst>
          <pc:docMk/>
          <pc:sldMk cId="1053492655" sldId="300"/>
        </pc:sldMkLst>
      </pc:sldChg>
      <pc:sldChg chg="modNotesTx">
        <pc:chgData name="Dea Kobbe" userId="bdbb0326-6c46-4953-8f19-58851fc23d7b" providerId="ADAL" clId="{AAFFD348-BAB5-4BE9-ACA8-AB20D570493E}" dt="2020-10-14T20:53:46.824" v="38" actId="20577"/>
        <pc:sldMkLst>
          <pc:docMk/>
          <pc:sldMk cId="1342891634" sldId="301"/>
        </pc:sldMkLst>
      </pc:sldChg>
      <pc:sldChg chg="modNotesTx">
        <pc:chgData name="Dea Kobbe" userId="bdbb0326-6c46-4953-8f19-58851fc23d7b" providerId="ADAL" clId="{AAFFD348-BAB5-4BE9-ACA8-AB20D570493E}" dt="2020-10-14T20:53:58.798" v="40" actId="20577"/>
        <pc:sldMkLst>
          <pc:docMk/>
          <pc:sldMk cId="1865226307" sldId="302"/>
        </pc:sldMkLst>
      </pc:sldChg>
      <pc:sldChg chg="modNotesTx">
        <pc:chgData name="Dea Kobbe" userId="bdbb0326-6c46-4953-8f19-58851fc23d7b" providerId="ADAL" clId="{AAFFD348-BAB5-4BE9-ACA8-AB20D570493E}" dt="2020-10-14T20:54:03.998" v="41" actId="20577"/>
        <pc:sldMkLst>
          <pc:docMk/>
          <pc:sldMk cId="1449138020" sldId="307"/>
        </pc:sldMkLst>
      </pc:sldChg>
      <pc:sldChg chg="modNotesTx">
        <pc:chgData name="Dea Kobbe" userId="bdbb0326-6c46-4953-8f19-58851fc23d7b" providerId="ADAL" clId="{AAFFD348-BAB5-4BE9-ACA8-AB20D570493E}" dt="2020-10-14T20:58:27.944" v="45" actId="20577"/>
        <pc:sldMkLst>
          <pc:docMk/>
          <pc:sldMk cId="342104904" sldId="308"/>
        </pc:sldMkLst>
      </pc:sldChg>
      <pc:sldChg chg="modNotesTx">
        <pc:chgData name="Dea Kobbe" userId="bdbb0326-6c46-4953-8f19-58851fc23d7b" providerId="ADAL" clId="{AAFFD348-BAB5-4BE9-ACA8-AB20D570493E}" dt="2020-10-14T20:58:51.706" v="50" actId="20577"/>
        <pc:sldMkLst>
          <pc:docMk/>
          <pc:sldMk cId="3425924842" sldId="309"/>
        </pc:sldMkLst>
      </pc:sldChg>
      <pc:sldChg chg="modNotesTx">
        <pc:chgData name="Dea Kobbe" userId="bdbb0326-6c46-4953-8f19-58851fc23d7b" providerId="ADAL" clId="{AAFFD348-BAB5-4BE9-ACA8-AB20D570493E}" dt="2020-10-14T20:59:57.621" v="54" actId="20577"/>
        <pc:sldMkLst>
          <pc:docMk/>
          <pc:sldMk cId="3165170151" sldId="310"/>
        </pc:sldMkLst>
      </pc:sldChg>
      <pc:sldChg chg="modNotesTx">
        <pc:chgData name="Dea Kobbe" userId="bdbb0326-6c46-4953-8f19-58851fc23d7b" providerId="ADAL" clId="{AAFFD348-BAB5-4BE9-ACA8-AB20D570493E}" dt="2020-10-14T21:00:27.534" v="58" actId="20577"/>
        <pc:sldMkLst>
          <pc:docMk/>
          <pc:sldMk cId="3958819595" sldId="311"/>
        </pc:sldMkLst>
      </pc:sldChg>
    </pc:docChg>
  </pc:docChgLst>
  <pc:docChgLst>
    <pc:chgData name="Kay Mobley" userId="S::kmobley_acsd1.org#ext#@wyaitc.onmicrosoft.com::2bc411c9-e0b0-42ef-ad9e-fadd51b693a5" providerId="AD" clId="Web-{8B2ACB4F-C0C6-07A1-A35F-E84F51350C81}"/>
    <pc:docChg chg="modSld">
      <pc:chgData name="Kay Mobley" userId="S::kmobley_acsd1.org#ext#@wyaitc.onmicrosoft.com::2bc411c9-e0b0-42ef-ad9e-fadd51b693a5" providerId="AD" clId="Web-{8B2ACB4F-C0C6-07A1-A35F-E84F51350C81}" dt="2020-11-19T02:18:44.785" v="22" actId="20577"/>
      <pc:docMkLst>
        <pc:docMk/>
      </pc:docMkLst>
      <pc:sldChg chg="modSp">
        <pc:chgData name="Kay Mobley" userId="S::kmobley_acsd1.org#ext#@wyaitc.onmicrosoft.com::2bc411c9-e0b0-42ef-ad9e-fadd51b693a5" providerId="AD" clId="Web-{8B2ACB4F-C0C6-07A1-A35F-E84F51350C81}" dt="2020-11-19T02:18:44.785" v="21" actId="20577"/>
        <pc:sldMkLst>
          <pc:docMk/>
          <pc:sldMk cId="1061128914" sldId="256"/>
        </pc:sldMkLst>
        <pc:spChg chg="mod">
          <ac:chgData name="Kay Mobley" userId="S::kmobley_acsd1.org#ext#@wyaitc.onmicrosoft.com::2bc411c9-e0b0-42ef-ad9e-fadd51b693a5" providerId="AD" clId="Web-{8B2ACB4F-C0C6-07A1-A35F-E84F51350C81}" dt="2020-11-19T02:18:44.785" v="21" actId="20577"/>
          <ac:spMkLst>
            <pc:docMk/>
            <pc:sldMk cId="1061128914" sldId="256"/>
            <ac:spMk id="3" creationId="{5991144A-7334-4DE7-85DE-F01E4BC27062}"/>
          </ac:spMkLst>
        </pc:spChg>
      </pc:sldChg>
    </pc:docChg>
  </pc:docChgLst>
  <pc:docChgLst>
    <pc:chgData name="Janet Wragge" userId="9c17e57b-05dc-4c19-abae-85023c845f31" providerId="ADAL" clId="{3EA3C457-BA87-4CC3-8CE5-E1E4E49F2833}"/>
    <pc:docChg chg="custSel modSld">
      <pc:chgData name="Janet Wragge" userId="9c17e57b-05dc-4c19-abae-85023c845f31" providerId="ADAL" clId="{3EA3C457-BA87-4CC3-8CE5-E1E4E49F2833}" dt="2020-10-28T18:17:20.668" v="121" actId="255"/>
      <pc:docMkLst>
        <pc:docMk/>
      </pc:docMkLst>
      <pc:sldChg chg="modSp">
        <pc:chgData name="Janet Wragge" userId="9c17e57b-05dc-4c19-abae-85023c845f31" providerId="ADAL" clId="{3EA3C457-BA87-4CC3-8CE5-E1E4E49F2833}" dt="2020-10-14T17:07:35.202" v="2" actId="207"/>
        <pc:sldMkLst>
          <pc:docMk/>
          <pc:sldMk cId="1061128914" sldId="256"/>
        </pc:sldMkLst>
        <pc:spChg chg="mod">
          <ac:chgData name="Janet Wragge" userId="9c17e57b-05dc-4c19-abae-85023c845f31" providerId="ADAL" clId="{3EA3C457-BA87-4CC3-8CE5-E1E4E49F2833}" dt="2020-10-14T17:07:35.202" v="2" actId="207"/>
          <ac:spMkLst>
            <pc:docMk/>
            <pc:sldMk cId="1061128914" sldId="256"/>
            <ac:spMk id="3" creationId="{5991144A-7334-4DE7-85DE-F01E4BC27062}"/>
          </ac:spMkLst>
        </pc:spChg>
      </pc:sldChg>
      <pc:sldChg chg="addSp modSp">
        <pc:chgData name="Janet Wragge" userId="9c17e57b-05dc-4c19-abae-85023c845f31" providerId="ADAL" clId="{3EA3C457-BA87-4CC3-8CE5-E1E4E49F2833}" dt="2020-10-14T20:15:28.885" v="34" actId="1076"/>
        <pc:sldMkLst>
          <pc:docMk/>
          <pc:sldMk cId="628440327" sldId="257"/>
        </pc:sldMkLst>
        <pc:spChg chg="mod">
          <ac:chgData name="Janet Wragge" userId="9c17e57b-05dc-4c19-abae-85023c845f31" providerId="ADAL" clId="{3EA3C457-BA87-4CC3-8CE5-E1E4E49F2833}" dt="2020-10-14T20:14:50.500" v="29" actId="14100"/>
          <ac:spMkLst>
            <pc:docMk/>
            <pc:sldMk cId="628440327" sldId="257"/>
            <ac:spMk id="3" creationId="{33EADCCD-3EDF-481A-B479-55CAAFC6EB43}"/>
          </ac:spMkLst>
        </pc:spChg>
        <pc:spChg chg="add mod">
          <ac:chgData name="Janet Wragge" userId="9c17e57b-05dc-4c19-abae-85023c845f31" providerId="ADAL" clId="{3EA3C457-BA87-4CC3-8CE5-E1E4E49F2833}" dt="2020-10-14T20:15:28.885" v="34" actId="1076"/>
          <ac:spMkLst>
            <pc:docMk/>
            <pc:sldMk cId="628440327" sldId="257"/>
            <ac:spMk id="6" creationId="{11B66893-9396-4644-9A12-1E4FC1999AAA}"/>
          </ac:spMkLst>
        </pc:spChg>
        <pc:picChg chg="add mod">
          <ac:chgData name="Janet Wragge" userId="9c17e57b-05dc-4c19-abae-85023c845f31" providerId="ADAL" clId="{3EA3C457-BA87-4CC3-8CE5-E1E4E49F2833}" dt="2020-10-14T20:15:28.885" v="34" actId="1076"/>
          <ac:picMkLst>
            <pc:docMk/>
            <pc:sldMk cId="628440327" sldId="257"/>
            <ac:picMk id="5" creationId="{7ACEE4F6-52A3-4A08-81FD-15FA8B69CFD3}"/>
          </ac:picMkLst>
        </pc:picChg>
      </pc:sldChg>
      <pc:sldChg chg="modSp">
        <pc:chgData name="Janet Wragge" userId="9c17e57b-05dc-4c19-abae-85023c845f31" providerId="ADAL" clId="{3EA3C457-BA87-4CC3-8CE5-E1E4E49F2833}" dt="2020-10-14T18:39:11.814" v="28" actId="27636"/>
        <pc:sldMkLst>
          <pc:docMk/>
          <pc:sldMk cId="2023923398" sldId="261"/>
        </pc:sldMkLst>
        <pc:spChg chg="mod">
          <ac:chgData name="Janet Wragge" userId="9c17e57b-05dc-4c19-abae-85023c845f31" providerId="ADAL" clId="{3EA3C457-BA87-4CC3-8CE5-E1E4E49F2833}" dt="2020-10-14T18:39:11.814" v="28" actId="27636"/>
          <ac:spMkLst>
            <pc:docMk/>
            <pc:sldMk cId="2023923398" sldId="261"/>
            <ac:spMk id="3" creationId="{CB5D4B99-F188-420B-BB1C-57455B37807E}"/>
          </ac:spMkLst>
        </pc:spChg>
      </pc:sldChg>
      <pc:sldChg chg="modSp">
        <pc:chgData name="Janet Wragge" userId="9c17e57b-05dc-4c19-abae-85023c845f31" providerId="ADAL" clId="{3EA3C457-BA87-4CC3-8CE5-E1E4E49F2833}" dt="2020-10-14T17:07:49.356" v="3" actId="255"/>
        <pc:sldMkLst>
          <pc:docMk/>
          <pc:sldMk cId="3660847348" sldId="262"/>
        </pc:sldMkLst>
        <pc:spChg chg="mod">
          <ac:chgData name="Janet Wragge" userId="9c17e57b-05dc-4c19-abae-85023c845f31" providerId="ADAL" clId="{3EA3C457-BA87-4CC3-8CE5-E1E4E49F2833}" dt="2020-10-14T17:07:49.356" v="3" actId="255"/>
          <ac:spMkLst>
            <pc:docMk/>
            <pc:sldMk cId="3660847348" sldId="262"/>
            <ac:spMk id="2" creationId="{C30BC017-0313-464C-9CD5-246FA2E5C494}"/>
          </ac:spMkLst>
        </pc:spChg>
      </pc:sldChg>
      <pc:sldChg chg="addSp modSp">
        <pc:chgData name="Janet Wragge" userId="9c17e57b-05dc-4c19-abae-85023c845f31" providerId="ADAL" clId="{3EA3C457-BA87-4CC3-8CE5-E1E4E49F2833}" dt="2020-10-14T20:17:38.460" v="118" actId="1076"/>
        <pc:sldMkLst>
          <pc:docMk/>
          <pc:sldMk cId="345049661" sldId="263"/>
        </pc:sldMkLst>
        <pc:spChg chg="mod">
          <ac:chgData name="Janet Wragge" userId="9c17e57b-05dc-4c19-abae-85023c845f31" providerId="ADAL" clId="{3EA3C457-BA87-4CC3-8CE5-E1E4E49F2833}" dt="2020-10-14T20:16:34.768" v="112" actId="1076"/>
          <ac:spMkLst>
            <pc:docMk/>
            <pc:sldMk cId="345049661" sldId="263"/>
            <ac:spMk id="3" creationId="{CB5D4B99-F188-420B-BB1C-57455B37807E}"/>
          </ac:spMkLst>
        </pc:spChg>
        <pc:picChg chg="add mod">
          <ac:chgData name="Janet Wragge" userId="9c17e57b-05dc-4c19-abae-85023c845f31" providerId="ADAL" clId="{3EA3C457-BA87-4CC3-8CE5-E1E4E49F2833}" dt="2020-10-14T20:17:38.460" v="118" actId="1076"/>
          <ac:picMkLst>
            <pc:docMk/>
            <pc:sldMk cId="345049661" sldId="263"/>
            <ac:picMk id="8" creationId="{5A19CB28-E386-402E-8124-0FD232938C6A}"/>
          </ac:picMkLst>
        </pc:picChg>
      </pc:sldChg>
      <pc:sldChg chg="modSp">
        <pc:chgData name="Janet Wragge" userId="9c17e57b-05dc-4c19-abae-85023c845f31" providerId="ADAL" clId="{3EA3C457-BA87-4CC3-8CE5-E1E4E49F2833}" dt="2020-10-28T18:17:20.668" v="121" actId="255"/>
        <pc:sldMkLst>
          <pc:docMk/>
          <pc:sldMk cId="2874502932" sldId="282"/>
        </pc:sldMkLst>
        <pc:spChg chg="mod">
          <ac:chgData name="Janet Wragge" userId="9c17e57b-05dc-4c19-abae-85023c845f31" providerId="ADAL" clId="{3EA3C457-BA87-4CC3-8CE5-E1E4E49F2833}" dt="2020-10-28T18:17:20.668" v="121" actId="255"/>
          <ac:spMkLst>
            <pc:docMk/>
            <pc:sldMk cId="2874502932" sldId="282"/>
            <ac:spMk id="5" creationId="{2CDB2BAB-2FD3-4949-8965-4C327C3938FD}"/>
          </ac:spMkLst>
        </pc:spChg>
      </pc:sldChg>
      <pc:sldChg chg="modNotesTx">
        <pc:chgData name="Janet Wragge" userId="9c17e57b-05dc-4c19-abae-85023c845f31" providerId="ADAL" clId="{3EA3C457-BA87-4CC3-8CE5-E1E4E49F2833}" dt="2020-10-13T19:46:42.429" v="1" actId="13926"/>
        <pc:sldMkLst>
          <pc:docMk/>
          <pc:sldMk cId="2695075180" sldId="287"/>
        </pc:sldMkLst>
      </pc:sldChg>
      <pc:sldChg chg="modSp">
        <pc:chgData name="Janet Wragge" userId="9c17e57b-05dc-4c19-abae-85023c845f31" providerId="ADAL" clId="{3EA3C457-BA87-4CC3-8CE5-E1E4E49F2833}" dt="2020-10-13T18:05:13.438" v="0" actId="14100"/>
        <pc:sldMkLst>
          <pc:docMk/>
          <pc:sldMk cId="2978232310" sldId="297"/>
        </pc:sldMkLst>
        <pc:spChg chg="mod">
          <ac:chgData name="Janet Wragge" userId="9c17e57b-05dc-4c19-abae-85023c845f31" providerId="ADAL" clId="{3EA3C457-BA87-4CC3-8CE5-E1E4E49F2833}" dt="2020-10-13T18:05:13.438" v="0" actId="14100"/>
          <ac:spMkLst>
            <pc:docMk/>
            <pc:sldMk cId="2978232310" sldId="297"/>
            <ac:spMk id="2" creationId="{DF1F1D69-AAC7-4477-9530-F5B933C27D7B}"/>
          </ac:spMkLst>
        </pc:spChg>
      </pc:sldChg>
      <pc:sldChg chg="modSp modNotesTx">
        <pc:chgData name="Janet Wragge" userId="9c17e57b-05dc-4c19-abae-85023c845f31" providerId="ADAL" clId="{3EA3C457-BA87-4CC3-8CE5-E1E4E49F2833}" dt="2020-10-16T17:12:21.115" v="119" actId="20577"/>
        <pc:sldMkLst>
          <pc:docMk/>
          <pc:sldMk cId="17755936" sldId="299"/>
        </pc:sldMkLst>
        <pc:spChg chg="mod">
          <ac:chgData name="Janet Wragge" userId="9c17e57b-05dc-4c19-abae-85023c845f31" providerId="ADAL" clId="{3EA3C457-BA87-4CC3-8CE5-E1E4E49F2833}" dt="2020-10-14T17:08:09.183" v="6" actId="207"/>
          <ac:spMkLst>
            <pc:docMk/>
            <pc:sldMk cId="17755936" sldId="299"/>
            <ac:spMk id="3" creationId="{F2ACCF5C-39AE-4214-A4D6-10320C4BFE14}"/>
          </ac:spMkLst>
        </pc:spChg>
      </pc:sldChg>
      <pc:sldChg chg="modSp">
        <pc:chgData name="Janet Wragge" userId="9c17e57b-05dc-4c19-abae-85023c845f31" providerId="ADAL" clId="{3EA3C457-BA87-4CC3-8CE5-E1E4E49F2833}" dt="2020-10-14T17:10:27.407" v="24" actId="207"/>
        <pc:sldMkLst>
          <pc:docMk/>
          <pc:sldMk cId="1865226307" sldId="302"/>
        </pc:sldMkLst>
        <pc:spChg chg="mod">
          <ac:chgData name="Janet Wragge" userId="9c17e57b-05dc-4c19-abae-85023c845f31" providerId="ADAL" clId="{3EA3C457-BA87-4CC3-8CE5-E1E4E49F2833}" dt="2020-10-14T17:10:27.407" v="24" actId="207"/>
          <ac:spMkLst>
            <pc:docMk/>
            <pc:sldMk cId="1865226307" sldId="302"/>
            <ac:spMk id="2" creationId="{77821DB5-452E-46DA-8BDA-B2395614DF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7AA-11EF-4F15-93BC-C6723E3E0D59}"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E9396-F393-4B24-AF69-59B36568AAFD}" type="slidenum">
              <a:rPr lang="en-US" smtClean="0"/>
              <a:t>‹#›</a:t>
            </a:fld>
            <a:endParaRPr lang="en-US"/>
          </a:p>
        </p:txBody>
      </p:sp>
    </p:spTree>
    <p:extLst>
      <p:ext uri="{BB962C8B-B14F-4D97-AF65-F5344CB8AC3E}">
        <p14:creationId xmlns:p14="http://schemas.microsoft.com/office/powerpoint/2010/main" val="354738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name of the lesson is a link to </a:t>
            </a:r>
            <a:r>
              <a:rPr lang="en-US" sz="1200" kern="1200" dirty="0">
                <a:solidFill>
                  <a:schemeClr val="tx1"/>
                </a:solidFill>
                <a:effectLst/>
                <a:latin typeface="+mn-lt"/>
                <a:ea typeface="+mn-ea"/>
                <a:cs typeface="+mn-cs"/>
              </a:rPr>
              <a:t>the website where the lesson can be viewed or downloaded.</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a:t>
            </a:fld>
            <a:endParaRPr lang="en-US"/>
          </a:p>
        </p:txBody>
      </p:sp>
    </p:spTree>
    <p:extLst>
      <p:ext uri="{BB962C8B-B14F-4D97-AF65-F5344CB8AC3E}">
        <p14:creationId xmlns:p14="http://schemas.microsoft.com/office/powerpoint/2010/main" val="5885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a:t>
            </a:r>
          </a:p>
          <a:p>
            <a:r>
              <a:rPr lang="en-US" dirty="0"/>
              <a:t>Students have a final discussion about systems. (The parts of the digestive system work together to break down food &amp; absorb nutrients. The mouth, stomach, liver/gall bladder, and small intestine break the food down. The small intestine begins to absorb nutrients. The large intestine absorbs water. The rectum stores feces.)</a:t>
            </a:r>
          </a:p>
        </p:txBody>
      </p:sp>
      <p:sp>
        <p:nvSpPr>
          <p:cNvPr id="4" name="Slide Number Placeholder 3"/>
          <p:cNvSpPr>
            <a:spLocks noGrp="1"/>
          </p:cNvSpPr>
          <p:nvPr>
            <p:ph type="sldNum" sz="quarter" idx="5"/>
          </p:nvPr>
        </p:nvSpPr>
        <p:spPr/>
        <p:txBody>
          <a:bodyPr/>
          <a:lstStyle/>
          <a:p>
            <a:fld id="{053E9396-F393-4B24-AF69-59B36568AAFD}" type="slidenum">
              <a:rPr lang="en-US" smtClean="0"/>
              <a:t>10</a:t>
            </a:fld>
            <a:endParaRPr lang="en-US"/>
          </a:p>
        </p:txBody>
      </p:sp>
    </p:spTree>
    <p:extLst>
      <p:ext uri="{BB962C8B-B14F-4D97-AF65-F5344CB8AC3E}">
        <p14:creationId xmlns:p14="http://schemas.microsoft.com/office/powerpoint/2010/main" val="389313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students are unfamiliar with the term organism, share that definition with them at this point, (organism – an individual animal or plant).</a:t>
            </a:r>
          </a:p>
        </p:txBody>
      </p:sp>
      <p:sp>
        <p:nvSpPr>
          <p:cNvPr id="4" name="Slide Number Placeholder 3"/>
          <p:cNvSpPr>
            <a:spLocks noGrp="1"/>
          </p:cNvSpPr>
          <p:nvPr>
            <p:ph type="sldNum" sz="quarter" idx="5"/>
          </p:nvPr>
        </p:nvSpPr>
        <p:spPr/>
        <p:txBody>
          <a:bodyPr/>
          <a:lstStyle/>
          <a:p>
            <a:fld id="{053E9396-F393-4B24-AF69-59B36568AAFD}" type="slidenum">
              <a:rPr lang="en-US" smtClean="0"/>
              <a:t>11</a:t>
            </a:fld>
            <a:endParaRPr lang="en-US"/>
          </a:p>
        </p:txBody>
      </p:sp>
    </p:spTree>
    <p:extLst>
      <p:ext uri="{BB962C8B-B14F-4D97-AF65-F5344CB8AC3E}">
        <p14:creationId xmlns:p14="http://schemas.microsoft.com/office/powerpoint/2010/main" val="3962510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#5</a:t>
            </a:r>
          </a:p>
        </p:txBody>
      </p:sp>
      <p:sp>
        <p:nvSpPr>
          <p:cNvPr id="4" name="Slide Number Placeholder 3"/>
          <p:cNvSpPr>
            <a:spLocks noGrp="1"/>
          </p:cNvSpPr>
          <p:nvPr>
            <p:ph type="sldNum" sz="quarter" idx="5"/>
          </p:nvPr>
        </p:nvSpPr>
        <p:spPr/>
        <p:txBody>
          <a:bodyPr/>
          <a:lstStyle/>
          <a:p>
            <a:fld id="{053E9396-F393-4B24-AF69-59B36568AAFD}" type="slidenum">
              <a:rPr lang="en-US" smtClean="0"/>
              <a:t>12</a:t>
            </a:fld>
            <a:endParaRPr lang="en-US"/>
          </a:p>
        </p:txBody>
      </p:sp>
    </p:spTree>
    <p:extLst>
      <p:ext uri="{BB962C8B-B14F-4D97-AF65-F5344CB8AC3E}">
        <p14:creationId xmlns:p14="http://schemas.microsoft.com/office/powerpoint/2010/main" val="1218547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fill this out as a class. You can have the students provide the ideas and you fill it out or allow different students the opportunity to write in the spaces. You can provide students their own copy of this to complete with a partner or to fill in as the class develops one together. To fill in the boxes on the PowerPoint slide, you will need to insert text boxes onto the graphic organizer.</a:t>
            </a:r>
          </a:p>
        </p:txBody>
      </p:sp>
      <p:sp>
        <p:nvSpPr>
          <p:cNvPr id="4" name="Slide Number Placeholder 3"/>
          <p:cNvSpPr>
            <a:spLocks noGrp="1"/>
          </p:cNvSpPr>
          <p:nvPr>
            <p:ph type="sldNum" sz="quarter" idx="5"/>
          </p:nvPr>
        </p:nvSpPr>
        <p:spPr/>
        <p:txBody>
          <a:bodyPr/>
          <a:lstStyle/>
          <a:p>
            <a:fld id="{053E9396-F393-4B24-AF69-59B36568AAFD}" type="slidenum">
              <a:rPr lang="en-US" smtClean="0"/>
              <a:t>13</a:t>
            </a:fld>
            <a:endParaRPr lang="en-US"/>
          </a:p>
        </p:txBody>
      </p:sp>
    </p:spTree>
    <p:extLst>
      <p:ext uri="{BB962C8B-B14F-4D97-AF65-F5344CB8AC3E}">
        <p14:creationId xmlns:p14="http://schemas.microsoft.com/office/powerpoint/2010/main" val="3427707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#7</a:t>
            </a:r>
          </a:p>
        </p:txBody>
      </p:sp>
      <p:sp>
        <p:nvSpPr>
          <p:cNvPr id="4" name="Slide Number Placeholder 3"/>
          <p:cNvSpPr>
            <a:spLocks noGrp="1"/>
          </p:cNvSpPr>
          <p:nvPr>
            <p:ph type="sldNum" sz="quarter" idx="5"/>
          </p:nvPr>
        </p:nvSpPr>
        <p:spPr/>
        <p:txBody>
          <a:bodyPr/>
          <a:lstStyle/>
          <a:p>
            <a:fld id="{053E9396-F393-4B24-AF69-59B36568AAFD}" type="slidenum">
              <a:rPr lang="en-US" smtClean="0"/>
              <a:t>14</a:t>
            </a:fld>
            <a:endParaRPr lang="en-US"/>
          </a:p>
        </p:txBody>
      </p:sp>
    </p:spTree>
    <p:extLst>
      <p:ext uri="{BB962C8B-B14F-4D97-AF65-F5344CB8AC3E}">
        <p14:creationId xmlns:p14="http://schemas.microsoft.com/office/powerpoint/2010/main" val="2267074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#8 &amp; #9</a:t>
            </a:r>
          </a:p>
          <a:p>
            <a:r>
              <a:rPr lang="en-US" dirty="0"/>
              <a:t>These graphic organizers will be used again in Lesson four.</a:t>
            </a:r>
          </a:p>
        </p:txBody>
      </p:sp>
      <p:sp>
        <p:nvSpPr>
          <p:cNvPr id="4" name="Slide Number Placeholder 3"/>
          <p:cNvSpPr>
            <a:spLocks noGrp="1"/>
          </p:cNvSpPr>
          <p:nvPr>
            <p:ph type="sldNum" sz="quarter" idx="5"/>
          </p:nvPr>
        </p:nvSpPr>
        <p:spPr/>
        <p:txBody>
          <a:bodyPr/>
          <a:lstStyle/>
          <a:p>
            <a:fld id="{053E9396-F393-4B24-AF69-59B36568AAFD}" type="slidenum">
              <a:rPr lang="en-US" smtClean="0"/>
              <a:t>15</a:t>
            </a:fld>
            <a:endParaRPr lang="en-US"/>
          </a:p>
        </p:txBody>
      </p:sp>
    </p:spTree>
    <p:extLst>
      <p:ext uri="{BB962C8B-B14F-4D97-AF65-F5344CB8AC3E}">
        <p14:creationId xmlns:p14="http://schemas.microsoft.com/office/powerpoint/2010/main" val="809750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#10</a:t>
            </a:r>
          </a:p>
        </p:txBody>
      </p:sp>
      <p:sp>
        <p:nvSpPr>
          <p:cNvPr id="4" name="Slide Number Placeholder 3"/>
          <p:cNvSpPr>
            <a:spLocks noGrp="1"/>
          </p:cNvSpPr>
          <p:nvPr>
            <p:ph type="sldNum" sz="quarter" idx="5"/>
          </p:nvPr>
        </p:nvSpPr>
        <p:spPr/>
        <p:txBody>
          <a:bodyPr/>
          <a:lstStyle/>
          <a:p>
            <a:fld id="{053E9396-F393-4B24-AF69-59B36568AAFD}" type="slidenum">
              <a:rPr lang="en-US" smtClean="0"/>
              <a:t>16</a:t>
            </a:fld>
            <a:endParaRPr lang="en-US"/>
          </a:p>
        </p:txBody>
      </p:sp>
    </p:spTree>
    <p:extLst>
      <p:ext uri="{BB962C8B-B14F-4D97-AF65-F5344CB8AC3E}">
        <p14:creationId xmlns:p14="http://schemas.microsoft.com/office/powerpoint/2010/main" val="3391873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#10:  </a:t>
            </a:r>
          </a:p>
          <a:p>
            <a:r>
              <a:rPr lang="en-US" dirty="0"/>
              <a:t>Introduce each one by reading the brief description and showing the map detailing the amount of production for each type of ecosystems in Wyoming counties. Discuss what they observe.</a:t>
            </a:r>
          </a:p>
        </p:txBody>
      </p:sp>
      <p:sp>
        <p:nvSpPr>
          <p:cNvPr id="4" name="Slide Number Placeholder 3"/>
          <p:cNvSpPr>
            <a:spLocks noGrp="1"/>
          </p:cNvSpPr>
          <p:nvPr>
            <p:ph type="sldNum" sz="quarter" idx="5"/>
          </p:nvPr>
        </p:nvSpPr>
        <p:spPr/>
        <p:txBody>
          <a:bodyPr/>
          <a:lstStyle/>
          <a:p>
            <a:fld id="{053E9396-F393-4B24-AF69-59B36568AAFD}" type="slidenum">
              <a:rPr lang="en-US" smtClean="0"/>
              <a:t>17</a:t>
            </a:fld>
            <a:endParaRPr lang="en-US"/>
          </a:p>
        </p:txBody>
      </p:sp>
    </p:spTree>
    <p:extLst>
      <p:ext uri="{BB962C8B-B14F-4D97-AF65-F5344CB8AC3E}">
        <p14:creationId xmlns:p14="http://schemas.microsoft.com/office/powerpoint/2010/main" val="643834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each one by reading the brief description and showing the map detailing the amount of production for each type of ecosystems in Wyoming counties. Discuss what they observe.</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18</a:t>
            </a:fld>
            <a:endParaRPr lang="en-US"/>
          </a:p>
        </p:txBody>
      </p:sp>
    </p:spTree>
    <p:extLst>
      <p:ext uri="{BB962C8B-B14F-4D97-AF65-F5344CB8AC3E}">
        <p14:creationId xmlns:p14="http://schemas.microsoft.com/office/powerpoint/2010/main" val="1251967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each one by reading the brief description and showing the map detailing the amount of production for each type of ecosystems in Wyoming counties. Discuss what they observe.</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19</a:t>
            </a:fld>
            <a:endParaRPr lang="en-US"/>
          </a:p>
        </p:txBody>
      </p:sp>
    </p:spTree>
    <p:extLst>
      <p:ext uri="{BB962C8B-B14F-4D97-AF65-F5344CB8AC3E}">
        <p14:creationId xmlns:p14="http://schemas.microsoft.com/office/powerpoint/2010/main" val="242217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lesson objective with students so they understand the focus of the lesson for the day. </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a:t>
            </a:fld>
            <a:endParaRPr lang="en-US"/>
          </a:p>
        </p:txBody>
      </p:sp>
    </p:spTree>
    <p:extLst>
      <p:ext uri="{BB962C8B-B14F-4D97-AF65-F5344CB8AC3E}">
        <p14:creationId xmlns:p14="http://schemas.microsoft.com/office/powerpoint/2010/main" val="2837986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each one by reading the brief description and showing the map detailing the amount of production for each type of ecosystems in Wyoming counties. Discuss what they observe.</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20</a:t>
            </a:fld>
            <a:endParaRPr lang="en-US"/>
          </a:p>
        </p:txBody>
      </p:sp>
    </p:spTree>
    <p:extLst>
      <p:ext uri="{BB962C8B-B14F-4D97-AF65-F5344CB8AC3E}">
        <p14:creationId xmlns:p14="http://schemas.microsoft.com/office/powerpoint/2010/main" val="1769699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#10</a:t>
            </a:r>
          </a:p>
          <a:p>
            <a:r>
              <a:rPr lang="en-US" dirty="0"/>
              <a:t>Students should note that while the majority of Wyoming is suitable for rangeland and growing hay, only certain areas of the state are able to produce large amounts of other crops.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3E9396-F393-4B24-AF69-59B36568AA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791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wrap up the lesson, review the challenge for the lesson, “Students will identify the visible and invisible components of an ecosystem and define ecosystem.”</a:t>
            </a:r>
          </a:p>
        </p:txBody>
      </p:sp>
      <p:sp>
        <p:nvSpPr>
          <p:cNvPr id="4" name="Slide Number Placeholder 3"/>
          <p:cNvSpPr>
            <a:spLocks noGrp="1"/>
          </p:cNvSpPr>
          <p:nvPr>
            <p:ph type="sldNum" sz="quarter" idx="5"/>
          </p:nvPr>
        </p:nvSpPr>
        <p:spPr/>
        <p:txBody>
          <a:bodyPr/>
          <a:lstStyle/>
          <a:p>
            <a:fld id="{053E9396-F393-4B24-AF69-59B36568AAFD}" type="slidenum">
              <a:rPr lang="en-US" smtClean="0"/>
              <a:t>22</a:t>
            </a:fld>
            <a:endParaRPr lang="en-US"/>
          </a:p>
        </p:txBody>
      </p:sp>
    </p:spTree>
    <p:extLst>
      <p:ext uri="{BB962C8B-B14F-4D97-AF65-F5344CB8AC3E}">
        <p14:creationId xmlns:p14="http://schemas.microsoft.com/office/powerpoint/2010/main" val="315523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&amp; #2</a:t>
            </a:r>
          </a:p>
          <a:p>
            <a:r>
              <a:rPr lang="en-US" dirty="0"/>
              <a:t>Before moving on to lesson #2, have the students review what they learned in lesson #1. (A steward is an individual who manages areas or resources.) Using a ‘sticky note’ tool like </a:t>
            </a:r>
            <a:r>
              <a:rPr lang="en-US" dirty="0" err="1"/>
              <a:t>Scrumblr</a:t>
            </a:r>
            <a:r>
              <a:rPr lang="en-US" dirty="0"/>
              <a:t> or Pinup could be another way to review this information.</a:t>
            </a:r>
          </a:p>
        </p:txBody>
      </p:sp>
      <p:sp>
        <p:nvSpPr>
          <p:cNvPr id="4" name="Slide Number Placeholder 3"/>
          <p:cNvSpPr>
            <a:spLocks noGrp="1"/>
          </p:cNvSpPr>
          <p:nvPr>
            <p:ph type="sldNum" sz="quarter" idx="5"/>
          </p:nvPr>
        </p:nvSpPr>
        <p:spPr/>
        <p:txBody>
          <a:bodyPr/>
          <a:lstStyle/>
          <a:p>
            <a:fld id="{053E9396-F393-4B24-AF69-59B36568AAFD}" type="slidenum">
              <a:rPr lang="en-US" smtClean="0"/>
              <a:t>3</a:t>
            </a:fld>
            <a:endParaRPr lang="en-US"/>
          </a:p>
        </p:txBody>
      </p:sp>
    </p:spTree>
    <p:extLst>
      <p:ext uri="{BB962C8B-B14F-4D97-AF65-F5344CB8AC3E}">
        <p14:creationId xmlns:p14="http://schemas.microsoft.com/office/powerpoint/2010/main" val="294378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Review the vocabulary words with the students guiding them to develop an understanding for each of the listed words. </a:t>
            </a:r>
            <a:endParaRPr lang="en-US" dirty="0"/>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4</a:t>
            </a:fld>
            <a:endParaRPr lang="en-US"/>
          </a:p>
        </p:txBody>
      </p:sp>
    </p:spTree>
    <p:extLst>
      <p:ext uri="{BB962C8B-B14F-4D97-AF65-F5344CB8AC3E}">
        <p14:creationId xmlns:p14="http://schemas.microsoft.com/office/powerpoint/2010/main" val="261377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#1 &amp;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purpose of the game is to provide your students with a way to earn points for identifying good stewardship as they develop their understanding throughout the unit. You can have your students create their own game piece or you can make them yourself. However you choose to use the game, the goal is to encourage all students to become master stewards by the end of the unit! You will find a link to the game board on the slide. </a:t>
            </a:r>
          </a:p>
          <a:p>
            <a:endParaRPr lang="en-US" dirty="0"/>
          </a:p>
        </p:txBody>
      </p:sp>
      <p:sp>
        <p:nvSpPr>
          <p:cNvPr id="4" name="Slide Number Placeholder 3"/>
          <p:cNvSpPr>
            <a:spLocks noGrp="1"/>
          </p:cNvSpPr>
          <p:nvPr>
            <p:ph type="sldNum" sz="quarter" idx="5"/>
          </p:nvPr>
        </p:nvSpPr>
        <p:spPr/>
        <p:txBody>
          <a:bodyPr/>
          <a:lstStyle/>
          <a:p>
            <a:fld id="{CEBD9969-FDC0-4F40-AAE7-C3CFEF4DA4B1}" type="slidenum">
              <a:rPr lang="en-US" smtClean="0"/>
              <a:t>5</a:t>
            </a:fld>
            <a:endParaRPr lang="en-US"/>
          </a:p>
        </p:txBody>
      </p:sp>
    </p:spTree>
    <p:extLst>
      <p:ext uri="{BB962C8B-B14F-4D97-AF65-F5344CB8AC3E}">
        <p14:creationId xmlns:p14="http://schemas.microsoft.com/office/powerpoint/2010/main" val="3933817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053E9396-F393-4B24-AF69-59B36568AAFD}" type="slidenum">
              <a:rPr lang="en-US" smtClean="0"/>
              <a:t>6</a:t>
            </a:fld>
            <a:endParaRPr lang="en-US"/>
          </a:p>
        </p:txBody>
      </p:sp>
    </p:spTree>
    <p:extLst>
      <p:ext uri="{BB962C8B-B14F-4D97-AF65-F5344CB8AC3E}">
        <p14:creationId xmlns:p14="http://schemas.microsoft.com/office/powerpoint/2010/main" val="43838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a:t>
            </a:r>
          </a:p>
          <a:p>
            <a:r>
              <a:rPr lang="en-US" dirty="0"/>
              <a:t>If students need clarification, use the examples of how you sort papers or the metric system to explain. (You can also use the solar system as an example!)</a:t>
            </a:r>
          </a:p>
        </p:txBody>
      </p:sp>
      <p:sp>
        <p:nvSpPr>
          <p:cNvPr id="4" name="Slide Number Placeholder 3"/>
          <p:cNvSpPr>
            <a:spLocks noGrp="1"/>
          </p:cNvSpPr>
          <p:nvPr>
            <p:ph type="sldNum" sz="quarter" idx="5"/>
          </p:nvPr>
        </p:nvSpPr>
        <p:spPr/>
        <p:txBody>
          <a:bodyPr/>
          <a:lstStyle/>
          <a:p>
            <a:fld id="{053E9396-F393-4B24-AF69-59B36568AAFD}" type="slidenum">
              <a:rPr lang="en-US" smtClean="0"/>
              <a:t>7</a:t>
            </a:fld>
            <a:endParaRPr lang="en-US"/>
          </a:p>
        </p:txBody>
      </p:sp>
    </p:spTree>
    <p:extLst>
      <p:ext uri="{BB962C8B-B14F-4D97-AF65-F5344CB8AC3E}">
        <p14:creationId xmlns:p14="http://schemas.microsoft.com/office/powerpoint/2010/main" val="78589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next few slides ask students to identify a variety of systems. The teacher note helps to clarify this process. (The hole guides the pencil to the inner workings. When the hand crank is rotated, the rollers spin. The rollers inside are what sharpens the pencil. The outside cover catches the pencil shavings.)</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8</a:t>
            </a:fld>
            <a:endParaRPr lang="en-US"/>
          </a:p>
        </p:txBody>
      </p:sp>
    </p:spTree>
    <p:extLst>
      <p:ext uri="{BB962C8B-B14F-4D97-AF65-F5344CB8AC3E}">
        <p14:creationId xmlns:p14="http://schemas.microsoft.com/office/powerpoint/2010/main" val="14619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a discussion with partners or as a whole group to explain how a riparian community is a system. The definition of riparian community is the area between a water source (river, stream, lake) and dry land. (The stream provides water to the surrounding plants. The sedges &amp; grasses around the stream require the most water and help stabilize the bank of the stream. As you move away from the stream, the plants require less water. The willows and plants growing near the stream provide a food source and shelter for animals.)</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9</a:t>
            </a:fld>
            <a:endParaRPr lang="en-US"/>
          </a:p>
        </p:txBody>
      </p:sp>
    </p:spTree>
    <p:extLst>
      <p:ext uri="{BB962C8B-B14F-4D97-AF65-F5344CB8AC3E}">
        <p14:creationId xmlns:p14="http://schemas.microsoft.com/office/powerpoint/2010/main" val="107346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6057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27708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380149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3405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7381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360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93713B-5B5C-4120-8C47-043A680D3A04}"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0223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3713B-5B5C-4120-8C47-043A680D3A04}"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78551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69411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7193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yaitc.org/lesson/lesson-two-ecosystems-101"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versity.org/wiki/Motivation_and_emotion/Book/2015/Digestive_system_and_emotio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en.wikiversity.org/wiki/Motivation_and_emotion/Book/2015/Digestive_system_and_emotion" TargetMode="External"/><Relationship Id="rId3" Type="http://schemas.openxmlformats.org/officeDocument/2006/relationships/image" Target="../media/image13.jp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creativecommons.org/licenses/by-sa/3.0/" TargetMode="External"/><Relationship Id="rId4" Type="http://schemas.openxmlformats.org/officeDocument/2006/relationships/hyperlink" Target="https://es.wikipedia.org/wiki/Sacapunta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yaitc.org/5agl2-worksheets-and-resouce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yaitc.org/wp-content/uploads/2019/10/5AgL2-Worksheets-and-Resouces.pdf" TargetMode="External"/><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misslwholebrainteaching.blogspot.com/2013/05/interactions-with-ecosystems-resources.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yaitc.org/wp-content/uploads/2019/10/5AgL2-Worksheets-and-Resouce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futurism.com/that-pluto-controvers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en.wikipedia.org/wiki/Pencil_sharpener" TargetMode="External"/><Relationship Id="rId5" Type="http://schemas.openxmlformats.org/officeDocument/2006/relationships/image" Target="../media/image10.jpeg"/><Relationship Id="rId4" Type="http://schemas.openxmlformats.org/officeDocument/2006/relationships/hyperlink" Target="https://es.wikipedia.org/wiki/Sacapunta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6858866" y="3572652"/>
            <a:ext cx="5155894" cy="937703"/>
          </a:xfrm>
        </p:spPr>
        <p:txBody>
          <a:bodyPr anchor="b">
            <a:normAutofit/>
          </a:bodyPr>
          <a:lstStyle/>
          <a:p>
            <a:r>
              <a:rPr lang="en-US" sz="5400" b="1" dirty="0">
                <a:solidFill>
                  <a:schemeClr val="accent3"/>
                </a:solidFill>
                <a:latin typeface="Arial" panose="020B0604020202020204" pitchFamily="34" charset="0"/>
                <a:cs typeface="Arial" panose="020B0604020202020204" pitchFamily="34" charset="0"/>
              </a:rPr>
              <a:t>Agriculture</a:t>
            </a:r>
          </a:p>
        </p:txBody>
      </p:sp>
      <p:pic>
        <p:nvPicPr>
          <p:cNvPr id="7" name="Picture 6" descr="A picture containing person, child, little, boy&#10;&#10;Description automatically generated">
            <a:extLst>
              <a:ext uri="{FF2B5EF4-FFF2-40B4-BE49-F238E27FC236}">
                <a16:creationId xmlns:a16="http://schemas.microsoft.com/office/drawing/2014/main" id="{BC090217-2350-4882-9F62-65C3941799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6314" y="990305"/>
            <a:ext cx="2501708" cy="2501708"/>
          </a:xfrm>
          <a:prstGeom prst="rect">
            <a:avLst/>
          </a:prstGeom>
        </p:spPr>
      </p:pic>
      <p:sp>
        <p:nvSpPr>
          <p:cNvPr id="3" name="TextBox 2">
            <a:extLst>
              <a:ext uri="{FF2B5EF4-FFF2-40B4-BE49-F238E27FC236}">
                <a16:creationId xmlns:a16="http://schemas.microsoft.com/office/drawing/2014/main" id="{5991144A-7334-4DE7-85DE-F01E4BC27062}"/>
              </a:ext>
            </a:extLst>
          </p:cNvPr>
          <p:cNvSpPr txBox="1"/>
          <p:nvPr/>
        </p:nvSpPr>
        <p:spPr>
          <a:xfrm>
            <a:off x="6785214" y="4500081"/>
            <a:ext cx="5229546" cy="1323439"/>
          </a:xfrm>
          <a:prstGeom prst="rect">
            <a:avLst/>
          </a:prstGeom>
          <a:noFill/>
        </p:spPr>
        <p:txBody>
          <a:bodyPr wrap="square" lIns="91440" tIns="45720" rIns="91440" bIns="45720" rtlCol="0" anchor="t">
            <a:spAutoFit/>
          </a:bodyPr>
          <a:lstStyle/>
          <a:p>
            <a:pPr algn="ctr"/>
            <a:r>
              <a:rPr lang="en-US" sz="4800" dirty="0">
                <a:solidFill>
                  <a:schemeClr val="bg1"/>
                </a:solidFill>
                <a:latin typeface="Arial" panose="020B0604020202020204" pitchFamily="34" charset="0"/>
                <a:cs typeface="Arial" panose="020B0604020202020204" pitchFamily="34" charset="0"/>
              </a:rPr>
              <a:t>5</a:t>
            </a:r>
            <a:r>
              <a:rPr lang="en-US" sz="4800" baseline="30000" dirty="0">
                <a:solidFill>
                  <a:schemeClr val="bg1"/>
                </a:solidFill>
                <a:latin typeface="Arial" panose="020B0604020202020204" pitchFamily="34" charset="0"/>
                <a:cs typeface="Arial" panose="020B0604020202020204" pitchFamily="34" charset="0"/>
              </a:rPr>
              <a:t>th</a:t>
            </a:r>
            <a:r>
              <a:rPr lang="en-US" sz="4800" dirty="0">
                <a:solidFill>
                  <a:schemeClr val="bg1"/>
                </a:solidFill>
                <a:latin typeface="Arial" panose="020B0604020202020204" pitchFamily="34" charset="0"/>
                <a:cs typeface="Arial" panose="020B0604020202020204" pitchFamily="34" charset="0"/>
              </a:rPr>
              <a:t> grade</a:t>
            </a:r>
          </a:p>
          <a:p>
            <a:pPr algn="ctr"/>
            <a:r>
              <a:rPr lang="en-US" sz="3200" dirty="0">
                <a:solidFill>
                  <a:schemeClr val="bg1"/>
                </a:solidFill>
                <a:latin typeface="Arial"/>
                <a:cs typeface="Arial"/>
              </a:rPr>
              <a:t>Lesson 2: </a:t>
            </a:r>
            <a:r>
              <a:rPr lang="en-US" sz="3200" dirty="0">
                <a:solidFill>
                  <a:srgbClr val="0070C0"/>
                </a:solidFill>
                <a:latin typeface="Arial"/>
                <a:cs typeface="Arial"/>
                <a:hlinkClick r:id="rId5">
                  <a:extLst>
                    <a:ext uri="{A12FA001-AC4F-418D-AE19-62706E023703}">
                      <ahyp:hlinkClr xmlns:ahyp="http://schemas.microsoft.com/office/drawing/2018/hyperlinkcolor" val="tx"/>
                    </a:ext>
                  </a:extLst>
                </a:hlinkClick>
              </a:rPr>
              <a:t>Ecosystem 101</a:t>
            </a:r>
            <a:endParaRPr lang="en-US" sz="3200" dirty="0">
              <a:solidFill>
                <a:srgbClr val="0070C0"/>
              </a:solidFill>
              <a:latin typeface="Arial"/>
              <a:cs typeface="Arial"/>
            </a:endParaRPr>
          </a:p>
        </p:txBody>
      </p:sp>
    </p:spTree>
    <p:extLst>
      <p:ext uri="{BB962C8B-B14F-4D97-AF65-F5344CB8AC3E}">
        <p14:creationId xmlns:p14="http://schemas.microsoft.com/office/powerpoint/2010/main" val="10611289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descr="A picture containing guitar&#10;&#10;Description automatically generated">
            <a:extLst>
              <a:ext uri="{FF2B5EF4-FFF2-40B4-BE49-F238E27FC236}">
                <a16:creationId xmlns:a16="http://schemas.microsoft.com/office/drawing/2014/main" id="{925BC5A9-D7E4-44C6-8BC1-238603DBCD2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5994400" y="469900"/>
            <a:ext cx="4876800" cy="5880100"/>
          </a:xfrm>
          <a:prstGeom prst="rect">
            <a:avLst/>
          </a:prstGeom>
        </p:spPr>
      </p:pic>
      <p:sp>
        <p:nvSpPr>
          <p:cNvPr id="11" name="TextBox 10">
            <a:extLst>
              <a:ext uri="{FF2B5EF4-FFF2-40B4-BE49-F238E27FC236}">
                <a16:creationId xmlns:a16="http://schemas.microsoft.com/office/drawing/2014/main" id="{32A50BD1-2F40-4B44-9EF2-B3D591A9FD2B}"/>
              </a:ext>
            </a:extLst>
          </p:cNvPr>
          <p:cNvSpPr txBox="1"/>
          <p:nvPr/>
        </p:nvSpPr>
        <p:spPr>
          <a:xfrm>
            <a:off x="7873442" y="6350000"/>
            <a:ext cx="4876800" cy="398724"/>
          </a:xfrm>
          <a:prstGeom prst="rect">
            <a:avLst/>
          </a:prstGeom>
          <a:noFill/>
          <a:ln>
            <a:noFill/>
          </a:ln>
        </p:spPr>
        <p:txBody>
          <a:bodyPr wrap="square" rtlCol="0" anchor="ctr">
            <a:noAutofit/>
          </a:bodyPr>
          <a:lstStyle/>
          <a:p>
            <a:pPr algn="ctr">
              <a:spcAft>
                <a:spcPts val="600"/>
              </a:spcAft>
            </a:pPr>
            <a:r>
              <a:rPr lang="en-US" sz="700" dirty="0">
                <a:hlinkClick r:id="rId4" tooltip="https://en.wikiversity.org/wiki/Motivation_and_emotion/Book/2015/Digestive_system_and_emotion">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sa/3.0/">
                  <a:extLst>
                    <a:ext uri="{A12FA001-AC4F-418D-AE19-62706E023703}">
                      <ahyp:hlinkClr xmlns:ahyp="http://schemas.microsoft.com/office/drawing/2018/hyperlinkcolor" val="tx"/>
                    </a:ext>
                  </a:extLst>
                </a:hlinkClick>
              </a:rPr>
              <a:t>CC BY-SA</a:t>
            </a:r>
            <a:endParaRPr lang="en-US" sz="700" dirty="0"/>
          </a:p>
        </p:txBody>
      </p:sp>
      <p:sp>
        <p:nvSpPr>
          <p:cNvPr id="2" name="Title 1">
            <a:extLst>
              <a:ext uri="{FF2B5EF4-FFF2-40B4-BE49-F238E27FC236}">
                <a16:creationId xmlns:a16="http://schemas.microsoft.com/office/drawing/2014/main" id="{DF1F1D69-AAC7-4477-9530-F5B933C27D7B}"/>
              </a:ext>
            </a:extLst>
          </p:cNvPr>
          <p:cNvSpPr>
            <a:spLocks noGrp="1"/>
          </p:cNvSpPr>
          <p:nvPr>
            <p:ph type="title"/>
          </p:nvPr>
        </p:nvSpPr>
        <p:spPr>
          <a:xfrm>
            <a:off x="863029" y="1012004"/>
            <a:ext cx="3416158" cy="4795408"/>
          </a:xfrm>
        </p:spPr>
        <p:txBody>
          <a:bodyPr vert="horz" lIns="91440" tIns="45720" rIns="91440" bIns="45720" rtlCol="0">
            <a:normAutofit/>
          </a:bodyPr>
          <a:lstStyle/>
          <a:p>
            <a:r>
              <a:rPr lang="en-US" dirty="0">
                <a:solidFill>
                  <a:srgbClr val="FFFFFF"/>
                </a:solidFill>
                <a:latin typeface="Arial"/>
                <a:cs typeface="Arial"/>
              </a:rPr>
              <a:t>How is the human digestive system a system?</a:t>
            </a:r>
          </a:p>
        </p:txBody>
      </p:sp>
    </p:spTree>
    <p:extLst>
      <p:ext uri="{BB962C8B-B14F-4D97-AF65-F5344CB8AC3E}">
        <p14:creationId xmlns:p14="http://schemas.microsoft.com/office/powerpoint/2010/main" val="207505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868E3-26D9-4021-B630-7EF3A08E7F2B}"/>
              </a:ext>
            </a:extLst>
          </p:cNvPr>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latin typeface="Arial" panose="020B0604020202020204" pitchFamily="34" charset="0"/>
                <a:cs typeface="Arial" panose="020B0604020202020204" pitchFamily="34" charset="0"/>
              </a:rPr>
              <a:t>What is an Ecosystem?</a:t>
            </a:r>
          </a:p>
        </p:txBody>
      </p:sp>
      <p:sp>
        <p:nvSpPr>
          <p:cNvPr id="4" name="Content Placeholder 3">
            <a:extLst>
              <a:ext uri="{FF2B5EF4-FFF2-40B4-BE49-F238E27FC236}">
                <a16:creationId xmlns:a16="http://schemas.microsoft.com/office/drawing/2014/main" id="{27B5FAFC-0E34-452F-82C9-733576E663C5}"/>
              </a:ext>
            </a:extLst>
          </p:cNvPr>
          <p:cNvSpPr>
            <a:spLocks noGrp="1"/>
          </p:cNvSpPr>
          <p:nvPr>
            <p:ph sz="half" idx="2"/>
          </p:nvPr>
        </p:nvSpPr>
        <p:spPr>
          <a:xfrm>
            <a:off x="839788" y="2301411"/>
            <a:ext cx="5157787" cy="3888252"/>
          </a:xfrm>
          <a:ln w="57150"/>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3200" b="1" dirty="0">
                <a:latin typeface="Arial" panose="020B0604020202020204" pitchFamily="34" charset="0"/>
                <a:cs typeface="Arial" panose="020B0604020202020204" pitchFamily="34" charset="0"/>
              </a:rPr>
              <a:t>ECO</a:t>
            </a:r>
            <a:r>
              <a:rPr lang="en-US" sz="3200"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457200" lvl="1" indent="0">
              <a:buNone/>
            </a:pPr>
            <a:r>
              <a:rPr lang="en-US" sz="2800" dirty="0">
                <a:latin typeface="Arial" panose="020B0604020202020204" pitchFamily="34" charset="0"/>
                <a:cs typeface="Arial" panose="020B0604020202020204" pitchFamily="34" charset="0"/>
              </a:rPr>
              <a:t>The prefix eco means the relations of organisms to one another and their environment.</a:t>
            </a:r>
          </a:p>
        </p:txBody>
      </p:sp>
      <p:sp>
        <p:nvSpPr>
          <p:cNvPr id="6" name="Content Placeholder 5">
            <a:extLst>
              <a:ext uri="{FF2B5EF4-FFF2-40B4-BE49-F238E27FC236}">
                <a16:creationId xmlns:a16="http://schemas.microsoft.com/office/drawing/2014/main" id="{AE769DFD-AF79-4AE0-B848-15919E9BD639}"/>
              </a:ext>
            </a:extLst>
          </p:cNvPr>
          <p:cNvSpPr>
            <a:spLocks noGrp="1"/>
          </p:cNvSpPr>
          <p:nvPr>
            <p:ph sz="quarter" idx="4"/>
          </p:nvPr>
        </p:nvSpPr>
        <p:spPr>
          <a:xfrm>
            <a:off x="6172200" y="2301411"/>
            <a:ext cx="5183188" cy="3888252"/>
          </a:xfrm>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en-US" sz="3200" b="1" dirty="0">
                <a:latin typeface="Arial" panose="020B0604020202020204" pitchFamily="34" charset="0"/>
                <a:cs typeface="Arial" panose="020B0604020202020204" pitchFamily="34" charset="0"/>
              </a:rPr>
              <a:t>ECOSYSTEM</a:t>
            </a:r>
            <a:r>
              <a:rPr lang="en-US" sz="3200" dirty="0">
                <a:latin typeface="Arial" panose="020B0604020202020204" pitchFamily="34" charset="0"/>
                <a:cs typeface="Arial" panose="020B0604020202020204" pitchFamily="34" charset="0"/>
              </a:rPr>
              <a:t> </a:t>
            </a:r>
          </a:p>
          <a:p>
            <a:pPr marL="457200" lvl="1" indent="0">
              <a:buNone/>
            </a:pPr>
            <a:endParaRPr lang="en-US" dirty="0">
              <a:latin typeface="Arial" panose="020B0604020202020204" pitchFamily="34" charset="0"/>
              <a:cs typeface="Arial" panose="020B0604020202020204" pitchFamily="34" charset="0"/>
            </a:endParaRPr>
          </a:p>
          <a:p>
            <a:pPr marL="457200" lvl="1" indent="0">
              <a:buNone/>
            </a:pPr>
            <a:r>
              <a:rPr lang="en-US" sz="2800" dirty="0">
                <a:latin typeface="Arial" panose="020B0604020202020204" pitchFamily="34" charset="0"/>
                <a:cs typeface="Arial" panose="020B0604020202020204" pitchFamily="34" charset="0"/>
              </a:rPr>
              <a:t>Everything that exists in a particular environment; an ecosystem includes living things, such as plants and animals, and things that are not living, such as sunlight and water.</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794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AEA48-71C8-4495-88C8-C8F10C4BBCDE}"/>
              </a:ext>
            </a:extLst>
          </p:cNvPr>
          <p:cNvSpPr>
            <a:spLocks noGrp="1"/>
          </p:cNvSpPr>
          <p:nvPr>
            <p:ph type="title"/>
          </p:nvPr>
        </p:nvSpPr>
        <p:spPr>
          <a:xfrm>
            <a:off x="531197" y="365125"/>
            <a:ext cx="11186015" cy="132556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2800" b="1" dirty="0">
                <a:latin typeface="Arial" panose="020B0604020202020204" pitchFamily="34" charset="0"/>
                <a:cs typeface="Arial" panose="020B0604020202020204" pitchFamily="34" charset="0"/>
              </a:rPr>
              <a:t>Which of our 3 systems would be considered an ecosystem?</a:t>
            </a:r>
          </a:p>
        </p:txBody>
      </p:sp>
      <p:pic>
        <p:nvPicPr>
          <p:cNvPr id="4" name="Content Placeholder 9" descr="A picture containing table, sitting, person, board&#10;&#10;Description automatically generated">
            <a:extLst>
              <a:ext uri="{FF2B5EF4-FFF2-40B4-BE49-F238E27FC236}">
                <a16:creationId xmlns:a16="http://schemas.microsoft.com/office/drawing/2014/main" id="{1CAD49CB-DF4E-4FA2-AFE7-FFA8B4ECB556}"/>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73193" y="2515992"/>
            <a:ext cx="2935057" cy="293505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A221B9A-D898-4A14-8553-1E0B539DF879}"/>
              </a:ext>
            </a:extLst>
          </p:cNvPr>
          <p:cNvSpPr txBox="1"/>
          <p:nvPr/>
        </p:nvSpPr>
        <p:spPr>
          <a:xfrm>
            <a:off x="531197" y="5488921"/>
            <a:ext cx="2977053" cy="200055"/>
          </a:xfrm>
          <a:prstGeom prst="rect">
            <a:avLst/>
          </a:prstGeom>
          <a:noFill/>
        </p:spPr>
        <p:txBody>
          <a:bodyPr wrap="square" rtlCol="0">
            <a:spAutoFit/>
          </a:bodyPr>
          <a:lstStyle/>
          <a:p>
            <a:pPr algn="r"/>
            <a:r>
              <a:rPr lang="en-US" sz="700" dirty="0">
                <a:hlinkClick r:id="rId4" tooltip="https://es.wikipedia.org/wiki/Sacapuntas"/>
              </a:rPr>
              <a:t>This Photo</a:t>
            </a:r>
            <a:r>
              <a:rPr lang="en-US" sz="700" dirty="0"/>
              <a:t> by Unknown Author is licensed under </a:t>
            </a:r>
            <a:r>
              <a:rPr lang="en-US" sz="700" dirty="0">
                <a:hlinkClick r:id="rId5" tooltip="https://creativecommons.org/licenses/by-sa/3.0/"/>
              </a:rPr>
              <a:t>CC BY-SA</a:t>
            </a:r>
            <a:endParaRPr lang="en-US" sz="700" dirty="0"/>
          </a:p>
        </p:txBody>
      </p:sp>
      <p:pic>
        <p:nvPicPr>
          <p:cNvPr id="6" name="Content Placeholder 7" descr="A tree in a field&#10;&#10;Description automatically generated">
            <a:extLst>
              <a:ext uri="{FF2B5EF4-FFF2-40B4-BE49-F238E27FC236}">
                <a16:creationId xmlns:a16="http://schemas.microsoft.com/office/drawing/2014/main" id="{88939798-7FDF-42DF-BC37-E36ADCEC01C4}"/>
              </a:ext>
            </a:extLst>
          </p:cNvPr>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3978237" y="2515992"/>
            <a:ext cx="4705515" cy="3137010"/>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guitar&#10;&#10;Description automatically generated">
            <a:extLst>
              <a:ext uri="{FF2B5EF4-FFF2-40B4-BE49-F238E27FC236}">
                <a16:creationId xmlns:a16="http://schemas.microsoft.com/office/drawing/2014/main" id="{F68B3434-7EA1-460A-AE78-37323130414C}"/>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9153739" y="2016512"/>
            <a:ext cx="2643013" cy="398214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B2D58BE2-D17E-4F78-B10C-8D264A1EAAC8}"/>
              </a:ext>
            </a:extLst>
          </p:cNvPr>
          <p:cNvSpPr txBox="1"/>
          <p:nvPr/>
        </p:nvSpPr>
        <p:spPr>
          <a:xfrm>
            <a:off x="9153739" y="5998654"/>
            <a:ext cx="2563473" cy="200055"/>
          </a:xfrm>
          <a:prstGeom prst="rect">
            <a:avLst/>
          </a:prstGeom>
          <a:noFill/>
        </p:spPr>
        <p:txBody>
          <a:bodyPr wrap="square" rtlCol="0">
            <a:spAutoFit/>
          </a:bodyPr>
          <a:lstStyle/>
          <a:p>
            <a:pPr algn="r"/>
            <a:r>
              <a:rPr lang="en-US" sz="700" dirty="0">
                <a:hlinkClick r:id="rId8" tooltip="https://en.wikiversity.org/wiki/Motivation_and_emotion/Book/2015/Digestive_system_and_emotion"/>
              </a:rPr>
              <a:t>This Photo</a:t>
            </a:r>
            <a:r>
              <a:rPr lang="en-US" sz="700" dirty="0"/>
              <a:t> by Unknown Author is licensed under </a:t>
            </a:r>
            <a:r>
              <a:rPr lang="en-US" sz="700" dirty="0">
                <a:hlinkClick r:id="rId5" tooltip="https://creativecommons.org/licenses/by-sa/3.0/"/>
              </a:rPr>
              <a:t>CC BY-SA</a:t>
            </a:r>
            <a:endParaRPr lang="en-US" sz="700" dirty="0"/>
          </a:p>
        </p:txBody>
      </p:sp>
      <p:sp>
        <p:nvSpPr>
          <p:cNvPr id="9" name="TextBox 8">
            <a:extLst>
              <a:ext uri="{FF2B5EF4-FFF2-40B4-BE49-F238E27FC236}">
                <a16:creationId xmlns:a16="http://schemas.microsoft.com/office/drawing/2014/main" id="{8D877476-3241-458E-B58E-EB380D99163F}"/>
              </a:ext>
            </a:extLst>
          </p:cNvPr>
          <p:cNvSpPr txBox="1"/>
          <p:nvPr/>
        </p:nvSpPr>
        <p:spPr>
          <a:xfrm>
            <a:off x="4550228" y="5688976"/>
            <a:ext cx="4171308" cy="200055"/>
          </a:xfrm>
          <a:prstGeom prst="rect">
            <a:avLst/>
          </a:prstGeom>
          <a:noFill/>
        </p:spPr>
        <p:txBody>
          <a:bodyPr wrap="square" rtlCol="0">
            <a:spAutoFit/>
          </a:bodyPr>
          <a:lstStyle/>
          <a:p>
            <a:pPr algn="r"/>
            <a:r>
              <a:rPr lang="en-US" sz="700" dirty="0"/>
              <a:t>Photo courtesy of Casper Mountain Science Program</a:t>
            </a:r>
          </a:p>
        </p:txBody>
      </p:sp>
    </p:spTree>
    <p:extLst>
      <p:ext uri="{BB962C8B-B14F-4D97-AF65-F5344CB8AC3E}">
        <p14:creationId xmlns:p14="http://schemas.microsoft.com/office/powerpoint/2010/main" val="114401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0F71-9CED-491D-8EB4-E570E17C5387}"/>
              </a:ext>
            </a:extLst>
          </p:cNvPr>
          <p:cNvSpPr>
            <a:spLocks noGrp="1"/>
          </p:cNvSpPr>
          <p:nvPr>
            <p:ph type="title"/>
          </p:nvPr>
        </p:nvSpPr>
        <p:spPr>
          <a:xfrm>
            <a:off x="648929" y="629266"/>
            <a:ext cx="3505495" cy="1622321"/>
          </a:xfr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en-US" kern="1200" dirty="0">
                <a:solidFill>
                  <a:schemeClr val="bg1"/>
                </a:solidFill>
                <a:latin typeface="Arial" panose="020B0604020202020204" pitchFamily="34" charset="0"/>
                <a:ea typeface="+mj-ea"/>
                <a:cs typeface="Arial" panose="020B0604020202020204" pitchFamily="34" charset="0"/>
              </a:rPr>
              <a:t>Ag Ecosystem</a:t>
            </a:r>
          </a:p>
        </p:txBody>
      </p:sp>
      <p:sp>
        <p:nvSpPr>
          <p:cNvPr id="3" name="Content Placeholder 2">
            <a:extLst>
              <a:ext uri="{FF2B5EF4-FFF2-40B4-BE49-F238E27FC236}">
                <a16:creationId xmlns:a16="http://schemas.microsoft.com/office/drawing/2014/main" id="{F2ACCF5C-39AE-4214-A4D6-10320C4BFE14}"/>
              </a:ext>
            </a:extLst>
          </p:cNvPr>
          <p:cNvSpPr>
            <a:spLocks noGrp="1"/>
          </p:cNvSpPr>
          <p:nvPr>
            <p:ph sz="half" idx="1"/>
          </p:nvPr>
        </p:nvSpPr>
        <p:spPr>
          <a:xfrm>
            <a:off x="648931" y="2438400"/>
            <a:ext cx="3505494" cy="3785419"/>
          </a:xfrm>
        </p:spPr>
        <p:txBody>
          <a:bodyPr vert="horz" lIns="91440" tIns="45720" rIns="91440" bIns="45720" rtlCol="0">
            <a:normAutofit lnSpcReduction="10000"/>
          </a:bodyPr>
          <a:lstStyle/>
          <a:p>
            <a:r>
              <a:rPr lang="en-US" sz="2400" dirty="0">
                <a:latin typeface="Arial" panose="020B0604020202020204" pitchFamily="34" charset="0"/>
                <a:cs typeface="Arial" panose="020B0604020202020204" pitchFamily="34" charset="0"/>
              </a:rPr>
              <a:t>What exists in the Ag environment?</a:t>
            </a:r>
          </a:p>
          <a:p>
            <a:pPr marL="0"/>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Record your thinking in the graphic organizer.</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lgn="ctr">
              <a:buNone/>
            </a:pPr>
            <a:r>
              <a:rPr lang="en-US" sz="24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Link to graphic organizer</a:t>
            </a:r>
            <a:endParaRPr lang="en-US" sz="2400" dirty="0">
              <a:solidFill>
                <a:srgbClr val="0070C0"/>
              </a:solidFill>
              <a:latin typeface="Arial" panose="020B0604020202020204" pitchFamily="34" charset="0"/>
              <a:cs typeface="Arial" panose="020B0604020202020204" pitchFamily="34" charset="0"/>
            </a:endParaRPr>
          </a:p>
        </p:txBody>
      </p:sp>
      <p:sp>
        <p:nvSpPr>
          <p:cNvPr id="29"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6711875-3A22-43AF-B2F7-0D967E34FB00}"/>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rot="5400000">
            <a:off x="5795743" y="1462538"/>
            <a:ext cx="5239568" cy="3929676"/>
          </a:xfrm>
          <a:prstGeom prst="rect">
            <a:avLst/>
          </a:prstGeom>
          <a:effectLst/>
        </p:spPr>
      </p:pic>
    </p:spTree>
    <p:extLst>
      <p:ext uri="{BB962C8B-B14F-4D97-AF65-F5344CB8AC3E}">
        <p14:creationId xmlns:p14="http://schemas.microsoft.com/office/powerpoint/2010/main" val="1775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1A19DB88-B544-42EE-92FA-562FD0D51304}"/>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9" name="Freeform: Shape 18">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5C9993-FB44-4594-BF8B-3DF5614742F2}"/>
              </a:ext>
            </a:extLst>
          </p:cNvPr>
          <p:cNvSpPr>
            <a:spLocks noGrp="1"/>
          </p:cNvSpPr>
          <p:nvPr>
            <p:ph type="title"/>
          </p:nvPr>
        </p:nvSpPr>
        <p:spPr>
          <a:xfrm>
            <a:off x="371094" y="1161288"/>
            <a:ext cx="3438144" cy="1125728"/>
          </a:xfrm>
        </p:spPr>
        <p:txBody>
          <a:bodyPr vert="horz" lIns="91440" tIns="45720" rIns="91440" bIns="45720" rtlCol="0" anchor="b">
            <a:normAutofit fontScale="90000"/>
          </a:bodyPr>
          <a:lstStyle/>
          <a:p>
            <a:r>
              <a:rPr lang="en-US" sz="2800" b="1" dirty="0">
                <a:latin typeface="Arial" panose="020B0604020202020204" pitchFamily="34" charset="0"/>
                <a:cs typeface="Arial" panose="020B0604020202020204" pitchFamily="34" charset="0"/>
              </a:rPr>
              <a:t>What might not be visible in the picture?</a:t>
            </a:r>
          </a:p>
        </p:txBody>
      </p:sp>
      <p:sp>
        <p:nvSpPr>
          <p:cNvPr id="23" name="Rectangle 2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6524C5B-DAAE-4F02-A50D-5E7B6C07B403}"/>
              </a:ext>
            </a:extLst>
          </p:cNvPr>
          <p:cNvSpPr>
            <a:spLocks noGrp="1"/>
          </p:cNvSpPr>
          <p:nvPr>
            <p:ph sz="half" idx="1"/>
          </p:nvPr>
        </p:nvSpPr>
        <p:spPr>
          <a:xfrm>
            <a:off x="371094" y="2718054"/>
            <a:ext cx="3438906" cy="3207258"/>
          </a:xfrm>
        </p:spPr>
        <p:txBody>
          <a:bodyPr vert="horz" lIns="91440" tIns="45720" rIns="91440" bIns="45720" rtlCol="0" anchor="t">
            <a:normAutofit/>
          </a:bodyPr>
          <a:lstStyle/>
          <a:p>
            <a:r>
              <a:rPr lang="en-US" sz="2000" dirty="0">
                <a:latin typeface="Arial"/>
                <a:cs typeface="Arial"/>
              </a:rPr>
              <a:t>What animals are likely to be found in this ecosystem but aren’t in the picture?</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What about plants?</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What physical attributes might not show in the picture?</a:t>
            </a:r>
          </a:p>
        </p:txBody>
      </p:sp>
    </p:spTree>
    <p:extLst>
      <p:ext uri="{BB962C8B-B14F-4D97-AF65-F5344CB8AC3E}">
        <p14:creationId xmlns:p14="http://schemas.microsoft.com/office/powerpoint/2010/main" val="105349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1632-3F2E-47E3-8F76-F22D376884E1}"/>
              </a:ext>
            </a:extLst>
          </p:cNvPr>
          <p:cNvSpPr>
            <a:spLocks noGrp="1"/>
          </p:cNvSpPr>
          <p:nvPr>
            <p:ph type="title"/>
          </p:nvPr>
        </p:nvSpPr>
        <p:spPr>
          <a:xfrm>
            <a:off x="6654799" y="640081"/>
            <a:ext cx="4897119" cy="3538217"/>
          </a:xfrm>
          <a:noFill/>
        </p:spPr>
        <p:txBody>
          <a:bodyPr vert="horz" lIns="91440" tIns="45720" rIns="91440" bIns="45720" rtlCol="0" anchor="b">
            <a:normAutofit fontScale="90000"/>
          </a:bodyPr>
          <a:lstStyle/>
          <a:p>
            <a:r>
              <a:rPr lang="en-US" sz="5100" dirty="0">
                <a:latin typeface="Arial" panose="020B0604020202020204" pitchFamily="34" charset="0"/>
                <a:cs typeface="Arial" panose="020B0604020202020204" pitchFamily="34" charset="0"/>
              </a:rPr>
              <a:t>Add your new ideas to your graphic organizer.</a:t>
            </a:r>
            <a:br>
              <a:rPr lang="en-US" sz="5100" dirty="0"/>
            </a:br>
            <a:endParaRPr lang="en-US" sz="5100" dirty="0"/>
          </a:p>
        </p:txBody>
      </p:sp>
      <p:sp>
        <p:nvSpPr>
          <p:cNvPr id="17" name="Rectangle 16">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663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DB12782-0BA6-410F-BC53-17B456A10020}"/>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rot="5400000">
            <a:off x="734402" y="1498358"/>
            <a:ext cx="4633859" cy="3861262"/>
          </a:xfrm>
          <a:prstGeom prst="rect">
            <a:avLst/>
          </a:prstGeom>
          <a:effectLst/>
        </p:spPr>
      </p:pic>
      <p:cxnSp>
        <p:nvCxnSpPr>
          <p:cNvPr id="21" name="Straight Connector 20">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6400" y="442874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891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1DB5-452E-46DA-8BDA-B2395614DFD4}"/>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4100" kern="1200">
                <a:solidFill>
                  <a:schemeClr val="tx1"/>
                </a:solidFill>
                <a:latin typeface="+mj-lt"/>
                <a:ea typeface="+mj-ea"/>
                <a:cs typeface="+mj-cs"/>
              </a:rPr>
              <a:t>Types of </a:t>
            </a:r>
            <a:r>
              <a:rPr lang="en-US" sz="4100" kern="1200">
                <a:solidFill>
                  <a:schemeClr val="tx1"/>
                </a:solidFill>
                <a:latin typeface="+mj-lt"/>
                <a:ea typeface="+mj-ea"/>
                <a:cs typeface="+mj-cs"/>
                <a:hlinkClick r:id="rId3">
                  <a:extLst>
                    <a:ext uri="{A12FA001-AC4F-418D-AE19-62706E023703}">
                      <ahyp:hlinkClr xmlns:ahyp="http://schemas.microsoft.com/office/drawing/2018/hyperlinkcolor" val="tx"/>
                    </a:ext>
                  </a:extLst>
                </a:hlinkClick>
              </a:rPr>
              <a:t>Agricultural Ecosystems in Wyoming</a:t>
            </a:r>
            <a:br>
              <a:rPr lang="en-US" sz="4100" kern="1200">
                <a:solidFill>
                  <a:schemeClr val="tx1"/>
                </a:solidFill>
                <a:latin typeface="+mj-lt"/>
                <a:ea typeface="+mj-ea"/>
                <a:cs typeface="+mj-cs"/>
              </a:rPr>
            </a:br>
            <a:endParaRPr lang="en-US" sz="4100" kern="1200">
              <a:solidFill>
                <a:schemeClr val="tx1"/>
              </a:solidFill>
              <a:latin typeface="+mj-lt"/>
              <a:ea typeface="+mj-ea"/>
              <a:cs typeface="+mj-cs"/>
            </a:endParaRPr>
          </a:p>
        </p:txBody>
      </p:sp>
      <p:pic>
        <p:nvPicPr>
          <p:cNvPr id="21" name="Picture 20">
            <a:extLst>
              <a:ext uri="{FF2B5EF4-FFF2-40B4-BE49-F238E27FC236}">
                <a16:creationId xmlns:a16="http://schemas.microsoft.com/office/drawing/2014/main" id="{3549C60D-3A72-4C6B-9506-092D4183E8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620" y="0"/>
            <a:ext cx="3001956" cy="4223169"/>
          </a:xfrm>
          <a:prstGeom prst="rect">
            <a:avLst/>
          </a:prstGeom>
        </p:spPr>
      </p:pic>
      <p:pic>
        <p:nvPicPr>
          <p:cNvPr id="14" name="Picture 13" descr="A large green field with trees in the background&#10;&#10;Description automatically generated">
            <a:extLst>
              <a:ext uri="{FF2B5EF4-FFF2-40B4-BE49-F238E27FC236}">
                <a16:creationId xmlns:a16="http://schemas.microsoft.com/office/drawing/2014/main" id="{B778B366-E656-432B-8FD1-8B7A6B8ADD3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3061261" y="10"/>
            <a:ext cx="3008534" cy="4261094"/>
          </a:xfrm>
          <a:prstGeom prst="rect">
            <a:avLst/>
          </a:prstGeom>
        </p:spPr>
      </p:pic>
      <p:pic>
        <p:nvPicPr>
          <p:cNvPr id="19" name="Content Placeholder 18">
            <a:extLst>
              <a:ext uri="{FF2B5EF4-FFF2-40B4-BE49-F238E27FC236}">
                <a16:creationId xmlns:a16="http://schemas.microsoft.com/office/drawing/2014/main" id="{8B6DE703-D365-41E1-9797-5D9B2D6A4B3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47598" y="-19647"/>
            <a:ext cx="3076889" cy="4280751"/>
          </a:xfrm>
          <a:prstGeom prst="rect">
            <a:avLst/>
          </a:prstGeom>
        </p:spPr>
      </p:pic>
      <p:cxnSp>
        <p:nvCxnSpPr>
          <p:cNvPr id="72" name="Straight Connector 59">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2614"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descr="A field of tall grass&#10;&#10;Description automatically generated">
            <a:extLst>
              <a:ext uri="{FF2B5EF4-FFF2-40B4-BE49-F238E27FC236}">
                <a16:creationId xmlns:a16="http://schemas.microsoft.com/office/drawing/2014/main" id="{5547FFA0-F4CC-4205-A29D-2F4177B170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183624" y="10"/>
            <a:ext cx="3008376" cy="4261094"/>
          </a:xfrm>
          <a:prstGeom prst="rect">
            <a:avLst/>
          </a:prstGeom>
        </p:spPr>
      </p:pic>
      <p:cxnSp>
        <p:nvCxnSpPr>
          <p:cNvPr id="73" name="Straight Connector 61">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63">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7921"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65">
            <a:extLst>
              <a:ext uri="{FF2B5EF4-FFF2-40B4-BE49-F238E27FC236}">
                <a16:creationId xmlns:a16="http://schemas.microsoft.com/office/drawing/2014/main" id="{99FF1850-8D1E-4E84-BD9E-F2E9069585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37307"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22630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03EB2DC2-129A-441F-8BDE-1AEFA9DC26FE}"/>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046391" y="546345"/>
            <a:ext cx="7813501" cy="5899082"/>
          </a:xfrm>
          <a:prstGeom prst="rect">
            <a:avLst/>
          </a:prstGeom>
        </p:spPr>
      </p:pic>
      <p:pic>
        <p:nvPicPr>
          <p:cNvPr id="6" name="Content Placeholder 18">
            <a:extLst>
              <a:ext uri="{FF2B5EF4-FFF2-40B4-BE49-F238E27FC236}">
                <a16:creationId xmlns:a16="http://schemas.microsoft.com/office/drawing/2014/main" id="{A9F0B57C-3C49-4609-8470-AE90DACC94D7}"/>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10108" r="18170"/>
          <a:stretch/>
        </p:blipFill>
        <p:spPr>
          <a:xfrm>
            <a:off x="332107" y="2739665"/>
            <a:ext cx="3508384" cy="3261046"/>
          </a:xfrm>
          <a:prstGeom prst="rect">
            <a:avLst/>
          </a:prstGeom>
          <a:ln>
            <a:noFill/>
          </a:ln>
          <a:effectLst>
            <a:softEdge rad="112500"/>
          </a:effectLst>
        </p:spPr>
      </p:pic>
      <p:sp>
        <p:nvSpPr>
          <p:cNvPr id="7" name="Oval 6">
            <a:extLst>
              <a:ext uri="{FF2B5EF4-FFF2-40B4-BE49-F238E27FC236}">
                <a16:creationId xmlns:a16="http://schemas.microsoft.com/office/drawing/2014/main" id="{3C5AE5B6-D235-4FCA-B36E-0A16D60DB33F}"/>
              </a:ext>
            </a:extLst>
          </p:cNvPr>
          <p:cNvSpPr/>
          <p:nvPr/>
        </p:nvSpPr>
        <p:spPr>
          <a:xfrm>
            <a:off x="332107" y="846890"/>
            <a:ext cx="3474463" cy="1781942"/>
          </a:xfrm>
          <a:prstGeom prst="ellipse">
            <a:avLst/>
          </a:prstGeom>
          <a:solidFill>
            <a:srgbClr val="93B16B"/>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F2B4F71-5E58-4A37-8A54-172394D947D4}"/>
              </a:ext>
            </a:extLst>
          </p:cNvPr>
          <p:cNvSpPr txBox="1"/>
          <p:nvPr/>
        </p:nvSpPr>
        <p:spPr>
          <a:xfrm>
            <a:off x="862124" y="1161959"/>
            <a:ext cx="2414427" cy="954107"/>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Wyoming Rangeland</a:t>
            </a:r>
          </a:p>
        </p:txBody>
      </p:sp>
      <p:sp>
        <p:nvSpPr>
          <p:cNvPr id="2" name="TextBox 1">
            <a:extLst>
              <a:ext uri="{FF2B5EF4-FFF2-40B4-BE49-F238E27FC236}">
                <a16:creationId xmlns:a16="http://schemas.microsoft.com/office/drawing/2014/main" id="{26E6B62D-CB37-488F-82CD-6B98898F1746}"/>
              </a:ext>
            </a:extLst>
          </p:cNvPr>
          <p:cNvSpPr txBox="1"/>
          <p:nvPr/>
        </p:nvSpPr>
        <p:spPr>
          <a:xfrm>
            <a:off x="1778557" y="5696041"/>
            <a:ext cx="1907432" cy="200055"/>
          </a:xfrm>
          <a:prstGeom prst="rect">
            <a:avLst/>
          </a:prstGeom>
          <a:noFill/>
        </p:spPr>
        <p:txBody>
          <a:bodyPr wrap="square" rtlCol="0">
            <a:spAutoFit/>
          </a:bodyPr>
          <a:lstStyle/>
          <a:p>
            <a:pPr algn="r"/>
            <a:r>
              <a:rPr lang="en-US" sz="700" dirty="0">
                <a:solidFill>
                  <a:schemeClr val="bg1"/>
                </a:solidFill>
              </a:rPr>
              <a:t>Photo by Stephanie Russell</a:t>
            </a:r>
          </a:p>
        </p:txBody>
      </p:sp>
    </p:spTree>
    <p:extLst>
      <p:ext uri="{BB962C8B-B14F-4D97-AF65-F5344CB8AC3E}">
        <p14:creationId xmlns:p14="http://schemas.microsoft.com/office/powerpoint/2010/main" val="144913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C5AE5B6-D235-4FCA-B36E-0A16D60DB33F}"/>
              </a:ext>
            </a:extLst>
          </p:cNvPr>
          <p:cNvSpPr/>
          <p:nvPr/>
        </p:nvSpPr>
        <p:spPr>
          <a:xfrm>
            <a:off x="332107" y="331359"/>
            <a:ext cx="3474463" cy="1781942"/>
          </a:xfrm>
          <a:prstGeom prst="ellipse">
            <a:avLst/>
          </a:prstGeom>
          <a:solidFill>
            <a:srgbClr val="93B16B"/>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F2B4F71-5E58-4A37-8A54-172394D947D4}"/>
              </a:ext>
            </a:extLst>
          </p:cNvPr>
          <p:cNvSpPr txBox="1"/>
          <p:nvPr/>
        </p:nvSpPr>
        <p:spPr>
          <a:xfrm>
            <a:off x="862124" y="646428"/>
            <a:ext cx="2414427" cy="1200329"/>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Wyoming Dryland Crop Production</a:t>
            </a:r>
          </a:p>
        </p:txBody>
      </p:sp>
      <p:pic>
        <p:nvPicPr>
          <p:cNvPr id="8" name="Content Placeholder 7" descr="A field of tall grass&#10;&#10;Description automatically generated">
            <a:extLst>
              <a:ext uri="{FF2B5EF4-FFF2-40B4-BE49-F238E27FC236}">
                <a16:creationId xmlns:a16="http://schemas.microsoft.com/office/drawing/2014/main" id="{A458F88A-B825-4A80-8233-5482B620707A}"/>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423474" y="2028262"/>
            <a:ext cx="3383096" cy="4402503"/>
          </a:xfrm>
          <a:prstGeom prst="rect">
            <a:avLst/>
          </a:prstGeom>
          <a:ln>
            <a:noFill/>
          </a:ln>
          <a:effectLst>
            <a:softEdge rad="112500"/>
          </a:effectLst>
        </p:spPr>
      </p:pic>
      <p:pic>
        <p:nvPicPr>
          <p:cNvPr id="11" name="Content Placeholder 3">
            <a:extLst>
              <a:ext uri="{FF2B5EF4-FFF2-40B4-BE49-F238E27FC236}">
                <a16:creationId xmlns:a16="http://schemas.microsoft.com/office/drawing/2014/main" id="{7FC323D7-F5A5-4FD1-BEDD-A7C12F86C749}"/>
              </a:ext>
            </a:extLst>
          </p:cNvPr>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027469" y="439528"/>
            <a:ext cx="7965623" cy="5991237"/>
          </a:xfrm>
          <a:prstGeom prst="rect">
            <a:avLst/>
          </a:prstGeom>
        </p:spPr>
      </p:pic>
    </p:spTree>
    <p:extLst>
      <p:ext uri="{BB962C8B-B14F-4D97-AF65-F5344CB8AC3E}">
        <p14:creationId xmlns:p14="http://schemas.microsoft.com/office/powerpoint/2010/main" val="342104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C5AE5B6-D235-4FCA-B36E-0A16D60DB33F}"/>
              </a:ext>
            </a:extLst>
          </p:cNvPr>
          <p:cNvSpPr/>
          <p:nvPr/>
        </p:nvSpPr>
        <p:spPr>
          <a:xfrm>
            <a:off x="332107" y="567905"/>
            <a:ext cx="3474463" cy="1781942"/>
          </a:xfrm>
          <a:prstGeom prst="ellipse">
            <a:avLst/>
          </a:prstGeom>
          <a:solidFill>
            <a:srgbClr val="93B16B"/>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F2B4F71-5E58-4A37-8A54-172394D947D4}"/>
              </a:ext>
            </a:extLst>
          </p:cNvPr>
          <p:cNvSpPr txBox="1"/>
          <p:nvPr/>
        </p:nvSpPr>
        <p:spPr>
          <a:xfrm>
            <a:off x="862124" y="882974"/>
            <a:ext cx="2414427" cy="1200329"/>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Wyoming </a:t>
            </a:r>
          </a:p>
          <a:p>
            <a:pPr algn="ctr"/>
            <a:r>
              <a:rPr lang="en-US" sz="2400" b="1" dirty="0">
                <a:solidFill>
                  <a:schemeClr val="bg1"/>
                </a:solidFill>
                <a:latin typeface="Arial" panose="020B0604020202020204" pitchFamily="34" charset="0"/>
                <a:cs typeface="Arial" panose="020B0604020202020204" pitchFamily="34" charset="0"/>
              </a:rPr>
              <a:t>Row Crops/</a:t>
            </a:r>
          </a:p>
          <a:p>
            <a:pPr algn="ctr"/>
            <a:r>
              <a:rPr lang="en-US" sz="2400" b="1" dirty="0">
                <a:solidFill>
                  <a:schemeClr val="bg1"/>
                </a:solidFill>
                <a:latin typeface="Arial" panose="020B0604020202020204" pitchFamily="34" charset="0"/>
                <a:cs typeface="Arial" panose="020B0604020202020204" pitchFamily="34" charset="0"/>
              </a:rPr>
              <a:t>Irrigated Crops</a:t>
            </a:r>
          </a:p>
        </p:txBody>
      </p:sp>
      <p:pic>
        <p:nvPicPr>
          <p:cNvPr id="9" name="Content Placeholder 8">
            <a:extLst>
              <a:ext uri="{FF2B5EF4-FFF2-40B4-BE49-F238E27FC236}">
                <a16:creationId xmlns:a16="http://schemas.microsoft.com/office/drawing/2014/main" id="{3DA0C263-FD2A-4D44-BEF7-75EB28AE1D03}"/>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200229" y="2520496"/>
            <a:ext cx="3606341" cy="3691076"/>
          </a:xfrm>
          <a:prstGeom prst="rect">
            <a:avLst/>
          </a:prstGeom>
          <a:ln>
            <a:noFill/>
          </a:ln>
          <a:effectLst>
            <a:softEdge rad="112500"/>
          </a:effectLst>
        </p:spPr>
      </p:pic>
      <p:pic>
        <p:nvPicPr>
          <p:cNvPr id="12" name="Content Placeholder 3">
            <a:extLst>
              <a:ext uri="{FF2B5EF4-FFF2-40B4-BE49-F238E27FC236}">
                <a16:creationId xmlns:a16="http://schemas.microsoft.com/office/drawing/2014/main" id="{5CCC2F7E-8B85-44CE-9FD8-F1A14A562369}"/>
              </a:ext>
            </a:extLst>
          </p:cNvPr>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rot="10800000">
            <a:off x="4126993" y="567905"/>
            <a:ext cx="7813451" cy="5862859"/>
          </a:xfrm>
          <a:prstGeom prst="rect">
            <a:avLst/>
          </a:prstGeom>
        </p:spPr>
      </p:pic>
      <p:sp>
        <p:nvSpPr>
          <p:cNvPr id="6" name="TextBox 5">
            <a:extLst>
              <a:ext uri="{FF2B5EF4-FFF2-40B4-BE49-F238E27FC236}">
                <a16:creationId xmlns:a16="http://schemas.microsoft.com/office/drawing/2014/main" id="{918F9CF3-D14F-4B17-AC43-163FE5A5AFFF}"/>
              </a:ext>
            </a:extLst>
          </p:cNvPr>
          <p:cNvSpPr txBox="1"/>
          <p:nvPr/>
        </p:nvSpPr>
        <p:spPr>
          <a:xfrm>
            <a:off x="1899138" y="5729707"/>
            <a:ext cx="1907432" cy="200055"/>
          </a:xfrm>
          <a:prstGeom prst="rect">
            <a:avLst/>
          </a:prstGeom>
          <a:noFill/>
        </p:spPr>
        <p:txBody>
          <a:bodyPr wrap="square" rtlCol="0">
            <a:spAutoFit/>
          </a:bodyPr>
          <a:lstStyle/>
          <a:p>
            <a:pPr algn="r"/>
            <a:r>
              <a:rPr lang="en-US" sz="700" dirty="0">
                <a:solidFill>
                  <a:schemeClr val="bg1"/>
                </a:solidFill>
              </a:rPr>
              <a:t>Photo by Kerin Clark</a:t>
            </a:r>
          </a:p>
        </p:txBody>
      </p:sp>
    </p:spTree>
    <p:extLst>
      <p:ext uri="{BB962C8B-B14F-4D97-AF65-F5344CB8AC3E}">
        <p14:creationId xmlns:p14="http://schemas.microsoft.com/office/powerpoint/2010/main" val="342592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318052" y="1540565"/>
            <a:ext cx="3569182" cy="3379306"/>
          </a:xfrm>
        </p:spPr>
        <p:txBody>
          <a:bodyPr>
            <a:normAutofit/>
          </a:bodyPr>
          <a:lstStyle/>
          <a:p>
            <a:r>
              <a:rPr lang="en-US" sz="5400" dirty="0">
                <a:latin typeface="Arial" panose="020B0604020202020204" pitchFamily="34" charset="0"/>
                <a:cs typeface="Arial" panose="020B0604020202020204" pitchFamily="34" charset="0"/>
              </a:rPr>
              <a:t>Today’s Challenge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3EADCCD-3EDF-481A-B479-55CAAFC6EB43}"/>
              </a:ext>
            </a:extLst>
          </p:cNvPr>
          <p:cNvSpPr>
            <a:spLocks noGrp="1"/>
          </p:cNvSpPr>
          <p:nvPr>
            <p:ph idx="1"/>
          </p:nvPr>
        </p:nvSpPr>
        <p:spPr>
          <a:xfrm>
            <a:off x="4447309" y="591345"/>
            <a:ext cx="5487106" cy="2446324"/>
          </a:xfrm>
        </p:spPr>
        <p:txBody>
          <a:bodyPr anchor="ctr">
            <a:normAutofit/>
          </a:bodyPr>
          <a:lstStyle/>
          <a:p>
            <a:r>
              <a:rPr lang="en-US" dirty="0">
                <a:solidFill>
                  <a:srgbClr val="000000"/>
                </a:solidFill>
                <a:latin typeface="Arial"/>
                <a:cs typeface="Arial"/>
              </a:rPr>
              <a:t>Students will identify the visible and invisible components of an ecosystem and define ecosystem.</a:t>
            </a:r>
          </a:p>
          <a:p>
            <a:pPr marL="0" indent="0">
              <a:buNone/>
            </a:pPr>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7ACEE4F6-52A3-4A08-81FD-15FA8B69CFD3}"/>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621359" y="2826114"/>
            <a:ext cx="4946901" cy="3184005"/>
          </a:xfrm>
          <a:prstGeom prst="rect">
            <a:avLst/>
          </a:prstGeom>
        </p:spPr>
      </p:pic>
      <p:sp>
        <p:nvSpPr>
          <p:cNvPr id="6" name="TextBox 5">
            <a:extLst>
              <a:ext uri="{FF2B5EF4-FFF2-40B4-BE49-F238E27FC236}">
                <a16:creationId xmlns:a16="http://schemas.microsoft.com/office/drawing/2014/main" id="{11B66893-9396-4644-9A12-1E4FC1999AAA}"/>
              </a:ext>
            </a:extLst>
          </p:cNvPr>
          <p:cNvSpPr txBox="1"/>
          <p:nvPr/>
        </p:nvSpPr>
        <p:spPr>
          <a:xfrm>
            <a:off x="6795409" y="6010119"/>
            <a:ext cx="4946901" cy="230832"/>
          </a:xfrm>
          <a:prstGeom prst="rect">
            <a:avLst/>
          </a:prstGeom>
          <a:noFill/>
        </p:spPr>
        <p:txBody>
          <a:bodyPr wrap="square" rtlCol="0">
            <a:spAutoFit/>
          </a:bodyPr>
          <a:lstStyle/>
          <a:p>
            <a:r>
              <a:rPr lang="en-US" sz="900">
                <a:hlinkClick r:id="rId4" tooltip="http://misslwholebrainteaching.blogspot.com/2013/05/interactions-with-ecosystems-resources.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628440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C5AE5B6-D235-4FCA-B36E-0A16D60DB33F}"/>
              </a:ext>
            </a:extLst>
          </p:cNvPr>
          <p:cNvSpPr/>
          <p:nvPr/>
        </p:nvSpPr>
        <p:spPr>
          <a:xfrm>
            <a:off x="251556" y="652469"/>
            <a:ext cx="3474463" cy="1781942"/>
          </a:xfrm>
          <a:prstGeom prst="ellipse">
            <a:avLst/>
          </a:prstGeom>
          <a:solidFill>
            <a:srgbClr val="93B16B"/>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F2B4F71-5E58-4A37-8A54-172394D947D4}"/>
              </a:ext>
            </a:extLst>
          </p:cNvPr>
          <p:cNvSpPr txBox="1"/>
          <p:nvPr/>
        </p:nvSpPr>
        <p:spPr>
          <a:xfrm>
            <a:off x="872398" y="789387"/>
            <a:ext cx="2414427" cy="150810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Wyoming </a:t>
            </a:r>
          </a:p>
          <a:p>
            <a:pPr algn="ctr"/>
            <a:r>
              <a:rPr lang="en-US" sz="2400" b="1" dirty="0">
                <a:solidFill>
                  <a:schemeClr val="bg1"/>
                </a:solidFill>
                <a:latin typeface="Arial" panose="020B0604020202020204" pitchFamily="34" charset="0"/>
                <a:cs typeface="Arial" panose="020B0604020202020204" pitchFamily="34" charset="0"/>
              </a:rPr>
              <a:t>Forage/Pasture </a:t>
            </a:r>
            <a:r>
              <a:rPr lang="en-US" sz="2200" b="1" dirty="0">
                <a:solidFill>
                  <a:schemeClr val="bg1"/>
                </a:solidFill>
                <a:latin typeface="Arial" panose="020B0604020202020204" pitchFamily="34" charset="0"/>
                <a:cs typeface="Arial" panose="020B0604020202020204" pitchFamily="34" charset="0"/>
              </a:rPr>
              <a:t>based Crop Production</a:t>
            </a:r>
          </a:p>
        </p:txBody>
      </p:sp>
      <p:pic>
        <p:nvPicPr>
          <p:cNvPr id="8" name="Content Placeholder 7">
            <a:extLst>
              <a:ext uri="{FF2B5EF4-FFF2-40B4-BE49-F238E27FC236}">
                <a16:creationId xmlns:a16="http://schemas.microsoft.com/office/drawing/2014/main" id="{94D525BC-1615-4F7C-A97B-BB79AAB2E104}"/>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449037" y="2681861"/>
            <a:ext cx="3482724" cy="3755553"/>
          </a:xfrm>
          <a:prstGeom prst="rect">
            <a:avLst/>
          </a:prstGeom>
          <a:ln>
            <a:noFill/>
          </a:ln>
          <a:effectLst>
            <a:softEdge rad="112500"/>
          </a:effectLst>
        </p:spPr>
      </p:pic>
      <p:pic>
        <p:nvPicPr>
          <p:cNvPr id="11" name="Content Placeholder 3">
            <a:extLst>
              <a:ext uri="{FF2B5EF4-FFF2-40B4-BE49-F238E27FC236}">
                <a16:creationId xmlns:a16="http://schemas.microsoft.com/office/drawing/2014/main" id="{F6DEB246-7E39-48BE-8439-7417C33367A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37503" y="557504"/>
            <a:ext cx="7791985" cy="5879910"/>
          </a:xfrm>
          <a:prstGeom prst="rect">
            <a:avLst/>
          </a:prstGeom>
        </p:spPr>
      </p:pic>
      <p:sp>
        <p:nvSpPr>
          <p:cNvPr id="6" name="TextBox 5">
            <a:extLst>
              <a:ext uri="{FF2B5EF4-FFF2-40B4-BE49-F238E27FC236}">
                <a16:creationId xmlns:a16="http://schemas.microsoft.com/office/drawing/2014/main" id="{6153768F-94A6-4B7D-8E7C-04D1EB864C72}"/>
              </a:ext>
            </a:extLst>
          </p:cNvPr>
          <p:cNvSpPr txBox="1"/>
          <p:nvPr/>
        </p:nvSpPr>
        <p:spPr>
          <a:xfrm>
            <a:off x="1818587" y="5989909"/>
            <a:ext cx="1907432" cy="200055"/>
          </a:xfrm>
          <a:prstGeom prst="rect">
            <a:avLst/>
          </a:prstGeom>
          <a:noFill/>
        </p:spPr>
        <p:txBody>
          <a:bodyPr wrap="square" rtlCol="0">
            <a:spAutoFit/>
          </a:bodyPr>
          <a:lstStyle/>
          <a:p>
            <a:pPr algn="r"/>
            <a:r>
              <a:rPr lang="en-US" sz="700" dirty="0">
                <a:solidFill>
                  <a:schemeClr val="bg1"/>
                </a:solidFill>
              </a:rPr>
              <a:t>Photo by Liz </a:t>
            </a:r>
            <a:r>
              <a:rPr lang="en-US" sz="700" dirty="0" err="1">
                <a:solidFill>
                  <a:schemeClr val="bg1"/>
                </a:solidFill>
              </a:rPr>
              <a:t>Lauck</a:t>
            </a:r>
            <a:endParaRPr lang="en-US" sz="700" dirty="0">
              <a:solidFill>
                <a:schemeClr val="bg1"/>
              </a:solidFill>
            </a:endParaRPr>
          </a:p>
        </p:txBody>
      </p:sp>
    </p:spTree>
    <p:extLst>
      <p:ext uri="{BB962C8B-B14F-4D97-AF65-F5344CB8AC3E}">
        <p14:creationId xmlns:p14="http://schemas.microsoft.com/office/powerpoint/2010/main" val="3165170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1DB5-452E-46DA-8BDA-B2395614DFD4}"/>
              </a:ext>
            </a:extLst>
          </p:cNvPr>
          <p:cNvSpPr>
            <a:spLocks noGrp="1"/>
          </p:cNvSpPr>
          <p:nvPr>
            <p:ph type="title"/>
          </p:nvPr>
        </p:nvSpPr>
        <p:spPr>
          <a:xfrm>
            <a:off x="609601" y="4385066"/>
            <a:ext cx="10923638" cy="2327219"/>
          </a:xfrm>
        </p:spPr>
        <p:txBody>
          <a:bodyPr vert="horz" lIns="91440" tIns="45720" rIns="91440" bIns="45720" rtlCol="0" anchor="b">
            <a:normAutofit/>
          </a:bodyPr>
          <a:lstStyle/>
          <a:p>
            <a:pPr algn="ctr"/>
            <a:r>
              <a:rPr lang="en-US" dirty="0">
                <a:latin typeface="Arial" panose="020B0604020202020204" pitchFamily="34" charset="0"/>
                <a:cs typeface="Arial" panose="020B0604020202020204" pitchFamily="34" charset="0"/>
              </a:rPr>
              <a:t>What conclusions can we make about Wyoming’s Agricultural Ecosystems?</a:t>
            </a:r>
            <a:br>
              <a:rPr lang="en-US" sz="4100" kern="1200" dirty="0">
                <a:solidFill>
                  <a:schemeClr val="tx1"/>
                </a:solidFill>
                <a:latin typeface="+mj-lt"/>
                <a:ea typeface="+mj-ea"/>
                <a:cs typeface="+mj-cs"/>
              </a:rPr>
            </a:br>
            <a:endParaRPr lang="en-US" sz="4100" kern="1200" dirty="0">
              <a:solidFill>
                <a:schemeClr val="tx1"/>
              </a:solidFill>
              <a:latin typeface="+mj-lt"/>
              <a:ea typeface="+mj-ea"/>
              <a:cs typeface="+mj-cs"/>
            </a:endParaRPr>
          </a:p>
        </p:txBody>
      </p:sp>
      <p:pic>
        <p:nvPicPr>
          <p:cNvPr id="21" name="Picture 20">
            <a:extLst>
              <a:ext uri="{FF2B5EF4-FFF2-40B4-BE49-F238E27FC236}">
                <a16:creationId xmlns:a16="http://schemas.microsoft.com/office/drawing/2014/main" id="{3549C60D-3A72-4C6B-9506-092D4183E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620" y="0"/>
            <a:ext cx="3001956" cy="4223169"/>
          </a:xfrm>
          <a:prstGeom prst="rect">
            <a:avLst/>
          </a:prstGeom>
        </p:spPr>
      </p:pic>
      <p:pic>
        <p:nvPicPr>
          <p:cNvPr id="14" name="Picture 13" descr="A large green field with trees in the background&#10;&#10;Description automatically generated">
            <a:extLst>
              <a:ext uri="{FF2B5EF4-FFF2-40B4-BE49-F238E27FC236}">
                <a16:creationId xmlns:a16="http://schemas.microsoft.com/office/drawing/2014/main" id="{B778B366-E656-432B-8FD1-8B7A6B8ADD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3061261" y="10"/>
            <a:ext cx="3008534" cy="4261094"/>
          </a:xfrm>
          <a:prstGeom prst="rect">
            <a:avLst/>
          </a:prstGeom>
        </p:spPr>
      </p:pic>
      <p:pic>
        <p:nvPicPr>
          <p:cNvPr id="19" name="Content Placeholder 18">
            <a:extLst>
              <a:ext uri="{FF2B5EF4-FFF2-40B4-BE49-F238E27FC236}">
                <a16:creationId xmlns:a16="http://schemas.microsoft.com/office/drawing/2014/main" id="{8B6DE703-D365-41E1-9797-5D9B2D6A4B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47598" y="-19647"/>
            <a:ext cx="3076889" cy="4280751"/>
          </a:xfrm>
          <a:prstGeom prst="rect">
            <a:avLst/>
          </a:prstGeom>
        </p:spPr>
      </p:pic>
      <p:cxnSp>
        <p:nvCxnSpPr>
          <p:cNvPr id="72" name="Straight Connector 59">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2614"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descr="A field of tall grass&#10;&#10;Description automatically generated">
            <a:extLst>
              <a:ext uri="{FF2B5EF4-FFF2-40B4-BE49-F238E27FC236}">
                <a16:creationId xmlns:a16="http://schemas.microsoft.com/office/drawing/2014/main" id="{5547FFA0-F4CC-4205-A29D-2F4177B170C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83624" y="10"/>
            <a:ext cx="3008376" cy="4261094"/>
          </a:xfrm>
          <a:prstGeom prst="rect">
            <a:avLst/>
          </a:prstGeom>
        </p:spPr>
      </p:pic>
      <p:cxnSp>
        <p:nvCxnSpPr>
          <p:cNvPr id="73" name="Straight Connector 61">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63">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7921"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65">
            <a:extLst>
              <a:ext uri="{FF2B5EF4-FFF2-40B4-BE49-F238E27FC236}">
                <a16:creationId xmlns:a16="http://schemas.microsoft.com/office/drawing/2014/main" id="{99FF1850-8D1E-4E84-BD9E-F2E9069585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37307"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77767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7727384" y="4315146"/>
            <a:ext cx="4484994" cy="1647565"/>
          </a:xfrm>
        </p:spPr>
        <p:txBody>
          <a:bodyPr anchor="b">
            <a:normAutofit fontScale="90000"/>
          </a:bodyPr>
          <a:lstStyle/>
          <a:p>
            <a:r>
              <a:rPr lang="en-US" sz="4000" dirty="0">
                <a:solidFill>
                  <a:schemeClr val="accent3"/>
                </a:solidFill>
                <a:latin typeface="Arial" panose="020B0604020202020204" pitchFamily="34" charset="0"/>
                <a:cs typeface="Arial" panose="020B0604020202020204" pitchFamily="34" charset="0"/>
              </a:rPr>
              <a:t>What did we learn from today’s challenge?</a:t>
            </a:r>
          </a:p>
        </p:txBody>
      </p:sp>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0666" y="1134144"/>
            <a:ext cx="2501708" cy="2501708"/>
          </a:xfrm>
          <a:prstGeom prst="rect">
            <a:avLst/>
          </a:prstGeom>
        </p:spPr>
      </p:pic>
      <p:pic>
        <p:nvPicPr>
          <p:cNvPr id="4" name="Picture 3" descr="A child feeding a cow through a fence&#10;&#10;Description automatically generated">
            <a:extLst>
              <a:ext uri="{FF2B5EF4-FFF2-40B4-BE49-F238E27FC236}">
                <a16:creationId xmlns:a16="http://schemas.microsoft.com/office/drawing/2014/main" id="{EDC11823-8B75-4E6D-B707-E131AF8275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790" y="237674"/>
            <a:ext cx="7857677" cy="5238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7766644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5304083" y="3587226"/>
            <a:ext cx="6169023" cy="3057232"/>
          </a:xfrm>
        </p:spPr>
        <p:txBody>
          <a:bodyPr>
            <a:normAutofit fontScale="92500" lnSpcReduction="20000"/>
          </a:bodyPr>
          <a:lstStyle/>
          <a:p>
            <a:pPr marL="0" indent="0">
              <a:buNone/>
            </a:pPr>
            <a:r>
              <a:rPr lang="en-US" sz="3600" b="1" dirty="0">
                <a:latin typeface="Arial" panose="020B0604020202020204" pitchFamily="34" charset="0"/>
                <a:cs typeface="Arial" panose="020B0604020202020204" pitchFamily="34" charset="0"/>
              </a:rPr>
              <a:t>Think back on:</a:t>
            </a:r>
            <a:endParaRPr lang="en-US" dirty="0">
              <a:latin typeface="Arial" panose="020B0604020202020204" pitchFamily="34" charset="0"/>
              <a:cs typeface="Arial" panose="020B0604020202020204" pitchFamily="34" charset="0"/>
            </a:endParaRPr>
          </a:p>
          <a:p>
            <a:pPr lvl="1"/>
            <a:r>
              <a:rPr lang="en-US" sz="3200" dirty="0">
                <a:latin typeface="Arial" panose="020B0604020202020204" pitchFamily="34" charset="0"/>
                <a:cs typeface="Arial" panose="020B0604020202020204" pitchFamily="34" charset="0"/>
              </a:rPr>
              <a:t>Using criterion to make a stewardship decision</a:t>
            </a:r>
          </a:p>
          <a:p>
            <a:pPr marL="457200" lvl="1" indent="0">
              <a:buNone/>
            </a:pPr>
            <a:endParaRPr lang="en-US" sz="3200" dirty="0">
              <a:latin typeface="Arial" panose="020B0604020202020204" pitchFamily="34" charset="0"/>
              <a:cs typeface="Arial" panose="020B0604020202020204" pitchFamily="34" charset="0"/>
            </a:endParaRPr>
          </a:p>
          <a:p>
            <a:pPr lvl="1"/>
            <a:r>
              <a:rPr lang="en-US" sz="3200" dirty="0">
                <a:latin typeface="Arial" panose="020B0604020202020204" pitchFamily="34" charset="0"/>
                <a:cs typeface="Arial" panose="020B0604020202020204" pitchFamily="34" charset="0"/>
              </a:rPr>
              <a:t>Share the sentence you wrote yesterday using the words: decision, care, use, and multiple.</a:t>
            </a:r>
          </a:p>
        </p:txBody>
      </p:sp>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dirty="0"/>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FC1C850-2918-4EF0-83C0-85953D651695}"/>
              </a:ext>
            </a:extLst>
          </p:cNvPr>
          <p:cNvSpPr txBox="1"/>
          <p:nvPr/>
        </p:nvSpPr>
        <p:spPr>
          <a:xfrm>
            <a:off x="318052" y="1204802"/>
            <a:ext cx="3588026" cy="2123658"/>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Highlights from our last lesson</a:t>
            </a:r>
          </a:p>
        </p:txBody>
      </p:sp>
      <p:sp>
        <p:nvSpPr>
          <p:cNvPr id="5" name="TextBox 4">
            <a:extLst>
              <a:ext uri="{FF2B5EF4-FFF2-40B4-BE49-F238E27FC236}">
                <a16:creationId xmlns:a16="http://schemas.microsoft.com/office/drawing/2014/main" id="{F443FEF5-C442-43C0-8159-94EF5C585575}"/>
              </a:ext>
            </a:extLst>
          </p:cNvPr>
          <p:cNvSpPr txBox="1"/>
          <p:nvPr/>
        </p:nvSpPr>
        <p:spPr>
          <a:xfrm>
            <a:off x="238539" y="3902911"/>
            <a:ext cx="3478698" cy="1661993"/>
          </a:xfrm>
          <a:prstGeom prst="rect">
            <a:avLst/>
          </a:prstGeom>
          <a:noFill/>
        </p:spPr>
        <p:txBody>
          <a:bodyPr wrap="square" rtlCol="0">
            <a:spAutoFit/>
          </a:bodyPr>
          <a:lstStyle/>
          <a:p>
            <a:r>
              <a:rPr lang="en-US" sz="2800" dirty="0">
                <a:solidFill>
                  <a:schemeClr val="accent2"/>
                </a:solidFill>
                <a:latin typeface="Arial" panose="020B0604020202020204" pitchFamily="34" charset="0"/>
                <a:cs typeface="Arial" panose="020B0604020202020204" pitchFamily="34" charset="0"/>
              </a:rPr>
              <a:t>What did you learn from yesterday’s challenge?</a:t>
            </a:r>
          </a:p>
          <a:p>
            <a:endParaRPr lang="en-US" dirty="0"/>
          </a:p>
        </p:txBody>
      </p:sp>
      <p:pic>
        <p:nvPicPr>
          <p:cNvPr id="8" name="Content Placeholder 5" descr="A picture containing grass, outdoor, fence, chair&#10;&#10;Description automatically generated">
            <a:extLst>
              <a:ext uri="{FF2B5EF4-FFF2-40B4-BE49-F238E27FC236}">
                <a16:creationId xmlns:a16="http://schemas.microsoft.com/office/drawing/2014/main" id="{5A19CB28-E386-402E-8124-0FD232938C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0495" y="332117"/>
            <a:ext cx="4601817" cy="2938657"/>
          </a:xfrm>
          <a:prstGeom prst="rect">
            <a:avLst/>
          </a:prstGeom>
        </p:spPr>
      </p:pic>
    </p:spTree>
    <p:extLst>
      <p:ext uri="{BB962C8B-B14F-4D97-AF65-F5344CB8AC3E}">
        <p14:creationId xmlns:p14="http://schemas.microsoft.com/office/powerpoint/2010/main" val="34504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4673842" y="185980"/>
            <a:ext cx="7379010" cy="6540284"/>
          </a:xfrm>
        </p:spPr>
        <p:txBody>
          <a:bodyPr vert="horz" lIns="91440" tIns="45720" rIns="91440" bIns="45720" rtlCol="0" anchor="t">
            <a:normAutofit fontScale="62500" lnSpcReduction="20000"/>
          </a:bodyPr>
          <a:lstStyle/>
          <a:p>
            <a:r>
              <a:rPr lang="en-US" sz="2900" b="1" dirty="0">
                <a:solidFill>
                  <a:srgbClr val="000000"/>
                </a:solidFill>
                <a:latin typeface="Arial" panose="020B0604020202020204" pitchFamily="34" charset="0"/>
                <a:cs typeface="Arial" panose="020B0604020202020204" pitchFamily="34" charset="0"/>
              </a:rPr>
              <a:t>Dryland farming </a:t>
            </a:r>
            <a:r>
              <a:rPr lang="en-US" sz="2900" dirty="0">
                <a:solidFill>
                  <a:srgbClr val="000000"/>
                </a:solidFill>
                <a:latin typeface="Arial" panose="020B0604020202020204" pitchFamily="34" charset="0"/>
                <a:cs typeface="Arial" panose="020B0604020202020204" pitchFamily="34" charset="0"/>
              </a:rPr>
              <a:t>- growing crops with naturally occurring moisture, not using irrigation </a:t>
            </a:r>
          </a:p>
          <a:p>
            <a:pPr marL="0" indent="0">
              <a:buNone/>
            </a:pPr>
            <a:endParaRPr lang="en-US" sz="2900" dirty="0">
              <a:solidFill>
                <a:srgbClr val="000000"/>
              </a:solidFill>
              <a:latin typeface="Arial" panose="020B0604020202020204" pitchFamily="34" charset="0"/>
              <a:cs typeface="Arial" panose="020B0604020202020204" pitchFamily="34" charset="0"/>
            </a:endParaRPr>
          </a:p>
          <a:p>
            <a:r>
              <a:rPr lang="en-US" sz="2900" b="1" dirty="0">
                <a:solidFill>
                  <a:srgbClr val="000000"/>
                </a:solidFill>
                <a:latin typeface="Arial"/>
                <a:cs typeface="Arial"/>
              </a:rPr>
              <a:t>Ecosystem</a:t>
            </a:r>
            <a:r>
              <a:rPr lang="en-US" sz="2900" dirty="0">
                <a:solidFill>
                  <a:srgbClr val="000000"/>
                </a:solidFill>
                <a:latin typeface="Arial"/>
                <a:cs typeface="Arial"/>
              </a:rPr>
              <a:t> - everything that exists in a particular environment; an ecosystem includes living things, such as plants and animals, and things that are not living, such as sunlight and water.</a:t>
            </a:r>
          </a:p>
          <a:p>
            <a:pPr marL="0" indent="0">
              <a:buNone/>
            </a:pPr>
            <a:endParaRPr lang="en-US" sz="2900" dirty="0">
              <a:solidFill>
                <a:srgbClr val="000000"/>
              </a:solidFill>
              <a:latin typeface="Arial" panose="020B0604020202020204" pitchFamily="34" charset="0"/>
              <a:cs typeface="Arial" panose="020B0604020202020204" pitchFamily="34" charset="0"/>
            </a:endParaRPr>
          </a:p>
          <a:p>
            <a:r>
              <a:rPr lang="en-US" sz="2900" b="1" dirty="0">
                <a:solidFill>
                  <a:srgbClr val="000000"/>
                </a:solidFill>
                <a:latin typeface="Arial"/>
                <a:cs typeface="Arial"/>
              </a:rPr>
              <a:t>Forage</a:t>
            </a:r>
            <a:r>
              <a:rPr lang="en-US" sz="2900" dirty="0">
                <a:solidFill>
                  <a:srgbClr val="000000"/>
                </a:solidFill>
                <a:latin typeface="Arial"/>
                <a:cs typeface="Arial"/>
              </a:rPr>
              <a:t> - vegetation that is used primarily for grazing by livestock or wildlife. </a:t>
            </a:r>
            <a:endParaRPr lang="en-US" sz="2900">
              <a:solidFill>
                <a:srgbClr val="000000"/>
              </a:solidFill>
              <a:latin typeface="Arial" panose="020B0604020202020204" pitchFamily="34" charset="0"/>
              <a:cs typeface="Arial" panose="020B0604020202020204" pitchFamily="34" charset="0"/>
            </a:endParaRPr>
          </a:p>
          <a:p>
            <a:pPr marL="0" indent="0">
              <a:buNone/>
            </a:pPr>
            <a:endParaRPr lang="en-US" sz="2900" dirty="0">
              <a:solidFill>
                <a:srgbClr val="000000"/>
              </a:solidFill>
              <a:latin typeface="Arial" panose="020B0604020202020204" pitchFamily="34" charset="0"/>
              <a:cs typeface="Arial" panose="020B0604020202020204" pitchFamily="34" charset="0"/>
            </a:endParaRPr>
          </a:p>
          <a:p>
            <a:r>
              <a:rPr lang="en-US" sz="2900" b="1" dirty="0">
                <a:solidFill>
                  <a:srgbClr val="000000"/>
                </a:solidFill>
                <a:latin typeface="Arial" panose="020B0604020202020204" pitchFamily="34" charset="0"/>
                <a:cs typeface="Arial" panose="020B0604020202020204" pitchFamily="34" charset="0"/>
              </a:rPr>
              <a:t>Irrigated farming </a:t>
            </a:r>
            <a:r>
              <a:rPr lang="en-US" sz="2900" dirty="0">
                <a:solidFill>
                  <a:srgbClr val="000000"/>
                </a:solidFill>
                <a:latin typeface="Arial" panose="020B0604020202020204" pitchFamily="34" charset="0"/>
                <a:cs typeface="Arial" panose="020B0604020202020204" pitchFamily="34" charset="0"/>
              </a:rPr>
              <a:t>- process of raising crops with water in addition to natural precipitation </a:t>
            </a:r>
          </a:p>
          <a:p>
            <a:pPr marL="0" indent="0">
              <a:buNone/>
            </a:pPr>
            <a:endParaRPr lang="en-US" sz="2900" dirty="0">
              <a:solidFill>
                <a:srgbClr val="000000"/>
              </a:solidFill>
              <a:latin typeface="Arial" panose="020B0604020202020204" pitchFamily="34" charset="0"/>
              <a:cs typeface="Arial" panose="020B0604020202020204" pitchFamily="34" charset="0"/>
            </a:endParaRPr>
          </a:p>
          <a:p>
            <a:r>
              <a:rPr lang="en-US" sz="2900" b="1" dirty="0">
                <a:solidFill>
                  <a:srgbClr val="000000"/>
                </a:solidFill>
                <a:latin typeface="Arial"/>
                <a:cs typeface="Arial"/>
              </a:rPr>
              <a:t>Model </a:t>
            </a:r>
            <a:r>
              <a:rPr lang="en-US" sz="2900" dirty="0">
                <a:solidFill>
                  <a:srgbClr val="000000"/>
                </a:solidFill>
                <a:latin typeface="Arial"/>
                <a:cs typeface="Arial"/>
              </a:rPr>
              <a:t>- a simplified representation of a system that can explain and help make predictions regarding a phenomenon.</a:t>
            </a:r>
            <a:endParaRPr lang="en-US" sz="2900">
              <a:solidFill>
                <a:srgbClr val="000000"/>
              </a:solidFill>
              <a:latin typeface="Arial" panose="020B0604020202020204" pitchFamily="34" charset="0"/>
              <a:cs typeface="Arial" panose="020B0604020202020204" pitchFamily="34" charset="0"/>
            </a:endParaRPr>
          </a:p>
          <a:p>
            <a:pPr marL="0" indent="0">
              <a:buNone/>
            </a:pPr>
            <a:endParaRPr lang="en-US" sz="2900" dirty="0">
              <a:solidFill>
                <a:srgbClr val="000000"/>
              </a:solidFill>
              <a:latin typeface="Arial" panose="020B0604020202020204" pitchFamily="34" charset="0"/>
              <a:cs typeface="Arial" panose="020B0604020202020204" pitchFamily="34" charset="0"/>
            </a:endParaRPr>
          </a:p>
          <a:p>
            <a:r>
              <a:rPr lang="en-US" sz="2900" b="1" dirty="0">
                <a:solidFill>
                  <a:srgbClr val="000000"/>
                </a:solidFill>
                <a:latin typeface="Arial" panose="020B0604020202020204" pitchFamily="34" charset="0"/>
                <a:cs typeface="Arial" panose="020B0604020202020204" pitchFamily="34" charset="0"/>
              </a:rPr>
              <a:t>Organism</a:t>
            </a:r>
            <a:r>
              <a:rPr lang="en-US" sz="2900" dirty="0">
                <a:solidFill>
                  <a:srgbClr val="000000"/>
                </a:solidFill>
                <a:latin typeface="Arial" panose="020B0604020202020204" pitchFamily="34" charset="0"/>
                <a:cs typeface="Arial" panose="020B0604020202020204" pitchFamily="34" charset="0"/>
              </a:rPr>
              <a:t> - an individual animal, plant, or single-celled life form </a:t>
            </a:r>
          </a:p>
          <a:p>
            <a:pPr marL="0" indent="0">
              <a:buNone/>
            </a:pPr>
            <a:endParaRPr lang="en-US" sz="2900" dirty="0">
              <a:solidFill>
                <a:srgbClr val="000000"/>
              </a:solidFill>
              <a:latin typeface="Arial" panose="020B0604020202020204" pitchFamily="34" charset="0"/>
              <a:cs typeface="Arial" panose="020B0604020202020204" pitchFamily="34" charset="0"/>
            </a:endParaRPr>
          </a:p>
          <a:p>
            <a:r>
              <a:rPr lang="en-US" sz="2900" b="1" dirty="0">
                <a:solidFill>
                  <a:srgbClr val="000000"/>
                </a:solidFill>
                <a:latin typeface="Arial"/>
                <a:cs typeface="Arial"/>
              </a:rPr>
              <a:t>Pasture </a:t>
            </a:r>
            <a:r>
              <a:rPr lang="en-US" sz="2900" dirty="0">
                <a:solidFill>
                  <a:srgbClr val="000000"/>
                </a:solidFill>
                <a:latin typeface="Arial"/>
                <a:cs typeface="Arial"/>
              </a:rPr>
              <a:t>- fenced-in area of grazing land </a:t>
            </a:r>
            <a:endParaRPr lang="en-US" sz="2900" dirty="0">
              <a:solidFill>
                <a:srgbClr val="000000"/>
              </a:solidFill>
              <a:latin typeface="Arial" panose="020B0604020202020204" pitchFamily="34" charset="0"/>
              <a:cs typeface="Arial" panose="020B0604020202020204" pitchFamily="34" charset="0"/>
            </a:endParaRPr>
          </a:p>
          <a:p>
            <a:pPr marL="0" indent="0">
              <a:buNone/>
            </a:pPr>
            <a:endParaRPr lang="en-US" sz="2900" dirty="0">
              <a:solidFill>
                <a:srgbClr val="000000"/>
              </a:solidFill>
              <a:latin typeface="Arial" panose="020B0604020202020204" pitchFamily="34" charset="0"/>
              <a:cs typeface="Arial" panose="020B0604020202020204" pitchFamily="34" charset="0"/>
            </a:endParaRPr>
          </a:p>
          <a:p>
            <a:r>
              <a:rPr lang="en-US" sz="2900" b="1" dirty="0">
                <a:solidFill>
                  <a:srgbClr val="000000"/>
                </a:solidFill>
                <a:latin typeface="Arial" panose="020B0604020202020204" pitchFamily="34" charset="0"/>
                <a:cs typeface="Arial" panose="020B0604020202020204" pitchFamily="34" charset="0"/>
              </a:rPr>
              <a:t>System</a:t>
            </a:r>
            <a:r>
              <a:rPr lang="en-US" sz="2900" dirty="0">
                <a:solidFill>
                  <a:srgbClr val="000000"/>
                </a:solidFill>
                <a:latin typeface="Arial" panose="020B0604020202020204" pitchFamily="34" charset="0"/>
                <a:cs typeface="Arial" panose="020B0604020202020204" pitchFamily="34" charset="0"/>
              </a:rPr>
              <a:t> - a group of individual parts and/or processes that function together </a:t>
            </a:r>
          </a:p>
          <a:p>
            <a:endParaRPr lang="en-US" dirty="0"/>
          </a:p>
        </p:txBody>
      </p:sp>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dirty="0"/>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FC1C850-2918-4EF0-83C0-85953D651695}"/>
              </a:ext>
            </a:extLst>
          </p:cNvPr>
          <p:cNvSpPr txBox="1"/>
          <p:nvPr/>
        </p:nvSpPr>
        <p:spPr>
          <a:xfrm>
            <a:off x="139148" y="2704452"/>
            <a:ext cx="3588026" cy="923330"/>
          </a:xfrm>
          <a:prstGeom prst="rect">
            <a:avLst/>
          </a:prstGeom>
          <a:noFill/>
        </p:spPr>
        <p:txBody>
          <a:bodyPr wrap="square" rtlCol="0">
            <a:spAutoFit/>
          </a:bodyPr>
          <a:lstStyle/>
          <a:p>
            <a:r>
              <a:rPr lang="en-US" sz="5400" dirty="0">
                <a:solidFill>
                  <a:schemeClr val="bg1"/>
                </a:solidFill>
                <a:latin typeface="Arial" panose="020B0604020202020204" pitchFamily="34" charset="0"/>
                <a:cs typeface="Arial" panose="020B0604020202020204" pitchFamily="34" charset="0"/>
              </a:rPr>
              <a:t>Vocabulary</a:t>
            </a:r>
          </a:p>
        </p:txBody>
      </p:sp>
    </p:spTree>
    <p:extLst>
      <p:ext uri="{BB962C8B-B14F-4D97-AF65-F5344CB8AC3E}">
        <p14:creationId xmlns:p14="http://schemas.microsoft.com/office/powerpoint/2010/main" val="202392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202969" y="1198418"/>
            <a:ext cx="3709102" cy="4461163"/>
          </a:xfrm>
        </p:spPr>
        <p:txBody>
          <a:bodyPr>
            <a:normAutofit fontScale="90000"/>
          </a:bodyPr>
          <a:lstStyle/>
          <a:p>
            <a:pPr algn="ctr"/>
            <a:r>
              <a:rPr lang="en-US" sz="3600" dirty="0">
                <a:latin typeface="Arial" panose="020B0604020202020204" pitchFamily="34" charset="0"/>
                <a:cs typeface="Arial" panose="020B0604020202020204" pitchFamily="34" charset="0"/>
              </a:rPr>
              <a:t>Become a Master Steward as you learn about Wyoming!</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The </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Agriculture Stewardship</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Game</a:t>
            </a:r>
            <a:br>
              <a:rPr lang="en-US" sz="2400" dirty="0">
                <a:latin typeface="Arial" panose="020B0604020202020204" pitchFamily="34" charset="0"/>
                <a:cs typeface="Arial" panose="020B0604020202020204" pitchFamily="34" charset="0"/>
              </a:rPr>
            </a:br>
            <a:br>
              <a:rPr lang="en-US" dirty="0">
                <a:solidFill>
                  <a:srgbClr val="FFFFFF"/>
                </a:solidFill>
                <a:latin typeface="Arial" panose="020B0604020202020204" pitchFamily="34" charset="0"/>
                <a:cs typeface="Arial" panose="020B0604020202020204" pitchFamily="34" charset="0"/>
              </a:rPr>
            </a:br>
            <a:r>
              <a:rPr lang="en-US" sz="27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Gameboard link</a:t>
            </a:r>
            <a:endParaRPr lang="en-US" sz="2700" dirty="0">
              <a:solidFill>
                <a:srgbClr val="0070C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3ABBCF8-1FFA-44BA-B493-B9593147B852}"/>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4038600" y="0"/>
            <a:ext cx="8150351" cy="6858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084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714756" y="321211"/>
            <a:ext cx="10762488" cy="1207008"/>
          </a:xfrm>
        </p:spPr>
        <p:txBody>
          <a:bodyPr vert="horz" lIns="91440" tIns="45720" rIns="91440" bIns="45720" rtlCol="0" anchor="b">
            <a:normAutofit/>
          </a:bodyPr>
          <a:lstStyle/>
          <a:p>
            <a:pPr algn="ctr"/>
            <a:r>
              <a:rPr lang="en-US" sz="6000" b="1" kern="1200" dirty="0">
                <a:solidFill>
                  <a:schemeClr val="tx1"/>
                </a:solidFill>
                <a:latin typeface="Arial" panose="020B0604020202020204" pitchFamily="34" charset="0"/>
                <a:cs typeface="Arial" panose="020B0604020202020204" pitchFamily="34" charset="0"/>
              </a:rPr>
              <a:t>What is a system?</a:t>
            </a:r>
            <a:r>
              <a:rPr lang="en-US" sz="6000" kern="1200" dirty="0">
                <a:solidFill>
                  <a:schemeClr val="tx1"/>
                </a:solidFill>
                <a:latin typeface="+mj-lt"/>
                <a:ea typeface="+mj-ea"/>
                <a:cs typeface="+mj-cs"/>
              </a:rPr>
              <a:t>	</a:t>
            </a:r>
          </a:p>
        </p:txBody>
      </p:sp>
      <p:pic>
        <p:nvPicPr>
          <p:cNvPr id="7" name="Picture 6" descr="A screenshot of a cell phone&#10;&#10;Description automatically generated">
            <a:extLst>
              <a:ext uri="{FF2B5EF4-FFF2-40B4-BE49-F238E27FC236}">
                <a16:creationId xmlns:a16="http://schemas.microsoft.com/office/drawing/2014/main" id="{E6622AAE-BC5F-487E-A936-4A5F2DEC4A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b="-2"/>
          <a:stretch/>
        </p:blipFill>
        <p:spPr>
          <a:xfrm>
            <a:off x="609600" y="2423680"/>
            <a:ext cx="5212080" cy="3856948"/>
          </a:xfrm>
          <a:prstGeom prst="rect">
            <a:avLst/>
          </a:prstGeom>
        </p:spPr>
      </p:pic>
      <p:cxnSp>
        <p:nvCxnSpPr>
          <p:cNvPr id="12" name="Straight Connector 11">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335477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10;&#10;Description automatically generated">
            <a:extLst>
              <a:ext uri="{FF2B5EF4-FFF2-40B4-BE49-F238E27FC236}">
                <a16:creationId xmlns:a16="http://schemas.microsoft.com/office/drawing/2014/main" id="{20971548-BAB3-4B81-9BE8-D9C54B2BBC52}"/>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l="2158" r="-12" b="-12"/>
          <a:stretch/>
        </p:blipFill>
        <p:spPr>
          <a:xfrm>
            <a:off x="6370320" y="2423040"/>
            <a:ext cx="5212080" cy="3857568"/>
          </a:xfrm>
          <a:prstGeom prst="rect">
            <a:avLst/>
          </a:prstGeom>
        </p:spPr>
      </p:pic>
    </p:spTree>
    <p:extLst>
      <p:ext uri="{BB962C8B-B14F-4D97-AF65-F5344CB8AC3E}">
        <p14:creationId xmlns:p14="http://schemas.microsoft.com/office/powerpoint/2010/main" val="269507518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picture containing indoor, small, sitting, monitor&#10;&#10;Description automatically generated">
            <a:extLst>
              <a:ext uri="{FF2B5EF4-FFF2-40B4-BE49-F238E27FC236}">
                <a16:creationId xmlns:a16="http://schemas.microsoft.com/office/drawing/2014/main" id="{96343701-5831-4D1D-B11B-E752BF299D0B}"/>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1"/>
          <a:stretch/>
        </p:blipFill>
        <p:spPr>
          <a:xfrm>
            <a:off x="7544661" y="323519"/>
            <a:ext cx="4323899" cy="6212748"/>
          </a:xfrm>
          <a:custGeom>
            <a:avLst/>
            <a:gdLst/>
            <a:ahLst/>
            <a:cxnLst/>
            <a:rect l="l" t="t" r="r" b="b"/>
            <a:pathLst>
              <a:path w="4323899" h="6212748">
                <a:moveTo>
                  <a:pt x="0" y="0"/>
                </a:moveTo>
                <a:lnTo>
                  <a:pt x="4323899" y="0"/>
                </a:lnTo>
                <a:lnTo>
                  <a:pt x="4323899" y="2864954"/>
                </a:lnTo>
                <a:lnTo>
                  <a:pt x="880454" y="6212748"/>
                </a:lnTo>
                <a:lnTo>
                  <a:pt x="0" y="6212748"/>
                </a:lnTo>
                <a:close/>
              </a:path>
            </a:pathLst>
          </a:custGeom>
        </p:spPr>
      </p:pic>
      <p:sp>
        <p:nvSpPr>
          <p:cNvPr id="16" name="Rectangle 15">
            <a:extLst>
              <a:ext uri="{FF2B5EF4-FFF2-40B4-BE49-F238E27FC236}">
                <a16:creationId xmlns:a16="http://schemas.microsoft.com/office/drawing/2014/main" id="{51C89C42-AF83-451A-81EA-472844755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78EFB0-FBED-4D41-B275-7ADEEB834A11}"/>
              </a:ext>
            </a:extLst>
          </p:cNvPr>
          <p:cNvSpPr>
            <a:spLocks noGrp="1"/>
          </p:cNvSpPr>
          <p:nvPr>
            <p:ph type="title"/>
          </p:nvPr>
        </p:nvSpPr>
        <p:spPr>
          <a:xfrm>
            <a:off x="1123359" y="1188637"/>
            <a:ext cx="5917521" cy="1597228"/>
          </a:xfrm>
        </p:spPr>
        <p:txBody>
          <a:bodyPr vert="horz" lIns="91440" tIns="45720" rIns="91440" bIns="45720" rtlCol="0" anchor="ctr">
            <a:normAutofit/>
          </a:bodyPr>
          <a:lstStyle/>
          <a:p>
            <a:r>
              <a:rPr lang="en-US" sz="6000" dirty="0">
                <a:latin typeface="Arial" panose="020B0604020202020204" pitchFamily="34" charset="0"/>
                <a:cs typeface="Arial" panose="020B0604020202020204" pitchFamily="34" charset="0"/>
              </a:rPr>
              <a:t>System </a:t>
            </a:r>
          </a:p>
        </p:txBody>
      </p:sp>
      <p:sp>
        <p:nvSpPr>
          <p:cNvPr id="3" name="Content Placeholder 2">
            <a:extLst>
              <a:ext uri="{FF2B5EF4-FFF2-40B4-BE49-F238E27FC236}">
                <a16:creationId xmlns:a16="http://schemas.microsoft.com/office/drawing/2014/main" id="{ED792B56-FCEF-464B-9F05-FDF9D09D7722}"/>
              </a:ext>
            </a:extLst>
          </p:cNvPr>
          <p:cNvSpPr>
            <a:spLocks noGrp="1"/>
          </p:cNvSpPr>
          <p:nvPr>
            <p:ph sz="half" idx="1"/>
          </p:nvPr>
        </p:nvSpPr>
        <p:spPr>
          <a:xfrm>
            <a:off x="1123359" y="2998278"/>
            <a:ext cx="5917520" cy="2728198"/>
          </a:xfrm>
        </p:spPr>
        <p:txBody>
          <a:bodyPr vert="horz" lIns="91440" tIns="45720" rIns="91440" bIns="45720" rtlCol="0" anchor="t">
            <a:normAutofit/>
          </a:bodyPr>
          <a:lstStyle/>
          <a:p>
            <a:r>
              <a:rPr lang="en-US" sz="3200" dirty="0">
                <a:latin typeface="Arial"/>
                <a:cs typeface="Arial"/>
              </a:rPr>
              <a:t>A group of individual parts and/or processes that function together.</a:t>
            </a:r>
            <a:endParaRPr lang="en-US" sz="3200" dirty="0">
              <a:latin typeface="Arial" panose="020B0604020202020204" pitchFamily="34" charset="0"/>
              <a:cs typeface="Arial" panose="020B0604020202020204" pitchFamily="34" charset="0"/>
            </a:endParaRPr>
          </a:p>
          <a:p>
            <a:endParaRPr lang="en-US" sz="2000" dirty="0"/>
          </a:p>
        </p:txBody>
      </p:sp>
      <p:sp>
        <p:nvSpPr>
          <p:cNvPr id="7" name="TextBox 6">
            <a:extLst>
              <a:ext uri="{FF2B5EF4-FFF2-40B4-BE49-F238E27FC236}">
                <a16:creationId xmlns:a16="http://schemas.microsoft.com/office/drawing/2014/main" id="{AC21E727-4059-4078-96FE-06C5ED564315}"/>
              </a:ext>
            </a:extLst>
          </p:cNvPr>
          <p:cNvSpPr txBox="1"/>
          <p:nvPr/>
        </p:nvSpPr>
        <p:spPr>
          <a:xfrm>
            <a:off x="9617256" y="6657945"/>
            <a:ext cx="2574744" cy="200055"/>
          </a:xfrm>
          <a:prstGeom prst="rect">
            <a:avLst/>
          </a:prstGeom>
          <a:noFill/>
        </p:spPr>
        <p:txBody>
          <a:bodyPr wrap="none" rtlCol="0">
            <a:spAutoFit/>
          </a:bodyPr>
          <a:lstStyle/>
          <a:p>
            <a:pPr algn="r">
              <a:spcAft>
                <a:spcPts val="600"/>
              </a:spcAft>
            </a:pPr>
            <a:r>
              <a:rPr lang="en-US" sz="700" dirty="0">
                <a:hlinkClick r:id="rId4" tooltip="http://futurism.com/that-pluto-controversy/">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nc/3.0/">
                  <a:extLst>
                    <a:ext uri="{A12FA001-AC4F-418D-AE19-62706E023703}">
                      <ahyp:hlinkClr xmlns:ahyp="http://schemas.microsoft.com/office/drawing/2018/hyperlinkcolor" val="tx"/>
                    </a:ext>
                  </a:extLst>
                </a:hlinkClick>
              </a:rPr>
              <a:t>CC BY-NC</a:t>
            </a:r>
            <a:endParaRPr lang="en-US" sz="700" dirty="0"/>
          </a:p>
        </p:txBody>
      </p:sp>
    </p:spTree>
    <p:extLst>
      <p:ext uri="{BB962C8B-B14F-4D97-AF65-F5344CB8AC3E}">
        <p14:creationId xmlns:p14="http://schemas.microsoft.com/office/powerpoint/2010/main" val="25652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91E74-9B94-4BEE-9E25-90AAAD8BCDE7}"/>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dirty="0">
                <a:solidFill>
                  <a:srgbClr val="FFFFFF"/>
                </a:solidFill>
                <a:latin typeface="Arial" panose="020B0604020202020204" pitchFamily="34" charset="0"/>
                <a:cs typeface="Arial" panose="020B0604020202020204" pitchFamily="34" charset="0"/>
              </a:rPr>
              <a:t>How is a pencil sharpener a system?</a:t>
            </a:r>
          </a:p>
        </p:txBody>
      </p:sp>
      <p:cxnSp>
        <p:nvCxnSpPr>
          <p:cNvPr id="95" name="Straight Connector 94">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 picture containing table, sitting, person, board&#10;&#10;Description automatically generated">
            <a:extLst>
              <a:ext uri="{FF2B5EF4-FFF2-40B4-BE49-F238E27FC236}">
                <a16:creationId xmlns:a16="http://schemas.microsoft.com/office/drawing/2014/main" id="{893E446F-A31E-45B5-B522-F9C3DA082B17}"/>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17635" y="321733"/>
            <a:ext cx="4160452" cy="6214534"/>
          </a:xfrm>
          <a:prstGeom prst="rect">
            <a:avLst/>
          </a:prstGeom>
        </p:spPr>
      </p:pic>
      <p:pic>
        <p:nvPicPr>
          <p:cNvPr id="14" name="Picture 13" descr="A picture containing engine&#10;&#10;Description automatically generated">
            <a:extLst>
              <a:ext uri="{FF2B5EF4-FFF2-40B4-BE49-F238E27FC236}">
                <a16:creationId xmlns:a16="http://schemas.microsoft.com/office/drawing/2014/main" id="{5AAB3628-F8A8-4F4F-8F56-554C6B75828B}"/>
              </a:ext>
            </a:extLst>
          </p:cNvPr>
          <p:cNvPicPr>
            <a:picLocks noChangeAspect="1"/>
          </p:cNvPicPr>
          <p:nvPr/>
        </p:nvPicPr>
        <p:blipFill rotWithShape="1">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4654296" y="299363"/>
            <a:ext cx="7217085" cy="3008188"/>
          </a:xfrm>
          <a:prstGeom prst="rect">
            <a:avLst/>
          </a:prstGeom>
        </p:spPr>
      </p:pic>
      <p:sp>
        <p:nvSpPr>
          <p:cNvPr id="12" name="TextBox 11">
            <a:extLst>
              <a:ext uri="{FF2B5EF4-FFF2-40B4-BE49-F238E27FC236}">
                <a16:creationId xmlns:a16="http://schemas.microsoft.com/office/drawing/2014/main" id="{06E3B03D-11A2-44F0-B184-785EBA3FBAF7}"/>
              </a:ext>
            </a:extLst>
          </p:cNvPr>
          <p:cNvSpPr txBox="1"/>
          <p:nvPr/>
        </p:nvSpPr>
        <p:spPr>
          <a:xfrm>
            <a:off x="1912961" y="6336212"/>
            <a:ext cx="2565126" cy="200055"/>
          </a:xfrm>
          <a:prstGeom prst="rect">
            <a:avLst/>
          </a:prstGeom>
          <a:noFill/>
        </p:spPr>
        <p:txBody>
          <a:bodyPr wrap="none" rtlCol="0">
            <a:spAutoFit/>
          </a:bodyPr>
          <a:lstStyle/>
          <a:p>
            <a:pPr algn="r">
              <a:spcAft>
                <a:spcPts val="600"/>
              </a:spcAft>
            </a:pPr>
            <a:r>
              <a:rPr lang="en-US" sz="700" dirty="0">
                <a:hlinkClick r:id="rId4" tooltip="https://es.wikipedia.org/wiki/Sacapuntas">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7" tooltip="https://creativecommons.org/licenses/by-sa/3.0/">
                  <a:extLst>
                    <a:ext uri="{A12FA001-AC4F-418D-AE19-62706E023703}">
                      <ahyp:hlinkClr xmlns:ahyp="http://schemas.microsoft.com/office/drawing/2018/hyperlinkcolor" val="tx"/>
                    </a:ext>
                  </a:extLst>
                </a:hlinkClick>
              </a:rPr>
              <a:t>CC BY-SA</a:t>
            </a:r>
            <a:endParaRPr lang="en-US" sz="700" dirty="0"/>
          </a:p>
        </p:txBody>
      </p:sp>
      <p:sp>
        <p:nvSpPr>
          <p:cNvPr id="15" name="TextBox 14">
            <a:extLst>
              <a:ext uri="{FF2B5EF4-FFF2-40B4-BE49-F238E27FC236}">
                <a16:creationId xmlns:a16="http://schemas.microsoft.com/office/drawing/2014/main" id="{F74636ED-6B38-4B65-A69D-A99E7CBDA90A}"/>
              </a:ext>
            </a:extLst>
          </p:cNvPr>
          <p:cNvSpPr txBox="1"/>
          <p:nvPr/>
        </p:nvSpPr>
        <p:spPr>
          <a:xfrm>
            <a:off x="9306255" y="3107496"/>
            <a:ext cx="2565126" cy="200055"/>
          </a:xfrm>
          <a:prstGeom prst="rect">
            <a:avLst/>
          </a:prstGeom>
          <a:noFill/>
        </p:spPr>
        <p:txBody>
          <a:bodyPr wrap="none" rtlCol="0">
            <a:spAutoFit/>
          </a:bodyPr>
          <a:lstStyle/>
          <a:p>
            <a:pPr algn="r">
              <a:spcAft>
                <a:spcPts val="600"/>
              </a:spcAft>
            </a:pPr>
            <a:r>
              <a:rPr lang="en-US" sz="700" dirty="0">
                <a:hlinkClick r:id="rId6" tooltip="https://en.wikipedia.org/wiki/Pencil_sharpener">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7" tooltip="https://creativecommons.org/licenses/by-sa/3.0/">
                  <a:extLst>
                    <a:ext uri="{A12FA001-AC4F-418D-AE19-62706E023703}">
                      <ahyp:hlinkClr xmlns:ahyp="http://schemas.microsoft.com/office/drawing/2018/hyperlinkcolor" val="tx"/>
                    </a:ext>
                  </a:extLst>
                </a:hlinkClick>
              </a:rPr>
              <a:t>CC BY-SA</a:t>
            </a:r>
            <a:endParaRPr lang="en-US" sz="700" dirty="0"/>
          </a:p>
        </p:txBody>
      </p:sp>
    </p:spTree>
    <p:extLst>
      <p:ext uri="{BB962C8B-B14F-4D97-AF65-F5344CB8AC3E}">
        <p14:creationId xmlns:p14="http://schemas.microsoft.com/office/powerpoint/2010/main" val="284020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F1D69-AAC7-4477-9530-F5B933C27D7B}"/>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a:solidFill>
                  <a:srgbClr val="2C2C2C"/>
                </a:solidFill>
              </a:rPr>
              <a:t>How is a riparian community a system?</a:t>
            </a:r>
          </a:p>
        </p:txBody>
      </p:sp>
      <p:sp>
        <p:nvSpPr>
          <p:cNvPr id="36"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7" descr="A tree in a field&#10;&#10;Description automatically generated">
            <a:extLst>
              <a:ext uri="{FF2B5EF4-FFF2-40B4-BE49-F238E27FC236}">
                <a16:creationId xmlns:a16="http://schemas.microsoft.com/office/drawing/2014/main" id="{E2AB7B7F-BF92-43D9-AB3C-76AF8AFAC6D5}"/>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062964" y="942538"/>
            <a:ext cx="7163222" cy="4808332"/>
          </a:xfrm>
          <a:prstGeom prst="rect">
            <a:avLst/>
          </a:prstGeom>
          <a:effectLst/>
        </p:spPr>
      </p:pic>
      <p:sp>
        <p:nvSpPr>
          <p:cNvPr id="8" name="TextBox 7">
            <a:extLst>
              <a:ext uri="{FF2B5EF4-FFF2-40B4-BE49-F238E27FC236}">
                <a16:creationId xmlns:a16="http://schemas.microsoft.com/office/drawing/2014/main" id="{B11A4E0F-A51A-4E12-BDB2-EBE991FF28DD}"/>
              </a:ext>
            </a:extLst>
          </p:cNvPr>
          <p:cNvSpPr txBox="1"/>
          <p:nvPr/>
        </p:nvSpPr>
        <p:spPr>
          <a:xfrm>
            <a:off x="7152751" y="5750870"/>
            <a:ext cx="4171308" cy="200055"/>
          </a:xfrm>
          <a:prstGeom prst="rect">
            <a:avLst/>
          </a:prstGeom>
          <a:noFill/>
        </p:spPr>
        <p:txBody>
          <a:bodyPr wrap="square" rtlCol="0">
            <a:spAutoFit/>
          </a:bodyPr>
          <a:lstStyle/>
          <a:p>
            <a:pPr algn="r"/>
            <a:r>
              <a:rPr lang="en-US" sz="700" dirty="0"/>
              <a:t>Photo courtesy of Casper Mountain Science Program</a:t>
            </a:r>
          </a:p>
        </p:txBody>
      </p:sp>
    </p:spTree>
    <p:extLst>
      <p:ext uri="{BB962C8B-B14F-4D97-AF65-F5344CB8AC3E}">
        <p14:creationId xmlns:p14="http://schemas.microsoft.com/office/powerpoint/2010/main" val="2978232310"/>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D498F1-F527-403E-AF46-AF88FD5AE9AB}"/>
</file>

<file path=customXml/itemProps2.xml><?xml version="1.0" encoding="utf-8"?>
<ds:datastoreItem xmlns:ds="http://schemas.openxmlformats.org/officeDocument/2006/customXml" ds:itemID="{7F74175D-F474-4775-BB9E-A79AE2F82FE5}">
  <ds:schemaRefs>
    <ds:schemaRef ds:uri="http://schemas.microsoft.com/sharepoint/v3/contenttype/forms"/>
  </ds:schemaRefs>
</ds:datastoreItem>
</file>

<file path=customXml/itemProps3.xml><?xml version="1.0" encoding="utf-8"?>
<ds:datastoreItem xmlns:ds="http://schemas.openxmlformats.org/officeDocument/2006/customXml" ds:itemID="{08DB8BEE-B5A5-4952-BE8C-A466A7E6629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TotalTime>
  <Words>1388</Words>
  <Application>Microsoft Office PowerPoint</Application>
  <PresentationFormat>Widescreen</PresentationFormat>
  <Paragraphs>136</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Agriculture</vt:lpstr>
      <vt:lpstr>Today’s Challenge</vt:lpstr>
      <vt:lpstr>PowerPoint Presentation</vt:lpstr>
      <vt:lpstr>PowerPoint Presentation</vt:lpstr>
      <vt:lpstr>Become a Master Steward as you learn about Wyoming!   The  Agriculture Stewardship Game  Gameboard link</vt:lpstr>
      <vt:lpstr>What is a system? </vt:lpstr>
      <vt:lpstr>System </vt:lpstr>
      <vt:lpstr>How is a pencil sharpener a system?</vt:lpstr>
      <vt:lpstr>How is a riparian community a system?</vt:lpstr>
      <vt:lpstr>How is the human digestive system a system?</vt:lpstr>
      <vt:lpstr>What is an Ecosystem?</vt:lpstr>
      <vt:lpstr>Which of our 3 systems would be considered an ecosystem?</vt:lpstr>
      <vt:lpstr>Ag Ecosystem</vt:lpstr>
      <vt:lpstr>What might not be visible in the picture?</vt:lpstr>
      <vt:lpstr>Add your new ideas to your graphic organizer. </vt:lpstr>
      <vt:lpstr>Types of Agricultural Ecosystems in Wyoming </vt:lpstr>
      <vt:lpstr>PowerPoint Presentation</vt:lpstr>
      <vt:lpstr>PowerPoint Presentation</vt:lpstr>
      <vt:lpstr>PowerPoint Presentation</vt:lpstr>
      <vt:lpstr>PowerPoint Presentation</vt:lpstr>
      <vt:lpstr>What conclusions can we make about Wyoming’s Agricultural Ecosystems? </vt:lpstr>
      <vt:lpstr>What did we learn from today’s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dc:title>
  <dc:creator>Stephanie Russell</dc:creator>
  <cp:lastModifiedBy>Stephanie Russell</cp:lastModifiedBy>
  <cp:revision>31</cp:revision>
  <dcterms:created xsi:type="dcterms:W3CDTF">2020-10-26T19:39:44Z</dcterms:created>
  <dcterms:modified xsi:type="dcterms:W3CDTF">2021-07-22T20:18:32Z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