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sldIdLst>
    <p:sldId id="256" r:id="rId5"/>
    <p:sldId id="257" r:id="rId6"/>
    <p:sldId id="263" r:id="rId7"/>
    <p:sldId id="261" r:id="rId8"/>
    <p:sldId id="283" r:id="rId9"/>
    <p:sldId id="284" r:id="rId10"/>
    <p:sldId id="286" r:id="rId11"/>
    <p:sldId id="287" r:id="rId12"/>
    <p:sldId id="288" r:id="rId13"/>
    <p:sldId id="290" r:id="rId14"/>
    <p:sldId id="291" r:id="rId15"/>
    <p:sldId id="292" r:id="rId16"/>
    <p:sldId id="293" r:id="rId17"/>
    <p:sldId id="295" r:id="rId18"/>
    <p:sldId id="296" r:id="rId19"/>
    <p:sldId id="298" r:id="rId20"/>
    <p:sldId id="264" r:id="rId21"/>
    <p:sldId id="300" r:id="rId22"/>
    <p:sldId id="299" r:id="rId23"/>
    <p:sldId id="306" r:id="rId24"/>
    <p:sldId id="280" r:id="rId25"/>
    <p:sldId id="302" r:id="rId26"/>
    <p:sldId id="303" r:id="rId27"/>
    <p:sldId id="30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yn Jacobs" initials="CJ" lastIdx="1" clrIdx="0">
    <p:extLst>
      <p:ext uri="{19B8F6BF-5375-455C-9EA6-DF929625EA0E}">
        <p15:presenceInfo xmlns:p15="http://schemas.microsoft.com/office/powerpoint/2012/main" userId="S::cjacobs@wyaitc.org::56fa0885-c92e-4d3f-9e6d-a3e34eb2e861" providerId="AD"/>
      </p:ext>
    </p:extLst>
  </p:cmAuthor>
  <p:cmAuthor id="2" name="Stephanie Russell" initials="SR" lastIdx="1" clrIdx="1">
    <p:extLst>
      <p:ext uri="{19B8F6BF-5375-455C-9EA6-DF929625EA0E}">
        <p15:presenceInfo xmlns:p15="http://schemas.microsoft.com/office/powerpoint/2012/main" userId="S::srussell@wyaitc.org::f71637d8-1f63-4a52-8dcf-c8b5f3a85e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9F660F-70BD-41D2-A257-CE43F3C6308C}" v="1" dt="2021-07-22T20:18:55.9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86642" autoAdjust="0"/>
  </p:normalViewPr>
  <p:slideViewPr>
    <p:cSldViewPr snapToGrid="0">
      <p:cViewPr varScale="1">
        <p:scale>
          <a:sx n="99" d="100"/>
          <a:sy n="99" d="100"/>
        </p:scale>
        <p:origin x="912"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Russell" userId="f71637d8-1f63-4a52-8dcf-c8b5f3a85ec9" providerId="ADAL" clId="{3523747D-25EC-4053-A6BA-01191F977DCC}"/>
    <pc:docChg chg="undo custSel mod addSld delSld modSld">
      <pc:chgData name="Stephanie Russell" userId="f71637d8-1f63-4a52-8dcf-c8b5f3a85ec9" providerId="ADAL" clId="{3523747D-25EC-4053-A6BA-01191F977DCC}" dt="2020-11-03T00:14:20.119" v="216" actId="732"/>
      <pc:docMkLst>
        <pc:docMk/>
      </pc:docMkLst>
      <pc:sldChg chg="modSp">
        <pc:chgData name="Stephanie Russell" userId="f71637d8-1f63-4a52-8dcf-c8b5f3a85ec9" providerId="ADAL" clId="{3523747D-25EC-4053-A6BA-01191F977DCC}" dt="2020-10-26T20:09:51.494" v="0" actId="20577"/>
        <pc:sldMkLst>
          <pc:docMk/>
          <pc:sldMk cId="1061128914" sldId="256"/>
        </pc:sldMkLst>
        <pc:spChg chg="mod">
          <ac:chgData name="Stephanie Russell" userId="f71637d8-1f63-4a52-8dcf-c8b5f3a85ec9" providerId="ADAL" clId="{3523747D-25EC-4053-A6BA-01191F977DCC}" dt="2020-10-26T20:09:51.494" v="0" actId="20577"/>
          <ac:spMkLst>
            <pc:docMk/>
            <pc:sldMk cId="1061128914" sldId="256"/>
            <ac:spMk id="3" creationId="{5991144A-7334-4DE7-85DE-F01E4BC27062}"/>
          </ac:spMkLst>
        </pc:spChg>
      </pc:sldChg>
      <pc:sldChg chg="addSp delSp modSp">
        <pc:chgData name="Stephanie Russell" userId="f71637d8-1f63-4a52-8dcf-c8b5f3a85ec9" providerId="ADAL" clId="{3523747D-25EC-4053-A6BA-01191F977DCC}" dt="2020-10-26T20:24:30.131" v="37" actId="14100"/>
        <pc:sldMkLst>
          <pc:docMk/>
          <pc:sldMk cId="628440327" sldId="257"/>
        </pc:sldMkLst>
        <pc:spChg chg="add mod">
          <ac:chgData name="Stephanie Russell" userId="f71637d8-1f63-4a52-8dcf-c8b5f3a85ec9" providerId="ADAL" clId="{3523747D-25EC-4053-A6BA-01191F977DCC}" dt="2020-10-26T20:24:30.131" v="37" actId="14100"/>
          <ac:spMkLst>
            <pc:docMk/>
            <pc:sldMk cId="628440327" sldId="257"/>
            <ac:spMk id="6" creationId="{FFFCEC2D-DB02-4683-B6BB-DBD460B90203}"/>
          </ac:spMkLst>
        </pc:spChg>
        <pc:spChg chg="add mod">
          <ac:chgData name="Stephanie Russell" userId="f71637d8-1f63-4a52-8dcf-c8b5f3a85ec9" providerId="ADAL" clId="{3523747D-25EC-4053-A6BA-01191F977DCC}" dt="2020-10-26T20:24:23.384" v="36" actId="1076"/>
          <ac:spMkLst>
            <pc:docMk/>
            <pc:sldMk cId="628440327" sldId="257"/>
            <ac:spMk id="7" creationId="{C11B4D1E-4708-4D19-A82A-066A58051D13}"/>
          </ac:spMkLst>
        </pc:spChg>
        <pc:spChg chg="del">
          <ac:chgData name="Stephanie Russell" userId="f71637d8-1f63-4a52-8dcf-c8b5f3a85ec9" providerId="ADAL" clId="{3523747D-25EC-4053-A6BA-01191F977DCC}" dt="2020-10-26T20:21:53.248" v="5" actId="478"/>
          <ac:spMkLst>
            <pc:docMk/>
            <pc:sldMk cId="628440327" sldId="257"/>
            <ac:spMk id="11" creationId="{3D41FF49-88FC-4B04-8180-8A7C74E38AC1}"/>
          </ac:spMkLst>
        </pc:spChg>
        <pc:picChg chg="add del mod">
          <ac:chgData name="Stephanie Russell" userId="f71637d8-1f63-4a52-8dcf-c8b5f3a85ec9" providerId="ADAL" clId="{3523747D-25EC-4053-A6BA-01191F977DCC}" dt="2020-10-26T20:22:34.451" v="11"/>
          <ac:picMkLst>
            <pc:docMk/>
            <pc:sldMk cId="628440327" sldId="257"/>
            <ac:picMk id="5" creationId="{89B7C14E-7A06-43B4-AEEE-DE2EFB821F9B}"/>
          </ac:picMkLst>
        </pc:picChg>
        <pc:picChg chg="del">
          <ac:chgData name="Stephanie Russell" userId="f71637d8-1f63-4a52-8dcf-c8b5f3a85ec9" providerId="ADAL" clId="{3523747D-25EC-4053-A6BA-01191F977DCC}" dt="2020-10-26T20:21:53.248" v="5" actId="478"/>
          <ac:picMkLst>
            <pc:docMk/>
            <pc:sldMk cId="628440327" sldId="257"/>
            <ac:picMk id="9" creationId="{FD922902-7454-464A-AFE9-386E041A8840}"/>
          </ac:picMkLst>
        </pc:picChg>
        <pc:picChg chg="add del">
          <ac:chgData name="Stephanie Russell" userId="f71637d8-1f63-4a52-8dcf-c8b5f3a85ec9" providerId="ADAL" clId="{3523747D-25EC-4053-A6BA-01191F977DCC}" dt="2020-10-26T20:23:20.961" v="14" actId="478"/>
          <ac:picMkLst>
            <pc:docMk/>
            <pc:sldMk cId="628440327" sldId="257"/>
            <ac:picMk id="13" creationId="{A118878A-4B57-49B6-9295-6BD6834A77B4}"/>
          </ac:picMkLst>
        </pc:picChg>
      </pc:sldChg>
      <pc:sldChg chg="addSp delSp modSp">
        <pc:chgData name="Stephanie Russell" userId="f71637d8-1f63-4a52-8dcf-c8b5f3a85ec9" providerId="ADAL" clId="{3523747D-25EC-4053-A6BA-01191F977DCC}" dt="2020-10-26T20:25:23.285" v="46" actId="1076"/>
        <pc:sldMkLst>
          <pc:docMk/>
          <pc:sldMk cId="345049661" sldId="263"/>
        </pc:sldMkLst>
        <pc:picChg chg="del">
          <ac:chgData name="Stephanie Russell" userId="f71637d8-1f63-4a52-8dcf-c8b5f3a85ec9" providerId="ADAL" clId="{3523747D-25EC-4053-A6BA-01191F977DCC}" dt="2020-10-26T20:24:44.887" v="38" actId="478"/>
          <ac:picMkLst>
            <pc:docMk/>
            <pc:sldMk cId="345049661" sldId="263"/>
            <ac:picMk id="10" creationId="{DE51E9CD-D951-4717-9D06-E77D3FA6AAF6}"/>
          </ac:picMkLst>
        </pc:picChg>
        <pc:picChg chg="add mod">
          <ac:chgData name="Stephanie Russell" userId="f71637d8-1f63-4a52-8dcf-c8b5f3a85ec9" providerId="ADAL" clId="{3523747D-25EC-4053-A6BA-01191F977DCC}" dt="2020-10-26T20:25:23.285" v="46" actId="1076"/>
          <ac:picMkLst>
            <pc:docMk/>
            <pc:sldMk cId="345049661" sldId="263"/>
            <ac:picMk id="11" creationId="{B34D11A0-3200-418B-9C4B-0787A42C9C8A}"/>
          </ac:picMkLst>
        </pc:picChg>
      </pc:sldChg>
      <pc:sldChg chg="modSp">
        <pc:chgData name="Stephanie Russell" userId="f71637d8-1f63-4a52-8dcf-c8b5f3a85ec9" providerId="ADAL" clId="{3523747D-25EC-4053-A6BA-01191F977DCC}" dt="2020-10-26T20:49:39.988" v="204" actId="18131"/>
        <pc:sldMkLst>
          <pc:docMk/>
          <pc:sldMk cId="427252244" sldId="280"/>
        </pc:sldMkLst>
        <pc:picChg chg="mod modCrop">
          <ac:chgData name="Stephanie Russell" userId="f71637d8-1f63-4a52-8dcf-c8b5f3a85ec9" providerId="ADAL" clId="{3523747D-25EC-4053-A6BA-01191F977DCC}" dt="2020-10-26T20:49:39.988" v="204" actId="18131"/>
          <ac:picMkLst>
            <pc:docMk/>
            <pc:sldMk cId="427252244" sldId="280"/>
            <ac:picMk id="5" creationId="{BFFE084D-0AC3-492C-AF12-9557A070AA6C}"/>
          </ac:picMkLst>
        </pc:picChg>
      </pc:sldChg>
      <pc:sldChg chg="addSp delSp modSp mod setBg setClrOvrMap addCm delCm">
        <pc:chgData name="Stephanie Russell" userId="f71637d8-1f63-4a52-8dcf-c8b5f3a85ec9" providerId="ADAL" clId="{3523747D-25EC-4053-A6BA-01191F977DCC}" dt="2020-10-26T20:42:30.791" v="170" actId="1076"/>
        <pc:sldMkLst>
          <pc:docMk/>
          <pc:sldMk cId="451449075" sldId="284"/>
        </pc:sldMkLst>
        <pc:spChg chg="mod">
          <ac:chgData name="Stephanie Russell" userId="f71637d8-1f63-4a52-8dcf-c8b5f3a85ec9" providerId="ADAL" clId="{3523747D-25EC-4053-A6BA-01191F977DCC}" dt="2020-10-26T20:40:52.524" v="114" actId="26606"/>
          <ac:spMkLst>
            <pc:docMk/>
            <pc:sldMk cId="451449075" sldId="284"/>
            <ac:spMk id="2" creationId="{ED1286AE-4B5E-41E5-865C-837E8268BED1}"/>
          </ac:spMkLst>
        </pc:spChg>
        <pc:spChg chg="add del mod modCrop">
          <ac:chgData name="Stephanie Russell" userId="f71637d8-1f63-4a52-8dcf-c8b5f3a85ec9" providerId="ADAL" clId="{3523747D-25EC-4053-A6BA-01191F977DCC}" dt="2020-10-26T20:36:06.791" v="90" actId="478"/>
          <ac:spMkLst>
            <pc:docMk/>
            <pc:sldMk cId="451449075" sldId="284"/>
            <ac:spMk id="3" creationId="{6291ED5D-E2BB-4A04-A4F5-C74CBDA47553}"/>
          </ac:spMkLst>
        </pc:spChg>
        <pc:spChg chg="add del mod">
          <ac:chgData name="Stephanie Russell" userId="f71637d8-1f63-4a52-8dcf-c8b5f3a85ec9" providerId="ADAL" clId="{3523747D-25EC-4053-A6BA-01191F977DCC}" dt="2020-10-26T20:36:45.204" v="103" actId="478"/>
          <ac:spMkLst>
            <pc:docMk/>
            <pc:sldMk cId="451449075" sldId="284"/>
            <ac:spMk id="8" creationId="{B77AA3BC-182D-41DB-A8BE-6259E1CFF509}"/>
          </ac:spMkLst>
        </pc:spChg>
        <pc:spChg chg="add del mod">
          <ac:chgData name="Stephanie Russell" userId="f71637d8-1f63-4a52-8dcf-c8b5f3a85ec9" providerId="ADAL" clId="{3523747D-25EC-4053-A6BA-01191F977DCC}" dt="2020-10-26T20:42:30.791" v="170" actId="1076"/>
          <ac:spMkLst>
            <pc:docMk/>
            <pc:sldMk cId="451449075" sldId="284"/>
            <ac:spMk id="11" creationId="{13D92BB6-9CA7-44DB-A223-574A3EA5258E}"/>
          </ac:spMkLst>
        </pc:spChg>
        <pc:spChg chg="add mod">
          <ac:chgData name="Stephanie Russell" userId="f71637d8-1f63-4a52-8dcf-c8b5f3a85ec9" providerId="ADAL" clId="{3523747D-25EC-4053-A6BA-01191F977DCC}" dt="2020-10-26T20:42:19.875" v="167" actId="1076"/>
          <ac:spMkLst>
            <pc:docMk/>
            <pc:sldMk cId="451449075" sldId="284"/>
            <ac:spMk id="27" creationId="{60E78E43-A695-4BA5-A48E-C2EFD4BD80A2}"/>
          </ac:spMkLst>
        </pc:spChg>
        <pc:spChg chg="add mod">
          <ac:chgData name="Stephanie Russell" userId="f71637d8-1f63-4a52-8dcf-c8b5f3a85ec9" providerId="ADAL" clId="{3523747D-25EC-4053-A6BA-01191F977DCC}" dt="2020-10-26T20:42:25.091" v="169" actId="1076"/>
          <ac:spMkLst>
            <pc:docMk/>
            <pc:sldMk cId="451449075" sldId="284"/>
            <ac:spMk id="28" creationId="{278BAE15-39AC-49A4-A671-56E6D317BAD2}"/>
          </ac:spMkLst>
        </pc:spChg>
        <pc:spChg chg="del">
          <ac:chgData name="Stephanie Russell" userId="f71637d8-1f63-4a52-8dcf-c8b5f3a85ec9" providerId="ADAL" clId="{3523747D-25EC-4053-A6BA-01191F977DCC}" dt="2020-10-26T20:40:52.524" v="114" actId="26606"/>
          <ac:spMkLst>
            <pc:docMk/>
            <pc:sldMk cId="451449075" sldId="284"/>
            <ac:spMk id="31" creationId="{BF19CFE6-7621-4FFB-A4F3-53DFD3860D97}"/>
          </ac:spMkLst>
        </pc:spChg>
        <pc:spChg chg="del">
          <ac:chgData name="Stephanie Russell" userId="f71637d8-1f63-4a52-8dcf-c8b5f3a85ec9" providerId="ADAL" clId="{3523747D-25EC-4053-A6BA-01191F977DCC}" dt="2020-10-26T20:40:52.524" v="114" actId="26606"/>
          <ac:spMkLst>
            <pc:docMk/>
            <pc:sldMk cId="451449075" sldId="284"/>
            <ac:spMk id="33" creationId="{3F4DD1A1-652B-4ECB-A8DE-07087A834E61}"/>
          </ac:spMkLst>
        </pc:spChg>
        <pc:spChg chg="del">
          <ac:chgData name="Stephanie Russell" userId="f71637d8-1f63-4a52-8dcf-c8b5f3a85ec9" providerId="ADAL" clId="{3523747D-25EC-4053-A6BA-01191F977DCC}" dt="2020-10-26T20:40:52.524" v="114" actId="26606"/>
          <ac:spMkLst>
            <pc:docMk/>
            <pc:sldMk cId="451449075" sldId="284"/>
            <ac:spMk id="37" creationId="{D4A67D3B-CF15-41C0-AEB5-8D857A8AE855}"/>
          </ac:spMkLst>
        </pc:spChg>
        <pc:spChg chg="del">
          <ac:chgData name="Stephanie Russell" userId="f71637d8-1f63-4a52-8dcf-c8b5f3a85ec9" providerId="ADAL" clId="{3523747D-25EC-4053-A6BA-01191F977DCC}" dt="2020-10-26T20:40:52.524" v="114" actId="26606"/>
          <ac:spMkLst>
            <pc:docMk/>
            <pc:sldMk cId="451449075" sldId="284"/>
            <ac:spMk id="39" creationId="{4EE44E17-6A21-4DF3-9573-0819D6F00067}"/>
          </ac:spMkLst>
        </pc:spChg>
        <pc:spChg chg="del">
          <ac:chgData name="Stephanie Russell" userId="f71637d8-1f63-4a52-8dcf-c8b5f3a85ec9" providerId="ADAL" clId="{3523747D-25EC-4053-A6BA-01191F977DCC}" dt="2020-10-26T20:40:52.524" v="114" actId="26606"/>
          <ac:spMkLst>
            <pc:docMk/>
            <pc:sldMk cId="451449075" sldId="284"/>
            <ac:spMk id="41" creationId="{1DE44A29-0857-4193-8859-8E5D8A3CDAE7}"/>
          </ac:spMkLst>
        </pc:spChg>
        <pc:spChg chg="del">
          <ac:chgData name="Stephanie Russell" userId="f71637d8-1f63-4a52-8dcf-c8b5f3a85ec9" providerId="ADAL" clId="{3523747D-25EC-4053-A6BA-01191F977DCC}" dt="2020-10-26T20:40:52.524" v="114" actId="26606"/>
          <ac:spMkLst>
            <pc:docMk/>
            <pc:sldMk cId="451449075" sldId="284"/>
            <ac:spMk id="43" creationId="{B2A37BC1-02C0-4D97-8BEC-5BECAD9A3BE1}"/>
          </ac:spMkLst>
        </pc:spChg>
        <pc:spChg chg="add">
          <ac:chgData name="Stephanie Russell" userId="f71637d8-1f63-4a52-8dcf-c8b5f3a85ec9" providerId="ADAL" clId="{3523747D-25EC-4053-A6BA-01191F977DCC}" dt="2020-10-26T20:40:52.524" v="114" actId="26606"/>
          <ac:spMkLst>
            <pc:docMk/>
            <pc:sldMk cId="451449075" sldId="284"/>
            <ac:spMk id="48" creationId="{F6E384F5-137A-40B1-97F0-694CC6ECD59C}"/>
          </ac:spMkLst>
        </pc:spChg>
        <pc:spChg chg="add">
          <ac:chgData name="Stephanie Russell" userId="f71637d8-1f63-4a52-8dcf-c8b5f3a85ec9" providerId="ADAL" clId="{3523747D-25EC-4053-A6BA-01191F977DCC}" dt="2020-10-26T20:40:52.524" v="114" actId="26606"/>
          <ac:spMkLst>
            <pc:docMk/>
            <pc:sldMk cId="451449075" sldId="284"/>
            <ac:spMk id="50" creationId="{9DBC4630-03DA-474F-BBCB-BA3AE6B317A4}"/>
          </ac:spMkLst>
        </pc:spChg>
        <pc:spChg chg="add">
          <ac:chgData name="Stephanie Russell" userId="f71637d8-1f63-4a52-8dcf-c8b5f3a85ec9" providerId="ADAL" clId="{3523747D-25EC-4053-A6BA-01191F977DCC}" dt="2020-10-26T20:40:52.524" v="114" actId="26606"/>
          <ac:spMkLst>
            <pc:docMk/>
            <pc:sldMk cId="451449075" sldId="284"/>
            <ac:spMk id="52" creationId="{78418A25-6EAC-4140-BFE6-284E1925B5EE}"/>
          </ac:spMkLst>
        </pc:spChg>
        <pc:spChg chg="add">
          <ac:chgData name="Stephanie Russell" userId="f71637d8-1f63-4a52-8dcf-c8b5f3a85ec9" providerId="ADAL" clId="{3523747D-25EC-4053-A6BA-01191F977DCC}" dt="2020-10-26T20:40:52.524" v="114" actId="26606"/>
          <ac:spMkLst>
            <pc:docMk/>
            <pc:sldMk cId="451449075" sldId="284"/>
            <ac:spMk id="54" creationId="{31103AB2-C090-458F-B752-294F23AFA8AD}"/>
          </ac:spMkLst>
        </pc:spChg>
        <pc:picChg chg="add mod modCrop">
          <ac:chgData name="Stephanie Russell" userId="f71637d8-1f63-4a52-8dcf-c8b5f3a85ec9" providerId="ADAL" clId="{3523747D-25EC-4053-A6BA-01191F977DCC}" dt="2020-10-26T20:40:52.524" v="114" actId="26606"/>
          <ac:picMkLst>
            <pc:docMk/>
            <pc:sldMk cId="451449075" sldId="284"/>
            <ac:picMk id="5" creationId="{55520C7E-B5EB-49EC-A994-C999F4B65AAE}"/>
          </ac:picMkLst>
        </pc:picChg>
        <pc:picChg chg="mod ord">
          <ac:chgData name="Stephanie Russell" userId="f71637d8-1f63-4a52-8dcf-c8b5f3a85ec9" providerId="ADAL" clId="{3523747D-25EC-4053-A6BA-01191F977DCC}" dt="2020-10-26T20:40:52.524" v="114" actId="26606"/>
          <ac:picMkLst>
            <pc:docMk/>
            <pc:sldMk cId="451449075" sldId="284"/>
            <ac:picMk id="7" creationId="{AF1A1EBB-AD41-4D5B-95BD-BF46B77A2B94}"/>
          </ac:picMkLst>
        </pc:picChg>
        <pc:picChg chg="add mod">
          <ac:chgData name="Stephanie Russell" userId="f71637d8-1f63-4a52-8dcf-c8b5f3a85ec9" providerId="ADAL" clId="{3523747D-25EC-4053-A6BA-01191F977DCC}" dt="2020-10-26T20:40:52.524" v="114" actId="26606"/>
          <ac:picMkLst>
            <pc:docMk/>
            <pc:sldMk cId="451449075" sldId="284"/>
            <ac:picMk id="10" creationId="{E78F5B2D-C9E0-44DD-975A-F2DA899C2860}"/>
          </ac:picMkLst>
        </pc:picChg>
        <pc:picChg chg="del mod modCrop">
          <ac:chgData name="Stephanie Russell" userId="f71637d8-1f63-4a52-8dcf-c8b5f3a85ec9" providerId="ADAL" clId="{3523747D-25EC-4053-A6BA-01191F977DCC}" dt="2020-10-26T20:35:30.795" v="83" actId="478"/>
          <ac:picMkLst>
            <pc:docMk/>
            <pc:sldMk cId="451449075" sldId="284"/>
            <ac:picMk id="13" creationId="{3F3BFEFE-FF56-42B5-8F69-5184C6F96A27}"/>
          </ac:picMkLst>
        </pc:picChg>
        <pc:picChg chg="mod ord">
          <ac:chgData name="Stephanie Russell" userId="f71637d8-1f63-4a52-8dcf-c8b5f3a85ec9" providerId="ADAL" clId="{3523747D-25EC-4053-A6BA-01191F977DCC}" dt="2020-10-26T20:40:52.524" v="114" actId="26606"/>
          <ac:picMkLst>
            <pc:docMk/>
            <pc:sldMk cId="451449075" sldId="284"/>
            <ac:picMk id="15" creationId="{8876D454-25D8-4DEC-B1F6-E2ED952C545A}"/>
          </ac:picMkLst>
        </pc:picChg>
        <pc:picChg chg="del">
          <ac:chgData name="Stephanie Russell" userId="f71637d8-1f63-4a52-8dcf-c8b5f3a85ec9" providerId="ADAL" clId="{3523747D-25EC-4053-A6BA-01191F977DCC}" dt="2020-10-26T20:36:42.257" v="102" actId="478"/>
          <ac:picMkLst>
            <pc:docMk/>
            <pc:sldMk cId="451449075" sldId="284"/>
            <ac:picMk id="26" creationId="{E6656DE6-23B1-47BF-BA6C-9682E0024499}"/>
          </ac:picMkLst>
        </pc:picChg>
        <pc:picChg chg="del">
          <ac:chgData name="Stephanie Russell" userId="f71637d8-1f63-4a52-8dcf-c8b5f3a85ec9" providerId="ADAL" clId="{3523747D-25EC-4053-A6BA-01191F977DCC}" dt="2020-10-26T20:40:52.524" v="114" actId="26606"/>
          <ac:picMkLst>
            <pc:docMk/>
            <pc:sldMk cId="451449075" sldId="284"/>
            <ac:picMk id="35" creationId="{E2271F3E-C693-4F5F-9E5F-B543945DDB94}"/>
          </ac:picMkLst>
        </pc:picChg>
      </pc:sldChg>
      <pc:sldChg chg="modNotesTx">
        <pc:chgData name="Stephanie Russell" userId="f71637d8-1f63-4a52-8dcf-c8b5f3a85ec9" providerId="ADAL" clId="{3523747D-25EC-4053-A6BA-01191F977DCC}" dt="2020-10-26T20:28:14.877" v="47" actId="20577"/>
        <pc:sldMkLst>
          <pc:docMk/>
          <pc:sldMk cId="2896482273" sldId="286"/>
        </pc:sldMkLst>
      </pc:sldChg>
      <pc:sldChg chg="addSp delSp modSp mod setBg setClrOvrMap">
        <pc:chgData name="Stephanie Russell" userId="f71637d8-1f63-4a52-8dcf-c8b5f3a85ec9" providerId="ADAL" clId="{3523747D-25EC-4053-A6BA-01191F977DCC}" dt="2020-10-26T20:47:59.369" v="196" actId="1076"/>
        <pc:sldMkLst>
          <pc:docMk/>
          <pc:sldMk cId="2330758350" sldId="292"/>
        </pc:sldMkLst>
        <pc:spChg chg="mod">
          <ac:chgData name="Stephanie Russell" userId="f71637d8-1f63-4a52-8dcf-c8b5f3a85ec9" providerId="ADAL" clId="{3523747D-25EC-4053-A6BA-01191F977DCC}" dt="2020-10-26T20:44:30.784" v="174" actId="26606"/>
          <ac:spMkLst>
            <pc:docMk/>
            <pc:sldMk cId="2330758350" sldId="292"/>
            <ac:spMk id="2" creationId="{B8133304-ADE1-4947-BC37-D83C4AA2EDB9}"/>
          </ac:spMkLst>
        </pc:spChg>
        <pc:spChg chg="mod">
          <ac:chgData name="Stephanie Russell" userId="f71637d8-1f63-4a52-8dcf-c8b5f3a85ec9" providerId="ADAL" clId="{3523747D-25EC-4053-A6BA-01191F977DCC}" dt="2020-10-26T20:44:30.784" v="174" actId="26606"/>
          <ac:spMkLst>
            <pc:docMk/>
            <pc:sldMk cId="2330758350" sldId="292"/>
            <ac:spMk id="7" creationId="{428769B0-C1F1-43EA-AC0F-7A5F5458151C}"/>
          </ac:spMkLst>
        </pc:spChg>
        <pc:spChg chg="add mod">
          <ac:chgData name="Stephanie Russell" userId="f71637d8-1f63-4a52-8dcf-c8b5f3a85ec9" providerId="ADAL" clId="{3523747D-25EC-4053-A6BA-01191F977DCC}" dt="2020-10-26T20:47:52.087" v="192" actId="1076"/>
          <ac:spMkLst>
            <pc:docMk/>
            <pc:sldMk cId="2330758350" sldId="292"/>
            <ac:spMk id="15" creationId="{6E46FCF6-C404-4A99-8F4C-A8E152CB5F7C}"/>
          </ac:spMkLst>
        </pc:spChg>
        <pc:spChg chg="add mod">
          <ac:chgData name="Stephanie Russell" userId="f71637d8-1f63-4a52-8dcf-c8b5f3a85ec9" providerId="ADAL" clId="{3523747D-25EC-4053-A6BA-01191F977DCC}" dt="2020-10-26T20:47:59.369" v="196" actId="1076"/>
          <ac:spMkLst>
            <pc:docMk/>
            <pc:sldMk cId="2330758350" sldId="292"/>
            <ac:spMk id="16" creationId="{54236123-0B44-4481-BDD2-B20DAD492540}"/>
          </ac:spMkLst>
        </pc:spChg>
        <pc:spChg chg="del">
          <ac:chgData name="Stephanie Russell" userId="f71637d8-1f63-4a52-8dcf-c8b5f3a85ec9" providerId="ADAL" clId="{3523747D-25EC-4053-A6BA-01191F977DCC}" dt="2020-10-26T20:44:30.784" v="174" actId="26606"/>
          <ac:spMkLst>
            <pc:docMk/>
            <pc:sldMk cId="2330758350" sldId="292"/>
            <ac:spMk id="26" creationId="{799A8B4F-0FED-46C0-9186-5A8E116D8744}"/>
          </ac:spMkLst>
        </pc:spChg>
        <pc:spChg chg="del">
          <ac:chgData name="Stephanie Russell" userId="f71637d8-1f63-4a52-8dcf-c8b5f3a85ec9" providerId="ADAL" clId="{3523747D-25EC-4053-A6BA-01191F977DCC}" dt="2020-10-26T20:44:30.784" v="174" actId="26606"/>
          <ac:spMkLst>
            <pc:docMk/>
            <pc:sldMk cId="2330758350" sldId="292"/>
            <ac:spMk id="27" creationId="{38A69B74-22E3-47CC-823F-18BE7930C814}"/>
          </ac:spMkLst>
        </pc:spChg>
        <pc:spChg chg="del">
          <ac:chgData name="Stephanie Russell" userId="f71637d8-1f63-4a52-8dcf-c8b5f3a85ec9" providerId="ADAL" clId="{3523747D-25EC-4053-A6BA-01191F977DCC}" dt="2020-10-26T20:44:30.784" v="174" actId="26606"/>
          <ac:spMkLst>
            <pc:docMk/>
            <pc:sldMk cId="2330758350" sldId="292"/>
            <ac:spMk id="29" creationId="{1778637B-5DB8-4A75-B2E6-FC2B1BB9A7DB}"/>
          </ac:spMkLst>
        </pc:spChg>
        <pc:spChg chg="del">
          <ac:chgData name="Stephanie Russell" userId="f71637d8-1f63-4a52-8dcf-c8b5f3a85ec9" providerId="ADAL" clId="{3523747D-25EC-4053-A6BA-01191F977DCC}" dt="2020-10-26T20:44:30.784" v="174" actId="26606"/>
          <ac:spMkLst>
            <pc:docMk/>
            <pc:sldMk cId="2330758350" sldId="292"/>
            <ac:spMk id="31" creationId="{0035A30C-45F3-4EFB-B2E8-6E2A11843D39}"/>
          </ac:spMkLst>
        </pc:spChg>
        <pc:spChg chg="add">
          <ac:chgData name="Stephanie Russell" userId="f71637d8-1f63-4a52-8dcf-c8b5f3a85ec9" providerId="ADAL" clId="{3523747D-25EC-4053-A6BA-01191F977DCC}" dt="2020-10-26T20:44:30.784" v="174" actId="26606"/>
          <ac:spMkLst>
            <pc:docMk/>
            <pc:sldMk cId="2330758350" sldId="292"/>
            <ac:spMk id="36" creationId="{C99A8FB7-A79B-4BC9-9D56-B79587F6AA3E}"/>
          </ac:spMkLst>
        </pc:spChg>
        <pc:spChg chg="add">
          <ac:chgData name="Stephanie Russell" userId="f71637d8-1f63-4a52-8dcf-c8b5f3a85ec9" providerId="ADAL" clId="{3523747D-25EC-4053-A6BA-01191F977DCC}" dt="2020-10-26T20:44:30.784" v="174" actId="26606"/>
          <ac:spMkLst>
            <pc:docMk/>
            <pc:sldMk cId="2330758350" sldId="292"/>
            <ac:spMk id="38" creationId="{B23893E2-3349-46D7-A7AA-B9E447957FB1}"/>
          </ac:spMkLst>
        </pc:spChg>
        <pc:spChg chg="add">
          <ac:chgData name="Stephanie Russell" userId="f71637d8-1f63-4a52-8dcf-c8b5f3a85ec9" providerId="ADAL" clId="{3523747D-25EC-4053-A6BA-01191F977DCC}" dt="2020-10-26T20:44:30.784" v="174" actId="26606"/>
          <ac:spMkLst>
            <pc:docMk/>
            <pc:sldMk cId="2330758350" sldId="292"/>
            <ac:spMk id="40" creationId="{2B7592FE-10D1-4664-B623-353F47C8DF7F}"/>
          </ac:spMkLst>
        </pc:spChg>
        <pc:picChg chg="mod">
          <ac:chgData name="Stephanie Russell" userId="f71637d8-1f63-4a52-8dcf-c8b5f3a85ec9" providerId="ADAL" clId="{3523747D-25EC-4053-A6BA-01191F977DCC}" dt="2020-10-26T20:47:56.108" v="195" actId="1076"/>
          <ac:picMkLst>
            <pc:docMk/>
            <pc:sldMk cId="2330758350" sldId="292"/>
            <ac:picMk id="11" creationId="{1EB737EC-FE54-4DB4-888E-1AE20DC667FB}"/>
          </ac:picMkLst>
        </pc:picChg>
        <pc:picChg chg="mod ord">
          <ac:chgData name="Stephanie Russell" userId="f71637d8-1f63-4a52-8dcf-c8b5f3a85ec9" providerId="ADAL" clId="{3523747D-25EC-4053-A6BA-01191F977DCC}" dt="2020-10-26T20:44:30.784" v="174" actId="26606"/>
          <ac:picMkLst>
            <pc:docMk/>
            <pc:sldMk cId="2330758350" sldId="292"/>
            <ac:picMk id="13" creationId="{C9F1C54D-08B0-4E31-86D7-C37410BCAC64}"/>
          </ac:picMkLst>
        </pc:picChg>
        <pc:picChg chg="mod ord">
          <ac:chgData name="Stephanie Russell" userId="f71637d8-1f63-4a52-8dcf-c8b5f3a85ec9" providerId="ADAL" clId="{3523747D-25EC-4053-A6BA-01191F977DCC}" dt="2020-10-26T20:44:30.784" v="174" actId="26606"/>
          <ac:picMkLst>
            <pc:docMk/>
            <pc:sldMk cId="2330758350" sldId="292"/>
            <ac:picMk id="18" creationId="{087F6C88-0EAD-42AB-B70B-9D20FAE44929}"/>
          </ac:picMkLst>
        </pc:picChg>
        <pc:picChg chg="del">
          <ac:chgData name="Stephanie Russell" userId="f71637d8-1f63-4a52-8dcf-c8b5f3a85ec9" providerId="ADAL" clId="{3523747D-25EC-4053-A6BA-01191F977DCC}" dt="2020-10-26T20:44:30.784" v="174" actId="26606"/>
          <ac:picMkLst>
            <pc:docMk/>
            <pc:sldMk cId="2330758350" sldId="292"/>
            <ac:picMk id="25" creationId="{DA6861EE-7660-46C9-80BD-173B8F7454B8}"/>
          </ac:picMkLst>
        </pc:picChg>
      </pc:sldChg>
      <pc:sldChg chg="addSp delSp modSp mod setBg setClrOvrMap">
        <pc:chgData name="Stephanie Russell" userId="f71637d8-1f63-4a52-8dcf-c8b5f3a85ec9" providerId="ADAL" clId="{3523747D-25EC-4053-A6BA-01191F977DCC}" dt="2020-10-26T20:48:45.117" v="202" actId="20577"/>
        <pc:sldMkLst>
          <pc:docMk/>
          <pc:sldMk cId="2668070532" sldId="293"/>
        </pc:sldMkLst>
        <pc:spChg chg="mod">
          <ac:chgData name="Stephanie Russell" userId="f71637d8-1f63-4a52-8dcf-c8b5f3a85ec9" providerId="ADAL" clId="{3523747D-25EC-4053-A6BA-01191F977DCC}" dt="2020-10-26T20:46:52.122" v="185" actId="26606"/>
          <ac:spMkLst>
            <pc:docMk/>
            <pc:sldMk cId="2668070532" sldId="293"/>
            <ac:spMk id="2" creationId="{B8133304-ADE1-4947-BC37-D83C4AA2EDB9}"/>
          </ac:spMkLst>
        </pc:spChg>
        <pc:spChg chg="mod">
          <ac:chgData name="Stephanie Russell" userId="f71637d8-1f63-4a52-8dcf-c8b5f3a85ec9" providerId="ADAL" clId="{3523747D-25EC-4053-A6BA-01191F977DCC}" dt="2020-10-26T20:48:45.117" v="202" actId="20577"/>
          <ac:spMkLst>
            <pc:docMk/>
            <pc:sldMk cId="2668070532" sldId="293"/>
            <ac:spMk id="7" creationId="{428769B0-C1F1-43EA-AC0F-7A5F5458151C}"/>
          </ac:spMkLst>
        </pc:spChg>
        <pc:spChg chg="add del">
          <ac:chgData name="Stephanie Russell" userId="f71637d8-1f63-4a52-8dcf-c8b5f3a85ec9" providerId="ADAL" clId="{3523747D-25EC-4053-A6BA-01191F977DCC}" dt="2020-10-26T20:45:46.306" v="180" actId="26606"/>
          <ac:spMkLst>
            <pc:docMk/>
            <pc:sldMk cId="2668070532" sldId="293"/>
            <ac:spMk id="62" creationId="{7D2AA9EB-ACE2-48F8-8185-792EE941348D}"/>
          </ac:spMkLst>
        </pc:spChg>
        <pc:spChg chg="add del">
          <ac:chgData name="Stephanie Russell" userId="f71637d8-1f63-4a52-8dcf-c8b5f3a85ec9" providerId="ADAL" clId="{3523747D-25EC-4053-A6BA-01191F977DCC}" dt="2020-10-26T20:45:46.306" v="180" actId="26606"/>
          <ac:spMkLst>
            <pc:docMk/>
            <pc:sldMk cId="2668070532" sldId="293"/>
            <ac:spMk id="66" creationId="{730F02D6-D4A4-42E5-A722-43B088C7359F}"/>
          </ac:spMkLst>
        </pc:spChg>
        <pc:spChg chg="add del">
          <ac:chgData name="Stephanie Russell" userId="f71637d8-1f63-4a52-8dcf-c8b5f3a85ec9" providerId="ADAL" clId="{3523747D-25EC-4053-A6BA-01191F977DCC}" dt="2020-10-26T20:45:46.306" v="180" actId="26606"/>
          <ac:spMkLst>
            <pc:docMk/>
            <pc:sldMk cId="2668070532" sldId="293"/>
            <ac:spMk id="68" creationId="{F2C965BE-B8BF-4344-8E81-62E0BFE4CB95}"/>
          </ac:spMkLst>
        </pc:spChg>
        <pc:spChg chg="add del">
          <ac:chgData name="Stephanie Russell" userId="f71637d8-1f63-4a52-8dcf-c8b5f3a85ec9" providerId="ADAL" clId="{3523747D-25EC-4053-A6BA-01191F977DCC}" dt="2020-10-26T20:45:46.306" v="180" actId="26606"/>
          <ac:spMkLst>
            <pc:docMk/>
            <pc:sldMk cId="2668070532" sldId="293"/>
            <ac:spMk id="70" creationId="{122DB9C1-63F1-47FD-BE8D-08903F85316C}"/>
          </ac:spMkLst>
        </pc:spChg>
        <pc:spChg chg="add del">
          <ac:chgData name="Stephanie Russell" userId="f71637d8-1f63-4a52-8dcf-c8b5f3a85ec9" providerId="ADAL" clId="{3523747D-25EC-4053-A6BA-01191F977DCC}" dt="2020-10-26T20:45:46.060" v="179" actId="26606"/>
          <ac:spMkLst>
            <pc:docMk/>
            <pc:sldMk cId="2668070532" sldId="293"/>
            <ac:spMk id="75" creationId="{2EEE8F11-3582-44B7-9869-F2D26D7DD9D4}"/>
          </ac:spMkLst>
        </pc:spChg>
        <pc:spChg chg="add del">
          <ac:chgData name="Stephanie Russell" userId="f71637d8-1f63-4a52-8dcf-c8b5f3a85ec9" providerId="ADAL" clId="{3523747D-25EC-4053-A6BA-01191F977DCC}" dt="2020-10-26T20:45:46.060" v="179" actId="26606"/>
          <ac:spMkLst>
            <pc:docMk/>
            <pc:sldMk cId="2668070532" sldId="293"/>
            <ac:spMk id="77" creationId="{2141F1CC-6A53-4BCF-9127-AABB52E2497E}"/>
          </ac:spMkLst>
        </pc:spChg>
        <pc:spChg chg="add del">
          <ac:chgData name="Stephanie Russell" userId="f71637d8-1f63-4a52-8dcf-c8b5f3a85ec9" providerId="ADAL" clId="{3523747D-25EC-4053-A6BA-01191F977DCC}" dt="2020-10-26T20:45:46.060" v="179" actId="26606"/>
          <ac:spMkLst>
            <pc:docMk/>
            <pc:sldMk cId="2668070532" sldId="293"/>
            <ac:spMk id="79" creationId="{561B2B49-7142-4CA8-A929-4671548E6A5A}"/>
          </ac:spMkLst>
        </pc:spChg>
        <pc:spChg chg="add del">
          <ac:chgData name="Stephanie Russell" userId="f71637d8-1f63-4a52-8dcf-c8b5f3a85ec9" providerId="ADAL" clId="{3523747D-25EC-4053-A6BA-01191F977DCC}" dt="2020-10-26T20:46:52.122" v="185" actId="26606"/>
          <ac:spMkLst>
            <pc:docMk/>
            <pc:sldMk cId="2668070532" sldId="293"/>
            <ac:spMk id="81" creationId="{D5391212-5277-4C05-9E96-E724C9611343}"/>
          </ac:spMkLst>
        </pc:spChg>
        <pc:spChg chg="add del">
          <ac:chgData name="Stephanie Russell" userId="f71637d8-1f63-4a52-8dcf-c8b5f3a85ec9" providerId="ADAL" clId="{3523747D-25EC-4053-A6BA-01191F977DCC}" dt="2020-10-26T20:46:52.122" v="185" actId="26606"/>
          <ac:spMkLst>
            <pc:docMk/>
            <pc:sldMk cId="2668070532" sldId="293"/>
            <ac:spMk id="82" creationId="{DE09615D-24FD-4086-87D4-3BC6FF4383AD}"/>
          </ac:spMkLst>
        </pc:spChg>
        <pc:spChg chg="add del">
          <ac:chgData name="Stephanie Russell" userId="f71637d8-1f63-4a52-8dcf-c8b5f3a85ec9" providerId="ADAL" clId="{3523747D-25EC-4053-A6BA-01191F977DCC}" dt="2020-10-26T20:46:52.122" v="185" actId="26606"/>
          <ac:spMkLst>
            <pc:docMk/>
            <pc:sldMk cId="2668070532" sldId="293"/>
            <ac:spMk id="83" creationId="{0B331F10-0144-4133-AB48-EDEFB354650F}"/>
          </ac:spMkLst>
        </pc:spChg>
        <pc:spChg chg="add del">
          <ac:chgData name="Stephanie Russell" userId="f71637d8-1f63-4a52-8dcf-c8b5f3a85ec9" providerId="ADAL" clId="{3523747D-25EC-4053-A6BA-01191F977DCC}" dt="2020-10-26T20:46:52.122" v="185" actId="26606"/>
          <ac:spMkLst>
            <pc:docMk/>
            <pc:sldMk cId="2668070532" sldId="293"/>
            <ac:spMk id="85" creationId="{68C00EAE-4816-44D0-8DA9-3F070179BAB0}"/>
          </ac:spMkLst>
        </pc:spChg>
        <pc:spChg chg="add">
          <ac:chgData name="Stephanie Russell" userId="f71637d8-1f63-4a52-8dcf-c8b5f3a85ec9" providerId="ADAL" clId="{3523747D-25EC-4053-A6BA-01191F977DCC}" dt="2020-10-26T20:46:52.122" v="185" actId="26606"/>
          <ac:spMkLst>
            <pc:docMk/>
            <pc:sldMk cId="2668070532" sldId="293"/>
            <ac:spMk id="90" creationId="{2EEE8F11-3582-44B7-9869-F2D26D7DD9D4}"/>
          </ac:spMkLst>
        </pc:spChg>
        <pc:spChg chg="add">
          <ac:chgData name="Stephanie Russell" userId="f71637d8-1f63-4a52-8dcf-c8b5f3a85ec9" providerId="ADAL" clId="{3523747D-25EC-4053-A6BA-01191F977DCC}" dt="2020-10-26T20:46:52.122" v="185" actId="26606"/>
          <ac:spMkLst>
            <pc:docMk/>
            <pc:sldMk cId="2668070532" sldId="293"/>
            <ac:spMk id="92" creationId="{2141F1CC-6A53-4BCF-9127-AABB52E2497E}"/>
          </ac:spMkLst>
        </pc:spChg>
        <pc:spChg chg="add">
          <ac:chgData name="Stephanie Russell" userId="f71637d8-1f63-4a52-8dcf-c8b5f3a85ec9" providerId="ADAL" clId="{3523747D-25EC-4053-A6BA-01191F977DCC}" dt="2020-10-26T20:46:52.122" v="185" actId="26606"/>
          <ac:spMkLst>
            <pc:docMk/>
            <pc:sldMk cId="2668070532" sldId="293"/>
            <ac:spMk id="94" creationId="{561B2B49-7142-4CA8-A929-4671548E6A5A}"/>
          </ac:spMkLst>
        </pc:spChg>
        <pc:picChg chg="mod modCrop">
          <ac:chgData name="Stephanie Russell" userId="f71637d8-1f63-4a52-8dcf-c8b5f3a85ec9" providerId="ADAL" clId="{3523747D-25EC-4053-A6BA-01191F977DCC}" dt="2020-10-26T20:47:28.864" v="190" actId="18131"/>
          <ac:picMkLst>
            <pc:docMk/>
            <pc:sldMk cId="2668070532" sldId="293"/>
            <ac:picMk id="4" creationId="{4995C61F-6B22-4E30-8F73-B3259F94A88C}"/>
          </ac:picMkLst>
        </pc:picChg>
        <pc:picChg chg="mod ord modCrop">
          <ac:chgData name="Stephanie Russell" userId="f71637d8-1f63-4a52-8dcf-c8b5f3a85ec9" providerId="ADAL" clId="{3523747D-25EC-4053-A6BA-01191F977DCC}" dt="2020-10-26T20:47:05.613" v="186" actId="18131"/>
          <ac:picMkLst>
            <pc:docMk/>
            <pc:sldMk cId="2668070532" sldId="293"/>
            <ac:picMk id="6" creationId="{A017A5DD-360E-4259-BF0B-C808BD5C0A01}"/>
          </ac:picMkLst>
        </pc:picChg>
        <pc:picChg chg="mod ord">
          <ac:chgData name="Stephanie Russell" userId="f71637d8-1f63-4a52-8dcf-c8b5f3a85ec9" providerId="ADAL" clId="{3523747D-25EC-4053-A6BA-01191F977DCC}" dt="2020-10-26T20:46:52.122" v="185" actId="26606"/>
          <ac:picMkLst>
            <pc:docMk/>
            <pc:sldMk cId="2668070532" sldId="293"/>
            <ac:picMk id="9" creationId="{65BF5172-326B-4C5B-A0F8-96671CF9DF38}"/>
          </ac:picMkLst>
        </pc:picChg>
        <pc:picChg chg="add del">
          <ac:chgData name="Stephanie Russell" userId="f71637d8-1f63-4a52-8dcf-c8b5f3a85ec9" providerId="ADAL" clId="{3523747D-25EC-4053-A6BA-01191F977DCC}" dt="2020-10-26T20:45:46.306" v="180" actId="26606"/>
          <ac:picMkLst>
            <pc:docMk/>
            <pc:sldMk cId="2668070532" sldId="293"/>
            <ac:picMk id="64" creationId="{59D7A164-22E7-4B37-B0E3-935FC9C31438}"/>
          </ac:picMkLst>
        </pc:picChg>
        <pc:picChg chg="add del">
          <ac:chgData name="Stephanie Russell" userId="f71637d8-1f63-4a52-8dcf-c8b5f3a85ec9" providerId="ADAL" clId="{3523747D-25EC-4053-A6BA-01191F977DCC}" dt="2020-10-26T20:46:52.122" v="185" actId="26606"/>
          <ac:picMkLst>
            <pc:docMk/>
            <pc:sldMk cId="2668070532" sldId="293"/>
            <ac:picMk id="84" creationId="{2CD1987F-8813-4F4A-BE57-BB00FB4F081B}"/>
          </ac:picMkLst>
        </pc:picChg>
      </pc:sldChg>
      <pc:sldChg chg="modSp">
        <pc:chgData name="Stephanie Russell" userId="f71637d8-1f63-4a52-8dcf-c8b5f3a85ec9" providerId="ADAL" clId="{3523747D-25EC-4053-A6BA-01191F977DCC}" dt="2020-11-03T00:13:37.206" v="211" actId="732"/>
        <pc:sldMkLst>
          <pc:docMk/>
          <pc:sldMk cId="3672371690" sldId="295"/>
        </pc:sldMkLst>
        <pc:picChg chg="mod modCrop">
          <ac:chgData name="Stephanie Russell" userId="f71637d8-1f63-4a52-8dcf-c8b5f3a85ec9" providerId="ADAL" clId="{3523747D-25EC-4053-A6BA-01191F977DCC}" dt="2020-11-03T00:13:37.206" v="211" actId="732"/>
          <ac:picMkLst>
            <pc:docMk/>
            <pc:sldMk cId="3672371690" sldId="295"/>
            <ac:picMk id="5" creationId="{22AF6781-0569-4EE6-B37D-929C4CDCC62E}"/>
          </ac:picMkLst>
        </pc:picChg>
      </pc:sldChg>
      <pc:sldChg chg="addSp delSp modSp mod setBg">
        <pc:chgData name="Stephanie Russell" userId="f71637d8-1f63-4a52-8dcf-c8b5f3a85ec9" providerId="ADAL" clId="{3523747D-25EC-4053-A6BA-01191F977DCC}" dt="2020-11-03T00:13:58.596" v="215" actId="732"/>
        <pc:sldMkLst>
          <pc:docMk/>
          <pc:sldMk cId="1537255713" sldId="296"/>
        </pc:sldMkLst>
        <pc:spChg chg="mod">
          <ac:chgData name="Stephanie Russell" userId="f71637d8-1f63-4a52-8dcf-c8b5f3a85ec9" providerId="ADAL" clId="{3523747D-25EC-4053-A6BA-01191F977DCC}" dt="2020-10-26T20:48:12.970" v="200" actId="26606"/>
          <ac:spMkLst>
            <pc:docMk/>
            <pc:sldMk cId="1537255713" sldId="296"/>
            <ac:spMk id="2" creationId="{448401D5-8F25-498A-B53D-F44A33ABADE5}"/>
          </ac:spMkLst>
        </pc:spChg>
        <pc:spChg chg="add del">
          <ac:chgData name="Stephanie Russell" userId="f71637d8-1f63-4a52-8dcf-c8b5f3a85ec9" providerId="ADAL" clId="{3523747D-25EC-4053-A6BA-01191F977DCC}" dt="2020-10-26T20:48:12.970" v="200" actId="26606"/>
          <ac:spMkLst>
            <pc:docMk/>
            <pc:sldMk cId="1537255713" sldId="296"/>
            <ac:spMk id="9" creationId="{16C5FA50-8D52-4617-AF91-5C7B1C8352F1}"/>
          </ac:spMkLst>
        </pc:spChg>
        <pc:spChg chg="add del">
          <ac:chgData name="Stephanie Russell" userId="f71637d8-1f63-4a52-8dcf-c8b5f3a85ec9" providerId="ADAL" clId="{3523747D-25EC-4053-A6BA-01191F977DCC}" dt="2020-10-26T20:48:12.970" v="200" actId="26606"/>
          <ac:spMkLst>
            <pc:docMk/>
            <pc:sldMk cId="1537255713" sldId="296"/>
            <ac:spMk id="11" creationId="{E223798C-12AD-4B0C-A50C-D676347D67CF}"/>
          </ac:spMkLst>
        </pc:spChg>
        <pc:spChg chg="add del">
          <ac:chgData name="Stephanie Russell" userId="f71637d8-1f63-4a52-8dcf-c8b5f3a85ec9" providerId="ADAL" clId="{3523747D-25EC-4053-A6BA-01191F977DCC}" dt="2020-10-26T20:48:12.970" v="200" actId="26606"/>
          <ac:spMkLst>
            <pc:docMk/>
            <pc:sldMk cId="1537255713" sldId="296"/>
            <ac:spMk id="16" creationId="{2E614F1C-2D93-42D0-B229-768199449923}"/>
          </ac:spMkLst>
        </pc:spChg>
        <pc:picChg chg="mod modCrop">
          <ac:chgData name="Stephanie Russell" userId="f71637d8-1f63-4a52-8dcf-c8b5f3a85ec9" providerId="ADAL" clId="{3523747D-25EC-4053-A6BA-01191F977DCC}" dt="2020-11-03T00:13:58.596" v="215" actId="732"/>
          <ac:picMkLst>
            <pc:docMk/>
            <pc:sldMk cId="1537255713" sldId="296"/>
            <ac:picMk id="4" creationId="{0EAF79BF-8DCC-4FEA-A80F-161E41EAB9D8}"/>
          </ac:picMkLst>
        </pc:picChg>
      </pc:sldChg>
      <pc:sldChg chg="modSp">
        <pc:chgData name="Stephanie Russell" userId="f71637d8-1f63-4a52-8dcf-c8b5f3a85ec9" providerId="ADAL" clId="{3523747D-25EC-4053-A6BA-01191F977DCC}" dt="2020-11-03T00:14:20.119" v="216" actId="732"/>
        <pc:sldMkLst>
          <pc:docMk/>
          <pc:sldMk cId="3053907389" sldId="306"/>
        </pc:sldMkLst>
        <pc:picChg chg="mod modCrop">
          <ac:chgData name="Stephanie Russell" userId="f71637d8-1f63-4a52-8dcf-c8b5f3a85ec9" providerId="ADAL" clId="{3523747D-25EC-4053-A6BA-01191F977DCC}" dt="2020-11-03T00:14:20.119" v="216" actId="732"/>
          <ac:picMkLst>
            <pc:docMk/>
            <pc:sldMk cId="3053907389" sldId="306"/>
            <ac:picMk id="16" creationId="{19966562-8254-40AB-A260-38B67CFE0853}"/>
          </ac:picMkLst>
        </pc:picChg>
      </pc:sldChg>
      <pc:sldChg chg="delSp modSp add del setBg delDesignElem">
        <pc:chgData name="Stephanie Russell" userId="f71637d8-1f63-4a52-8dcf-c8b5f3a85ec9" providerId="ADAL" clId="{3523747D-25EC-4053-A6BA-01191F977DCC}" dt="2020-10-26T20:46:44.048" v="184" actId="2696"/>
        <pc:sldMkLst>
          <pc:docMk/>
          <pc:sldMk cId="3823136911" sldId="307"/>
        </pc:sldMkLst>
        <pc:spChg chg="mod">
          <ac:chgData name="Stephanie Russell" userId="f71637d8-1f63-4a52-8dcf-c8b5f3a85ec9" providerId="ADAL" clId="{3523747D-25EC-4053-A6BA-01191F977DCC}" dt="2020-10-26T20:46:23.629" v="183"/>
          <ac:spMkLst>
            <pc:docMk/>
            <pc:sldMk cId="3823136911" sldId="307"/>
            <ac:spMk id="7" creationId="{428769B0-C1F1-43EA-AC0F-7A5F5458151C}"/>
          </ac:spMkLst>
        </pc:spChg>
        <pc:spChg chg="del">
          <ac:chgData name="Stephanie Russell" userId="f71637d8-1f63-4a52-8dcf-c8b5f3a85ec9" providerId="ADAL" clId="{3523747D-25EC-4053-A6BA-01191F977DCC}" dt="2020-10-26T20:46:03.533" v="182"/>
          <ac:spMkLst>
            <pc:docMk/>
            <pc:sldMk cId="3823136911" sldId="307"/>
            <ac:spMk id="81" creationId="{D5391212-5277-4C05-9E96-E724C9611343}"/>
          </ac:spMkLst>
        </pc:spChg>
        <pc:spChg chg="del">
          <ac:chgData name="Stephanie Russell" userId="f71637d8-1f63-4a52-8dcf-c8b5f3a85ec9" providerId="ADAL" clId="{3523747D-25EC-4053-A6BA-01191F977DCC}" dt="2020-10-26T20:46:03.533" v="182"/>
          <ac:spMkLst>
            <pc:docMk/>
            <pc:sldMk cId="3823136911" sldId="307"/>
            <ac:spMk id="82" creationId="{DE09615D-24FD-4086-87D4-3BC6FF4383AD}"/>
          </ac:spMkLst>
        </pc:spChg>
        <pc:spChg chg="del">
          <ac:chgData name="Stephanie Russell" userId="f71637d8-1f63-4a52-8dcf-c8b5f3a85ec9" providerId="ADAL" clId="{3523747D-25EC-4053-A6BA-01191F977DCC}" dt="2020-10-26T20:46:03.533" v="182"/>
          <ac:spMkLst>
            <pc:docMk/>
            <pc:sldMk cId="3823136911" sldId="307"/>
            <ac:spMk id="83" creationId="{0B331F10-0144-4133-AB48-EDEFB354650F}"/>
          </ac:spMkLst>
        </pc:spChg>
        <pc:spChg chg="del">
          <ac:chgData name="Stephanie Russell" userId="f71637d8-1f63-4a52-8dcf-c8b5f3a85ec9" providerId="ADAL" clId="{3523747D-25EC-4053-A6BA-01191F977DCC}" dt="2020-10-26T20:46:03.533" v="182"/>
          <ac:spMkLst>
            <pc:docMk/>
            <pc:sldMk cId="3823136911" sldId="307"/>
            <ac:spMk id="85" creationId="{68C00EAE-4816-44D0-8DA9-3F070179BAB0}"/>
          </ac:spMkLst>
        </pc:spChg>
        <pc:picChg chg="del">
          <ac:chgData name="Stephanie Russell" userId="f71637d8-1f63-4a52-8dcf-c8b5f3a85ec9" providerId="ADAL" clId="{3523747D-25EC-4053-A6BA-01191F977DCC}" dt="2020-10-26T20:46:03.533" v="182"/>
          <ac:picMkLst>
            <pc:docMk/>
            <pc:sldMk cId="3823136911" sldId="307"/>
            <ac:picMk id="84" creationId="{2CD1987F-8813-4F4A-BE57-BB00FB4F081B}"/>
          </ac:picMkLst>
        </pc:picChg>
      </pc:sldChg>
    </pc:docChg>
  </pc:docChgLst>
  <pc:docChgLst>
    <pc:chgData name="Janet Wragge" userId="9c17e57b-05dc-4c19-abae-85023c845f31" providerId="ADAL" clId="{F2AFAA6D-4D4F-44AF-B9FD-4EE1ADDEC794}"/>
    <pc:docChg chg="custSel modSld">
      <pc:chgData name="Janet Wragge" userId="9c17e57b-05dc-4c19-abae-85023c845f31" providerId="ADAL" clId="{F2AFAA6D-4D4F-44AF-B9FD-4EE1ADDEC794}" dt="2020-10-28T18:17:41.668" v="82" actId="255"/>
      <pc:docMkLst>
        <pc:docMk/>
      </pc:docMkLst>
      <pc:sldChg chg="modSp">
        <pc:chgData name="Janet Wragge" userId="9c17e57b-05dc-4c19-abae-85023c845f31" providerId="ADAL" clId="{F2AFAA6D-4D4F-44AF-B9FD-4EE1ADDEC794}" dt="2020-10-14T17:11:49.535" v="11" actId="207"/>
        <pc:sldMkLst>
          <pc:docMk/>
          <pc:sldMk cId="1061128914" sldId="256"/>
        </pc:sldMkLst>
        <pc:spChg chg="mod">
          <ac:chgData name="Janet Wragge" userId="9c17e57b-05dc-4c19-abae-85023c845f31" providerId="ADAL" clId="{F2AFAA6D-4D4F-44AF-B9FD-4EE1ADDEC794}" dt="2020-10-14T17:11:49.535" v="11" actId="207"/>
          <ac:spMkLst>
            <pc:docMk/>
            <pc:sldMk cId="1061128914" sldId="256"/>
            <ac:spMk id="3" creationId="{5991144A-7334-4DE7-85DE-F01E4BC27062}"/>
          </ac:spMkLst>
        </pc:spChg>
      </pc:sldChg>
      <pc:sldChg chg="addSp delSp modSp">
        <pc:chgData name="Janet Wragge" userId="9c17e57b-05dc-4c19-abae-85023c845f31" providerId="ADAL" clId="{F2AFAA6D-4D4F-44AF-B9FD-4EE1ADDEC794}" dt="2020-10-14T20:27:01.929" v="77" actId="20577"/>
        <pc:sldMkLst>
          <pc:docMk/>
          <pc:sldMk cId="628440327" sldId="257"/>
        </pc:sldMkLst>
        <pc:spChg chg="mod">
          <ac:chgData name="Janet Wragge" userId="9c17e57b-05dc-4c19-abae-85023c845f31" providerId="ADAL" clId="{F2AFAA6D-4D4F-44AF-B9FD-4EE1ADDEC794}" dt="2020-10-14T20:27:01.929" v="77" actId="20577"/>
          <ac:spMkLst>
            <pc:docMk/>
            <pc:sldMk cId="628440327" sldId="257"/>
            <ac:spMk id="3" creationId="{33EADCCD-3EDF-481A-B479-55CAAFC6EB43}"/>
          </ac:spMkLst>
        </pc:spChg>
        <pc:spChg chg="add del mod">
          <ac:chgData name="Janet Wragge" userId="9c17e57b-05dc-4c19-abae-85023c845f31" providerId="ADAL" clId="{F2AFAA6D-4D4F-44AF-B9FD-4EE1ADDEC794}" dt="2020-10-14T20:21:24.660" v="65" actId="478"/>
          <ac:spMkLst>
            <pc:docMk/>
            <pc:sldMk cId="628440327" sldId="257"/>
            <ac:spMk id="6" creationId="{399D8A4C-C4F6-4C71-B386-354B44D46823}"/>
          </ac:spMkLst>
        </pc:spChg>
        <pc:spChg chg="add mod">
          <ac:chgData name="Janet Wragge" userId="9c17e57b-05dc-4c19-abae-85023c845f31" providerId="ADAL" clId="{F2AFAA6D-4D4F-44AF-B9FD-4EE1ADDEC794}" dt="2020-10-14T20:26:57.019" v="76" actId="1076"/>
          <ac:spMkLst>
            <pc:docMk/>
            <pc:sldMk cId="628440327" sldId="257"/>
            <ac:spMk id="11" creationId="{3D41FF49-88FC-4B04-8180-8A7C74E38AC1}"/>
          </ac:spMkLst>
        </pc:spChg>
        <pc:picChg chg="add del mod">
          <ac:chgData name="Janet Wragge" userId="9c17e57b-05dc-4c19-abae-85023c845f31" providerId="ADAL" clId="{F2AFAA6D-4D4F-44AF-B9FD-4EE1ADDEC794}" dt="2020-10-14T20:21:24.660" v="65" actId="478"/>
          <ac:picMkLst>
            <pc:docMk/>
            <pc:sldMk cId="628440327" sldId="257"/>
            <ac:picMk id="5" creationId="{CAC2200A-1915-4849-98CE-91FAD58D4B4B}"/>
          </ac:picMkLst>
        </pc:picChg>
        <pc:picChg chg="add mod">
          <ac:chgData name="Janet Wragge" userId="9c17e57b-05dc-4c19-abae-85023c845f31" providerId="ADAL" clId="{F2AFAA6D-4D4F-44AF-B9FD-4EE1ADDEC794}" dt="2020-10-14T20:26:49.100" v="74" actId="14100"/>
          <ac:picMkLst>
            <pc:docMk/>
            <pc:sldMk cId="628440327" sldId="257"/>
            <ac:picMk id="9" creationId="{FD922902-7454-464A-AFE9-386E041A8840}"/>
          </ac:picMkLst>
        </pc:picChg>
      </pc:sldChg>
      <pc:sldChg chg="modSp">
        <pc:chgData name="Janet Wragge" userId="9c17e57b-05dc-4c19-abae-85023c845f31" providerId="ADAL" clId="{F2AFAA6D-4D4F-44AF-B9FD-4EE1ADDEC794}" dt="2020-10-16T17:17:07.300" v="79" actId="732"/>
        <pc:sldMkLst>
          <pc:docMk/>
          <pc:sldMk cId="427252244" sldId="280"/>
        </pc:sldMkLst>
        <pc:spChg chg="mod">
          <ac:chgData name="Janet Wragge" userId="9c17e57b-05dc-4c19-abae-85023c845f31" providerId="ADAL" clId="{F2AFAA6D-4D4F-44AF-B9FD-4EE1ADDEC794}" dt="2020-10-14T17:12:37.305" v="13" actId="207"/>
          <ac:spMkLst>
            <pc:docMk/>
            <pc:sldMk cId="427252244" sldId="280"/>
            <ac:spMk id="3" creationId="{B4144130-1412-4D1F-BEA5-E1E3A2CCB4F3}"/>
          </ac:spMkLst>
        </pc:spChg>
        <pc:picChg chg="mod modCrop">
          <ac:chgData name="Janet Wragge" userId="9c17e57b-05dc-4c19-abae-85023c845f31" providerId="ADAL" clId="{F2AFAA6D-4D4F-44AF-B9FD-4EE1ADDEC794}" dt="2020-10-16T17:17:07.300" v="79" actId="732"/>
          <ac:picMkLst>
            <pc:docMk/>
            <pc:sldMk cId="427252244" sldId="280"/>
            <ac:picMk id="5" creationId="{BFFE084D-0AC3-492C-AF12-9557A070AA6C}"/>
          </ac:picMkLst>
        </pc:picChg>
      </pc:sldChg>
      <pc:sldChg chg="modSp">
        <pc:chgData name="Janet Wragge" userId="9c17e57b-05dc-4c19-abae-85023c845f31" providerId="ADAL" clId="{F2AFAA6D-4D4F-44AF-B9FD-4EE1ADDEC794}" dt="2020-10-28T18:17:41.668" v="82" actId="255"/>
        <pc:sldMkLst>
          <pc:docMk/>
          <pc:sldMk cId="2874502932" sldId="282"/>
        </pc:sldMkLst>
        <pc:spChg chg="mod">
          <ac:chgData name="Janet Wragge" userId="9c17e57b-05dc-4c19-abae-85023c845f31" providerId="ADAL" clId="{F2AFAA6D-4D4F-44AF-B9FD-4EE1ADDEC794}" dt="2020-10-28T18:17:41.668" v="82" actId="255"/>
          <ac:spMkLst>
            <pc:docMk/>
            <pc:sldMk cId="2874502932" sldId="282"/>
            <ac:spMk id="5" creationId="{2CDB2BAB-2FD3-4949-8965-4C327C3938FD}"/>
          </ac:spMkLst>
        </pc:spChg>
      </pc:sldChg>
      <pc:sldChg chg="modSp modNotesTx">
        <pc:chgData name="Janet Wragge" userId="9c17e57b-05dc-4c19-abae-85023c845f31" providerId="ADAL" clId="{F2AFAA6D-4D4F-44AF-B9FD-4EE1ADDEC794}" dt="2020-10-14T20:27:58.092" v="78" actId="1076"/>
        <pc:sldMkLst>
          <pc:docMk/>
          <pc:sldMk cId="3118377109" sldId="288"/>
        </pc:sldMkLst>
        <pc:spChg chg="mod">
          <ac:chgData name="Janet Wragge" userId="9c17e57b-05dc-4c19-abae-85023c845f31" providerId="ADAL" clId="{F2AFAA6D-4D4F-44AF-B9FD-4EE1ADDEC794}" dt="2020-10-14T18:43:54.340" v="25" actId="1076"/>
          <ac:spMkLst>
            <pc:docMk/>
            <pc:sldMk cId="3118377109" sldId="288"/>
            <ac:spMk id="2" creationId="{6AFAA8D4-8900-4204-A96C-815F1D3674A5}"/>
          </ac:spMkLst>
        </pc:spChg>
        <pc:spChg chg="mod">
          <ac:chgData name="Janet Wragge" userId="9c17e57b-05dc-4c19-abae-85023c845f31" providerId="ADAL" clId="{F2AFAA6D-4D4F-44AF-B9FD-4EE1ADDEC794}" dt="2020-10-14T18:44:19.751" v="28" actId="207"/>
          <ac:spMkLst>
            <pc:docMk/>
            <pc:sldMk cId="3118377109" sldId="288"/>
            <ac:spMk id="7" creationId="{9037AAB3-E151-46E4-BCBD-F46DBB0DA30A}"/>
          </ac:spMkLst>
        </pc:spChg>
        <pc:picChg chg="mod">
          <ac:chgData name="Janet Wragge" userId="9c17e57b-05dc-4c19-abae-85023c845f31" providerId="ADAL" clId="{F2AFAA6D-4D4F-44AF-B9FD-4EE1ADDEC794}" dt="2020-10-14T20:27:58.092" v="78" actId="1076"/>
          <ac:picMkLst>
            <pc:docMk/>
            <pc:sldMk cId="3118377109" sldId="288"/>
            <ac:picMk id="4" creationId="{72032F1E-A108-4D22-814D-E51430A553FE}"/>
          </ac:picMkLst>
        </pc:picChg>
      </pc:sldChg>
      <pc:sldChg chg="addSp modSp">
        <pc:chgData name="Janet Wragge" userId="9c17e57b-05dc-4c19-abae-85023c845f31" providerId="ADAL" clId="{F2AFAA6D-4D4F-44AF-B9FD-4EE1ADDEC794}" dt="2020-10-14T18:46:32.110" v="58" actId="1076"/>
        <pc:sldMkLst>
          <pc:docMk/>
          <pc:sldMk cId="3672371690" sldId="295"/>
        </pc:sldMkLst>
        <pc:spChg chg="add mod">
          <ac:chgData name="Janet Wragge" userId="9c17e57b-05dc-4c19-abae-85023c845f31" providerId="ADAL" clId="{F2AFAA6D-4D4F-44AF-B9FD-4EE1ADDEC794}" dt="2020-10-14T18:46:32.110" v="58" actId="1076"/>
          <ac:spMkLst>
            <pc:docMk/>
            <pc:sldMk cId="3672371690" sldId="295"/>
            <ac:spMk id="3" creationId="{EFA23A23-DCBB-4875-BCA3-B5140A3460A7}"/>
          </ac:spMkLst>
        </pc:spChg>
        <pc:picChg chg="mod">
          <ac:chgData name="Janet Wragge" userId="9c17e57b-05dc-4c19-abae-85023c845f31" providerId="ADAL" clId="{F2AFAA6D-4D4F-44AF-B9FD-4EE1ADDEC794}" dt="2020-10-14T18:45:02.406" v="30" actId="14100"/>
          <ac:picMkLst>
            <pc:docMk/>
            <pc:sldMk cId="3672371690" sldId="295"/>
            <ac:picMk id="5" creationId="{22AF6781-0569-4EE6-B37D-929C4CDCC62E}"/>
          </ac:picMkLst>
        </pc:picChg>
      </pc:sldChg>
      <pc:sldChg chg="modSp">
        <pc:chgData name="Janet Wragge" userId="9c17e57b-05dc-4c19-abae-85023c845f31" providerId="ADAL" clId="{F2AFAA6D-4D4F-44AF-B9FD-4EE1ADDEC794}" dt="2020-10-13T19:53:39.278" v="3" actId="12"/>
        <pc:sldMkLst>
          <pc:docMk/>
          <pc:sldMk cId="1195375060" sldId="299"/>
        </pc:sldMkLst>
        <pc:spChg chg="mod">
          <ac:chgData name="Janet Wragge" userId="9c17e57b-05dc-4c19-abae-85023c845f31" providerId="ADAL" clId="{F2AFAA6D-4D4F-44AF-B9FD-4EE1ADDEC794}" dt="2020-10-13T19:53:39.278" v="3" actId="12"/>
          <ac:spMkLst>
            <pc:docMk/>
            <pc:sldMk cId="1195375060" sldId="299"/>
            <ac:spMk id="3" creationId="{33EADCCD-3EDF-481A-B479-55CAAFC6EB43}"/>
          </ac:spMkLst>
        </pc:spChg>
      </pc:sldChg>
      <pc:sldChg chg="modSp">
        <pc:chgData name="Janet Wragge" userId="9c17e57b-05dc-4c19-abae-85023c845f31" providerId="ADAL" clId="{F2AFAA6D-4D4F-44AF-B9FD-4EE1ADDEC794}" dt="2020-10-16T17:17:29.814" v="80" actId="20577"/>
        <pc:sldMkLst>
          <pc:docMk/>
          <pc:sldMk cId="1061225343" sldId="302"/>
        </pc:sldMkLst>
        <pc:spChg chg="mod">
          <ac:chgData name="Janet Wragge" userId="9c17e57b-05dc-4c19-abae-85023c845f31" providerId="ADAL" clId="{F2AFAA6D-4D4F-44AF-B9FD-4EE1ADDEC794}" dt="2020-10-16T17:17:29.814" v="80" actId="20577"/>
          <ac:spMkLst>
            <pc:docMk/>
            <pc:sldMk cId="1061225343" sldId="302"/>
            <ac:spMk id="3" creationId="{85645FE1-3442-4CAF-9DD0-4CFD8B30CC69}"/>
          </ac:spMkLst>
        </pc:spChg>
        <pc:spChg chg="mod">
          <ac:chgData name="Janet Wragge" userId="9c17e57b-05dc-4c19-abae-85023c845f31" providerId="ADAL" clId="{F2AFAA6D-4D4F-44AF-B9FD-4EE1ADDEC794}" dt="2020-10-14T17:12:52.302" v="15" actId="255"/>
          <ac:spMkLst>
            <pc:docMk/>
            <pc:sldMk cId="1061225343" sldId="302"/>
            <ac:spMk id="6" creationId="{73A4F93E-717F-473F-8627-B443EA179F44}"/>
          </ac:spMkLst>
        </pc:spChg>
      </pc:sldChg>
      <pc:sldChg chg="modSp">
        <pc:chgData name="Janet Wragge" userId="9c17e57b-05dc-4c19-abae-85023c845f31" providerId="ADAL" clId="{F2AFAA6D-4D4F-44AF-B9FD-4EE1ADDEC794}" dt="2020-10-14T17:13:09.623" v="17" actId="207"/>
        <pc:sldMkLst>
          <pc:docMk/>
          <pc:sldMk cId="3868890876" sldId="303"/>
        </pc:sldMkLst>
        <pc:spChg chg="mod">
          <ac:chgData name="Janet Wragge" userId="9c17e57b-05dc-4c19-abae-85023c845f31" providerId="ADAL" clId="{F2AFAA6D-4D4F-44AF-B9FD-4EE1ADDEC794}" dt="2020-10-14T17:13:04.854" v="16" actId="207"/>
          <ac:spMkLst>
            <pc:docMk/>
            <pc:sldMk cId="3868890876" sldId="303"/>
            <ac:spMk id="6" creationId="{78490B4F-3460-4104-B0C8-1B4AC897010C}"/>
          </ac:spMkLst>
        </pc:spChg>
        <pc:spChg chg="mod">
          <ac:chgData name="Janet Wragge" userId="9c17e57b-05dc-4c19-abae-85023c845f31" providerId="ADAL" clId="{F2AFAA6D-4D4F-44AF-B9FD-4EE1ADDEC794}" dt="2020-10-14T17:13:09.623" v="17" actId="207"/>
          <ac:spMkLst>
            <pc:docMk/>
            <pc:sldMk cId="3868890876" sldId="303"/>
            <ac:spMk id="7" creationId="{2C138CCD-7AC0-4D3F-9A84-517A9BBB5BAA}"/>
          </ac:spMkLst>
        </pc:spChg>
      </pc:sldChg>
      <pc:sldChg chg="modNotesTx">
        <pc:chgData name="Janet Wragge" userId="9c17e57b-05dc-4c19-abae-85023c845f31" providerId="ADAL" clId="{F2AFAA6D-4D4F-44AF-B9FD-4EE1ADDEC794}" dt="2020-10-13T19:54:02.034" v="10" actId="20577"/>
        <pc:sldMkLst>
          <pc:docMk/>
          <pc:sldMk cId="3053907389" sldId="306"/>
        </pc:sldMkLst>
      </pc:sldChg>
    </pc:docChg>
  </pc:docChgLst>
  <pc:docChgLst>
    <pc:chgData name="Kay Mobley" userId="S::kmobley_acsd1.org#ext#@wyaitc.onmicrosoft.com::2bc411c9-e0b0-42ef-ad9e-fadd51b693a5" providerId="AD" clId="Web-{7069A6EB-3C38-BD74-AD42-BE1CF5DDA340}"/>
    <pc:docChg chg="modSld">
      <pc:chgData name="Kay Mobley" userId="S::kmobley_acsd1.org#ext#@wyaitc.onmicrosoft.com::2bc411c9-e0b0-42ef-ad9e-fadd51b693a5" providerId="AD" clId="Web-{7069A6EB-3C38-BD74-AD42-BE1CF5DDA340}" dt="2020-11-19T02:23:30.153" v="35" actId="20577"/>
      <pc:docMkLst>
        <pc:docMk/>
      </pc:docMkLst>
      <pc:sldChg chg="modSp">
        <pc:chgData name="Kay Mobley" userId="S::kmobley_acsd1.org#ext#@wyaitc.onmicrosoft.com::2bc411c9-e0b0-42ef-ad9e-fadd51b693a5" providerId="AD" clId="Web-{7069A6EB-3C38-BD74-AD42-BE1CF5DDA340}" dt="2020-11-19T02:21:26.419" v="17" actId="20577"/>
        <pc:sldMkLst>
          <pc:docMk/>
          <pc:sldMk cId="1061128914" sldId="256"/>
        </pc:sldMkLst>
        <pc:spChg chg="mod">
          <ac:chgData name="Kay Mobley" userId="S::kmobley_acsd1.org#ext#@wyaitc.onmicrosoft.com::2bc411c9-e0b0-42ef-ad9e-fadd51b693a5" providerId="AD" clId="Web-{7069A6EB-3C38-BD74-AD42-BE1CF5DDA340}" dt="2020-11-19T02:21:26.419" v="17" actId="20577"/>
          <ac:spMkLst>
            <pc:docMk/>
            <pc:sldMk cId="1061128914" sldId="256"/>
            <ac:spMk id="3" creationId="{5991144A-7334-4DE7-85DE-F01E4BC27062}"/>
          </ac:spMkLst>
        </pc:spChg>
      </pc:sldChg>
      <pc:sldChg chg="modSp">
        <pc:chgData name="Kay Mobley" userId="S::kmobley_acsd1.org#ext#@wyaitc.onmicrosoft.com::2bc411c9-e0b0-42ef-ad9e-fadd51b693a5" providerId="AD" clId="Web-{7069A6EB-3C38-BD74-AD42-BE1CF5DDA340}" dt="2020-11-19T02:23:30.153" v="34" actId="20577"/>
        <pc:sldMkLst>
          <pc:docMk/>
          <pc:sldMk cId="2023923398" sldId="261"/>
        </pc:sldMkLst>
        <pc:spChg chg="mod">
          <ac:chgData name="Kay Mobley" userId="S::kmobley_acsd1.org#ext#@wyaitc.onmicrosoft.com::2bc411c9-e0b0-42ef-ad9e-fadd51b693a5" providerId="AD" clId="Web-{7069A6EB-3C38-BD74-AD42-BE1CF5DDA340}" dt="2020-11-19T02:23:30.153" v="34" actId="20577"/>
          <ac:spMkLst>
            <pc:docMk/>
            <pc:sldMk cId="2023923398" sldId="261"/>
            <ac:spMk id="3" creationId="{CB5D4B99-F188-420B-BB1C-57455B37807E}"/>
          </ac:spMkLst>
        </pc:spChg>
      </pc:sldChg>
      <pc:sldChg chg="modSp">
        <pc:chgData name="Kay Mobley" userId="S::kmobley_acsd1.org#ext#@wyaitc.onmicrosoft.com::2bc411c9-e0b0-42ef-ad9e-fadd51b693a5" providerId="AD" clId="Web-{7069A6EB-3C38-BD74-AD42-BE1CF5DDA340}" dt="2020-11-19T02:22:00.435" v="22" actId="20577"/>
        <pc:sldMkLst>
          <pc:docMk/>
          <pc:sldMk cId="345049661" sldId="263"/>
        </pc:sldMkLst>
        <pc:spChg chg="mod">
          <ac:chgData name="Kay Mobley" userId="S::kmobley_acsd1.org#ext#@wyaitc.onmicrosoft.com::2bc411c9-e0b0-42ef-ad9e-fadd51b693a5" providerId="AD" clId="Web-{7069A6EB-3C38-BD74-AD42-BE1CF5DDA340}" dt="2020-11-19T02:22:00.435" v="22" actId="20577"/>
          <ac:spMkLst>
            <pc:docMk/>
            <pc:sldMk cId="345049661" sldId="263"/>
            <ac:spMk id="3" creationId="{CB5D4B99-F188-420B-BB1C-57455B37807E}"/>
          </ac:spMkLst>
        </pc:spChg>
      </pc:sldChg>
    </pc:docChg>
  </pc:docChgLst>
  <pc:docChgLst>
    <pc:chgData name="Stephanie Russell" userId="f71637d8-1f63-4a52-8dcf-c8b5f3a85ec9" providerId="ADAL" clId="{B2049343-BF6B-4E56-8460-4113F3037D8D}"/>
    <pc:docChg chg="delSld modSld">
      <pc:chgData name="Stephanie Russell" userId="f71637d8-1f63-4a52-8dcf-c8b5f3a85ec9" providerId="ADAL" clId="{B2049343-BF6B-4E56-8460-4113F3037D8D}" dt="2020-11-24T21:30:39.182" v="31" actId="2696"/>
      <pc:docMkLst>
        <pc:docMk/>
      </pc:docMkLst>
      <pc:sldChg chg="modNotesTx">
        <pc:chgData name="Stephanie Russell" userId="f71637d8-1f63-4a52-8dcf-c8b5f3a85ec9" providerId="ADAL" clId="{B2049343-BF6B-4E56-8460-4113F3037D8D}" dt="2020-11-24T21:30:06.678" v="30" actId="20577"/>
        <pc:sldMkLst>
          <pc:docMk/>
          <pc:sldMk cId="345049661" sldId="263"/>
        </pc:sldMkLst>
      </pc:sldChg>
      <pc:sldChg chg="del">
        <pc:chgData name="Stephanie Russell" userId="f71637d8-1f63-4a52-8dcf-c8b5f3a85ec9" providerId="ADAL" clId="{B2049343-BF6B-4E56-8460-4113F3037D8D}" dt="2020-11-24T21:30:39.182" v="31" actId="2696"/>
        <pc:sldMkLst>
          <pc:docMk/>
          <pc:sldMk cId="2874502932" sldId="282"/>
        </pc:sldMkLst>
      </pc:sldChg>
    </pc:docChg>
  </pc:docChgLst>
  <pc:docChgLst>
    <pc:chgData name="Kay Mobley" userId="S::kmobley_acsd1.org#ext#@wyaitc.onmicrosoft.com::2bc411c9-e0b0-42ef-ad9e-fadd51b693a5" providerId="AD" clId="Web-{51290B09-FDBE-009E-7410-F22FEF454601}"/>
    <pc:docChg chg="modSld">
      <pc:chgData name="Kay Mobley" userId="S::kmobley_acsd1.org#ext#@wyaitc.onmicrosoft.com::2bc411c9-e0b0-42ef-ad9e-fadd51b693a5" providerId="AD" clId="Web-{51290B09-FDBE-009E-7410-F22FEF454601}" dt="2020-11-03T20:33:45.117" v="33" actId="20577"/>
      <pc:docMkLst>
        <pc:docMk/>
      </pc:docMkLst>
      <pc:sldChg chg="modSp">
        <pc:chgData name="Kay Mobley" userId="S::kmobley_acsd1.org#ext#@wyaitc.onmicrosoft.com::2bc411c9-e0b0-42ef-ad9e-fadd51b693a5" providerId="AD" clId="Web-{51290B09-FDBE-009E-7410-F22FEF454601}" dt="2020-11-03T20:29:43.319" v="2" actId="20577"/>
        <pc:sldMkLst>
          <pc:docMk/>
          <pc:sldMk cId="1061128914" sldId="256"/>
        </pc:sldMkLst>
        <pc:spChg chg="mod">
          <ac:chgData name="Kay Mobley" userId="S::kmobley_acsd1.org#ext#@wyaitc.onmicrosoft.com::2bc411c9-e0b0-42ef-ad9e-fadd51b693a5" providerId="AD" clId="Web-{51290B09-FDBE-009E-7410-F22FEF454601}" dt="2020-11-03T20:29:43.319" v="2" actId="20577"/>
          <ac:spMkLst>
            <pc:docMk/>
            <pc:sldMk cId="1061128914" sldId="256"/>
            <ac:spMk id="3" creationId="{5991144A-7334-4DE7-85DE-F01E4BC27062}"/>
          </ac:spMkLst>
        </pc:spChg>
      </pc:sldChg>
      <pc:sldChg chg="modSp">
        <pc:chgData name="Kay Mobley" userId="S::kmobley_acsd1.org#ext#@wyaitc.onmicrosoft.com::2bc411c9-e0b0-42ef-ad9e-fadd51b693a5" providerId="AD" clId="Web-{51290B09-FDBE-009E-7410-F22FEF454601}" dt="2020-11-03T20:31:13.960" v="8" actId="20577"/>
        <pc:sldMkLst>
          <pc:docMk/>
          <pc:sldMk cId="2023923398" sldId="261"/>
        </pc:sldMkLst>
        <pc:spChg chg="mod">
          <ac:chgData name="Kay Mobley" userId="S::kmobley_acsd1.org#ext#@wyaitc.onmicrosoft.com::2bc411c9-e0b0-42ef-ad9e-fadd51b693a5" providerId="AD" clId="Web-{51290B09-FDBE-009E-7410-F22FEF454601}" dt="2020-11-03T20:31:13.960" v="8" actId="20577"/>
          <ac:spMkLst>
            <pc:docMk/>
            <pc:sldMk cId="2023923398" sldId="261"/>
            <ac:spMk id="3" creationId="{CB5D4B99-F188-420B-BB1C-57455B37807E}"/>
          </ac:spMkLst>
        </pc:spChg>
      </pc:sldChg>
      <pc:sldChg chg="modSp">
        <pc:chgData name="Kay Mobley" userId="S::kmobley_acsd1.org#ext#@wyaitc.onmicrosoft.com::2bc411c9-e0b0-42ef-ad9e-fadd51b693a5" providerId="AD" clId="Web-{51290B09-FDBE-009E-7410-F22FEF454601}" dt="2020-11-03T20:33:45.117" v="32" actId="20577"/>
        <pc:sldMkLst>
          <pc:docMk/>
          <pc:sldMk cId="2668070532" sldId="293"/>
        </pc:sldMkLst>
        <pc:spChg chg="mod">
          <ac:chgData name="Kay Mobley" userId="S::kmobley_acsd1.org#ext#@wyaitc.onmicrosoft.com::2bc411c9-e0b0-42ef-ad9e-fadd51b693a5" providerId="AD" clId="Web-{51290B09-FDBE-009E-7410-F22FEF454601}" dt="2020-11-03T20:33:45.117" v="32" actId="20577"/>
          <ac:spMkLst>
            <pc:docMk/>
            <pc:sldMk cId="2668070532" sldId="293"/>
            <ac:spMk id="7" creationId="{428769B0-C1F1-43EA-AC0F-7A5F5458151C}"/>
          </ac:spMkLst>
        </pc:spChg>
      </pc:sldChg>
    </pc:docChg>
  </pc:docChgLst>
  <pc:docChgLst>
    <pc:chgData name="Kay Mobley" userId="S::kmobley_acsd1.org#ext#@wyaitc.onmicrosoft.com::2bc411c9-e0b0-42ef-ad9e-fadd51b693a5" providerId="AD" clId="Web-{BD100FD0-A78E-5A12-CDFC-A10AA3C4F268}"/>
    <pc:docChg chg="modSld">
      <pc:chgData name="Kay Mobley" userId="S::kmobley_acsd1.org#ext#@wyaitc.onmicrosoft.com::2bc411c9-e0b0-42ef-ad9e-fadd51b693a5" providerId="AD" clId="Web-{BD100FD0-A78E-5A12-CDFC-A10AA3C4F268}" dt="2020-11-03T20:41:06.081" v="1" actId="20577"/>
      <pc:docMkLst>
        <pc:docMk/>
      </pc:docMkLst>
      <pc:sldChg chg="modSp">
        <pc:chgData name="Kay Mobley" userId="S::kmobley_acsd1.org#ext#@wyaitc.onmicrosoft.com::2bc411c9-e0b0-42ef-ad9e-fadd51b693a5" providerId="AD" clId="Web-{BD100FD0-A78E-5A12-CDFC-A10AA3C4F268}" dt="2020-11-03T20:41:06.081" v="0" actId="20577"/>
        <pc:sldMkLst>
          <pc:docMk/>
          <pc:sldMk cId="628440327" sldId="257"/>
        </pc:sldMkLst>
        <pc:spChg chg="mod">
          <ac:chgData name="Kay Mobley" userId="S::kmobley_acsd1.org#ext#@wyaitc.onmicrosoft.com::2bc411c9-e0b0-42ef-ad9e-fadd51b693a5" providerId="AD" clId="Web-{BD100FD0-A78E-5A12-CDFC-A10AA3C4F268}" dt="2020-11-03T20:41:06.081" v="0" actId="20577"/>
          <ac:spMkLst>
            <pc:docMk/>
            <pc:sldMk cId="628440327" sldId="257"/>
            <ac:spMk id="3" creationId="{33EADCCD-3EDF-481A-B479-55CAAFC6EB43}"/>
          </ac:spMkLst>
        </pc:spChg>
      </pc:sldChg>
    </pc:docChg>
  </pc:docChgLst>
  <pc:docChgLst>
    <pc:chgData name="Dea Kobbe" userId="bdbb0326-6c46-4953-8f19-58851fc23d7b" providerId="ADAL" clId="{CFEA3E5F-C54A-4635-B4F2-9EE0C538D55E}"/>
    <pc:docChg chg="modSld">
      <pc:chgData name="Dea Kobbe" userId="bdbb0326-6c46-4953-8f19-58851fc23d7b" providerId="ADAL" clId="{CFEA3E5F-C54A-4635-B4F2-9EE0C538D55E}" dt="2020-10-14T21:14:31.876" v="33" actId="20577"/>
      <pc:docMkLst>
        <pc:docMk/>
      </pc:docMkLst>
      <pc:sldChg chg="modNotesTx">
        <pc:chgData name="Dea Kobbe" userId="bdbb0326-6c46-4953-8f19-58851fc23d7b" providerId="ADAL" clId="{CFEA3E5F-C54A-4635-B4F2-9EE0C538D55E}" dt="2020-10-14T21:14:17.935" v="29" actId="20577"/>
        <pc:sldMkLst>
          <pc:docMk/>
          <pc:sldMk cId="427252244" sldId="280"/>
        </pc:sldMkLst>
      </pc:sldChg>
      <pc:sldChg chg="modNotesTx">
        <pc:chgData name="Dea Kobbe" userId="bdbb0326-6c46-4953-8f19-58851fc23d7b" providerId="ADAL" clId="{CFEA3E5F-C54A-4635-B4F2-9EE0C538D55E}" dt="2020-10-14T21:03:17.987" v="0" actId="20577"/>
        <pc:sldMkLst>
          <pc:docMk/>
          <pc:sldMk cId="451449075" sldId="284"/>
        </pc:sldMkLst>
      </pc:sldChg>
      <pc:sldChg chg="modNotesTx">
        <pc:chgData name="Dea Kobbe" userId="bdbb0326-6c46-4953-8f19-58851fc23d7b" providerId="ADAL" clId="{CFEA3E5F-C54A-4635-B4F2-9EE0C538D55E}" dt="2020-10-14T21:03:31.369" v="4" actId="20577"/>
        <pc:sldMkLst>
          <pc:docMk/>
          <pc:sldMk cId="2896482273" sldId="286"/>
        </pc:sldMkLst>
      </pc:sldChg>
      <pc:sldChg chg="modNotesTx">
        <pc:chgData name="Dea Kobbe" userId="bdbb0326-6c46-4953-8f19-58851fc23d7b" providerId="ADAL" clId="{CFEA3E5F-C54A-4635-B4F2-9EE0C538D55E}" dt="2020-10-14T21:10:56.998" v="5" actId="20577"/>
        <pc:sldMkLst>
          <pc:docMk/>
          <pc:sldMk cId="2373700375" sldId="287"/>
        </pc:sldMkLst>
      </pc:sldChg>
      <pc:sldChg chg="modNotesTx">
        <pc:chgData name="Dea Kobbe" userId="bdbb0326-6c46-4953-8f19-58851fc23d7b" providerId="ADAL" clId="{CFEA3E5F-C54A-4635-B4F2-9EE0C538D55E}" dt="2020-10-14T21:11:52.727" v="9" actId="20577"/>
        <pc:sldMkLst>
          <pc:docMk/>
          <pc:sldMk cId="3918416190" sldId="290"/>
        </pc:sldMkLst>
      </pc:sldChg>
      <pc:sldChg chg="modNotesTx">
        <pc:chgData name="Dea Kobbe" userId="bdbb0326-6c46-4953-8f19-58851fc23d7b" providerId="ADAL" clId="{CFEA3E5F-C54A-4635-B4F2-9EE0C538D55E}" dt="2020-10-14T21:12:02.798" v="11" actId="20577"/>
        <pc:sldMkLst>
          <pc:docMk/>
          <pc:sldMk cId="4199030783" sldId="291"/>
        </pc:sldMkLst>
      </pc:sldChg>
      <pc:sldChg chg="modNotesTx">
        <pc:chgData name="Dea Kobbe" userId="bdbb0326-6c46-4953-8f19-58851fc23d7b" providerId="ADAL" clId="{CFEA3E5F-C54A-4635-B4F2-9EE0C538D55E}" dt="2020-10-14T21:12:25.416" v="15" actId="20577"/>
        <pc:sldMkLst>
          <pc:docMk/>
          <pc:sldMk cId="2330758350" sldId="292"/>
        </pc:sldMkLst>
      </pc:sldChg>
      <pc:sldChg chg="modNotesTx">
        <pc:chgData name="Dea Kobbe" userId="bdbb0326-6c46-4953-8f19-58851fc23d7b" providerId="ADAL" clId="{CFEA3E5F-C54A-4635-B4F2-9EE0C538D55E}" dt="2020-10-14T21:12:51.454" v="19" actId="20577"/>
        <pc:sldMkLst>
          <pc:docMk/>
          <pc:sldMk cId="2668070532" sldId="293"/>
        </pc:sldMkLst>
      </pc:sldChg>
      <pc:sldChg chg="modNotesTx">
        <pc:chgData name="Dea Kobbe" userId="bdbb0326-6c46-4953-8f19-58851fc23d7b" providerId="ADAL" clId="{CFEA3E5F-C54A-4635-B4F2-9EE0C538D55E}" dt="2020-10-14T21:13:02.308" v="20" actId="20577"/>
        <pc:sldMkLst>
          <pc:docMk/>
          <pc:sldMk cId="3672371690" sldId="295"/>
        </pc:sldMkLst>
      </pc:sldChg>
      <pc:sldChg chg="modNotesTx">
        <pc:chgData name="Dea Kobbe" userId="bdbb0326-6c46-4953-8f19-58851fc23d7b" providerId="ADAL" clId="{CFEA3E5F-C54A-4635-B4F2-9EE0C538D55E}" dt="2020-10-14T21:13:13.172" v="24" actId="20577"/>
        <pc:sldMkLst>
          <pc:docMk/>
          <pc:sldMk cId="1537255713" sldId="296"/>
        </pc:sldMkLst>
      </pc:sldChg>
      <pc:sldChg chg="modNotesTx">
        <pc:chgData name="Dea Kobbe" userId="bdbb0326-6c46-4953-8f19-58851fc23d7b" providerId="ADAL" clId="{CFEA3E5F-C54A-4635-B4F2-9EE0C538D55E}" dt="2020-10-14T21:13:36.433" v="25" actId="20577"/>
        <pc:sldMkLst>
          <pc:docMk/>
          <pc:sldMk cId="2891438703" sldId="298"/>
        </pc:sldMkLst>
      </pc:sldChg>
      <pc:sldChg chg="modNotesTx">
        <pc:chgData name="Dea Kobbe" userId="bdbb0326-6c46-4953-8f19-58851fc23d7b" providerId="ADAL" clId="{CFEA3E5F-C54A-4635-B4F2-9EE0C538D55E}" dt="2020-10-14T21:14:31.876" v="33" actId="20577"/>
        <pc:sldMkLst>
          <pc:docMk/>
          <pc:sldMk cId="3868890876" sldId="303"/>
        </pc:sldMkLst>
      </pc:sldChg>
    </pc:docChg>
  </pc:docChgLst>
  <pc:docChgLst>
    <pc:chgData name="Carolyn Jacobs" userId="56fa0885-c92e-4d3f-9e6d-a3e34eb2e861" providerId="ADAL" clId="{8F7F99A8-C7A1-48A1-BE6B-4107FD5F0E74}"/>
    <pc:docChg chg="undo custSel addSld modSld sldOrd">
      <pc:chgData name="Carolyn Jacobs" userId="56fa0885-c92e-4d3f-9e6d-a3e34eb2e861" providerId="ADAL" clId="{8F7F99A8-C7A1-48A1-BE6B-4107FD5F0E74}" dt="2020-10-14T17:58:05.189" v="247" actId="1076"/>
      <pc:docMkLst>
        <pc:docMk/>
      </pc:docMkLst>
      <pc:sldChg chg="modSp">
        <pc:chgData name="Carolyn Jacobs" userId="56fa0885-c92e-4d3f-9e6d-a3e34eb2e861" providerId="ADAL" clId="{8F7F99A8-C7A1-48A1-BE6B-4107FD5F0E74}" dt="2020-10-14T17:50:37.721" v="221" actId="16037"/>
        <pc:sldMkLst>
          <pc:docMk/>
          <pc:sldMk cId="1061128914" sldId="256"/>
        </pc:sldMkLst>
        <pc:spChg chg="mod">
          <ac:chgData name="Carolyn Jacobs" userId="56fa0885-c92e-4d3f-9e6d-a3e34eb2e861" providerId="ADAL" clId="{8F7F99A8-C7A1-48A1-BE6B-4107FD5F0E74}" dt="2020-10-14T17:50:37.721" v="221" actId="16037"/>
          <ac:spMkLst>
            <pc:docMk/>
            <pc:sldMk cId="1061128914" sldId="256"/>
            <ac:spMk id="3" creationId="{5991144A-7334-4DE7-85DE-F01E4BC27062}"/>
          </ac:spMkLst>
        </pc:spChg>
      </pc:sldChg>
      <pc:sldChg chg="ord">
        <pc:chgData name="Carolyn Jacobs" userId="56fa0885-c92e-4d3f-9e6d-a3e34eb2e861" providerId="ADAL" clId="{8F7F99A8-C7A1-48A1-BE6B-4107FD5F0E74}" dt="2020-10-12T20:20:30.834" v="0"/>
        <pc:sldMkLst>
          <pc:docMk/>
          <pc:sldMk cId="345049661" sldId="263"/>
        </pc:sldMkLst>
      </pc:sldChg>
      <pc:sldChg chg="modNotesTx">
        <pc:chgData name="Carolyn Jacobs" userId="56fa0885-c92e-4d3f-9e6d-a3e34eb2e861" providerId="ADAL" clId="{8F7F99A8-C7A1-48A1-BE6B-4107FD5F0E74}" dt="2020-10-12T20:38:48.595" v="76" actId="20577"/>
        <pc:sldMkLst>
          <pc:docMk/>
          <pc:sldMk cId="427252244" sldId="280"/>
        </pc:sldMkLst>
      </pc:sldChg>
      <pc:sldChg chg="modNotesTx">
        <pc:chgData name="Carolyn Jacobs" userId="56fa0885-c92e-4d3f-9e6d-a3e34eb2e861" providerId="ADAL" clId="{8F7F99A8-C7A1-48A1-BE6B-4107FD5F0E74}" dt="2020-10-14T17:06:57.759" v="197" actId="20577"/>
        <pc:sldMkLst>
          <pc:docMk/>
          <pc:sldMk cId="451449075" sldId="284"/>
        </pc:sldMkLst>
      </pc:sldChg>
      <pc:sldChg chg="modNotesTx">
        <pc:chgData name="Carolyn Jacobs" userId="56fa0885-c92e-4d3f-9e6d-a3e34eb2e861" providerId="ADAL" clId="{8F7F99A8-C7A1-48A1-BE6B-4107FD5F0E74}" dt="2020-10-14T17:07:23.588" v="198" actId="20577"/>
        <pc:sldMkLst>
          <pc:docMk/>
          <pc:sldMk cId="2373700375" sldId="287"/>
        </pc:sldMkLst>
      </pc:sldChg>
      <pc:sldChg chg="modNotesTx">
        <pc:chgData name="Carolyn Jacobs" userId="56fa0885-c92e-4d3f-9e6d-a3e34eb2e861" providerId="ADAL" clId="{8F7F99A8-C7A1-48A1-BE6B-4107FD5F0E74}" dt="2020-10-14T17:07:35.097" v="199" actId="20577"/>
        <pc:sldMkLst>
          <pc:docMk/>
          <pc:sldMk cId="3118377109" sldId="288"/>
        </pc:sldMkLst>
      </pc:sldChg>
      <pc:sldChg chg="modNotesTx">
        <pc:chgData name="Carolyn Jacobs" userId="56fa0885-c92e-4d3f-9e6d-a3e34eb2e861" providerId="ADAL" clId="{8F7F99A8-C7A1-48A1-BE6B-4107FD5F0E74}" dt="2020-10-14T17:08:23.522" v="218" actId="20577"/>
        <pc:sldMkLst>
          <pc:docMk/>
          <pc:sldMk cId="3672371690" sldId="295"/>
        </pc:sldMkLst>
      </pc:sldChg>
      <pc:sldChg chg="modNotesTx">
        <pc:chgData name="Carolyn Jacobs" userId="56fa0885-c92e-4d3f-9e6d-a3e34eb2e861" providerId="ADAL" clId="{8F7F99A8-C7A1-48A1-BE6B-4107FD5F0E74}" dt="2020-10-14T17:08:35.209" v="219" actId="20577"/>
        <pc:sldMkLst>
          <pc:docMk/>
          <pc:sldMk cId="1537255713" sldId="296"/>
        </pc:sldMkLst>
      </pc:sldChg>
      <pc:sldChg chg="modNotesTx">
        <pc:chgData name="Carolyn Jacobs" userId="56fa0885-c92e-4d3f-9e6d-a3e34eb2e861" providerId="ADAL" clId="{8F7F99A8-C7A1-48A1-BE6B-4107FD5F0E74}" dt="2020-10-14T17:08:47.669" v="220" actId="20577"/>
        <pc:sldMkLst>
          <pc:docMk/>
          <pc:sldMk cId="2891438703" sldId="298"/>
        </pc:sldMkLst>
      </pc:sldChg>
      <pc:sldChg chg="modSp modNotesTx">
        <pc:chgData name="Carolyn Jacobs" userId="56fa0885-c92e-4d3f-9e6d-a3e34eb2e861" providerId="ADAL" clId="{8F7F99A8-C7A1-48A1-BE6B-4107FD5F0E74}" dt="2020-10-14T17:58:05.189" v="247" actId="1076"/>
        <pc:sldMkLst>
          <pc:docMk/>
          <pc:sldMk cId="1061225343" sldId="302"/>
        </pc:sldMkLst>
        <pc:spChg chg="mod">
          <ac:chgData name="Carolyn Jacobs" userId="56fa0885-c92e-4d3f-9e6d-a3e34eb2e861" providerId="ADAL" clId="{8F7F99A8-C7A1-48A1-BE6B-4107FD5F0E74}" dt="2020-10-14T17:57:53.762" v="244" actId="14100"/>
          <ac:spMkLst>
            <pc:docMk/>
            <pc:sldMk cId="1061225343" sldId="302"/>
            <ac:spMk id="2" creationId="{405A0A4F-2E9D-4FC7-8C45-0B6BD5E01F80}"/>
          </ac:spMkLst>
        </pc:spChg>
        <pc:spChg chg="mod">
          <ac:chgData name="Carolyn Jacobs" userId="56fa0885-c92e-4d3f-9e6d-a3e34eb2e861" providerId="ADAL" clId="{8F7F99A8-C7A1-48A1-BE6B-4107FD5F0E74}" dt="2020-10-14T17:57:57.365" v="245" actId="14100"/>
          <ac:spMkLst>
            <pc:docMk/>
            <pc:sldMk cId="1061225343" sldId="302"/>
            <ac:spMk id="3" creationId="{85645FE1-3442-4CAF-9DD0-4CFD8B30CC69}"/>
          </ac:spMkLst>
        </pc:spChg>
        <pc:spChg chg="mod">
          <ac:chgData name="Carolyn Jacobs" userId="56fa0885-c92e-4d3f-9e6d-a3e34eb2e861" providerId="ADAL" clId="{8F7F99A8-C7A1-48A1-BE6B-4107FD5F0E74}" dt="2020-10-14T17:58:05.189" v="247" actId="1076"/>
          <ac:spMkLst>
            <pc:docMk/>
            <pc:sldMk cId="1061225343" sldId="302"/>
            <ac:spMk id="6" creationId="{73A4F93E-717F-473F-8627-B443EA179F44}"/>
          </ac:spMkLst>
        </pc:spChg>
        <pc:picChg chg="mod">
          <ac:chgData name="Carolyn Jacobs" userId="56fa0885-c92e-4d3f-9e6d-a3e34eb2e861" providerId="ADAL" clId="{8F7F99A8-C7A1-48A1-BE6B-4107FD5F0E74}" dt="2020-10-14T17:58:01.284" v="246" actId="1076"/>
          <ac:picMkLst>
            <pc:docMk/>
            <pc:sldMk cId="1061225343" sldId="302"/>
            <ac:picMk id="5" creationId="{66EAAD62-B590-4937-8EA1-0788A3E5F9D9}"/>
          </ac:picMkLst>
        </pc:picChg>
      </pc:sldChg>
      <pc:sldChg chg="modSp modNotesTx">
        <pc:chgData name="Carolyn Jacobs" userId="56fa0885-c92e-4d3f-9e6d-a3e34eb2e861" providerId="ADAL" clId="{8F7F99A8-C7A1-48A1-BE6B-4107FD5F0E74}" dt="2020-10-14T17:56:52.296" v="242" actId="14100"/>
        <pc:sldMkLst>
          <pc:docMk/>
          <pc:sldMk cId="3868890876" sldId="303"/>
        </pc:sldMkLst>
        <pc:spChg chg="mod">
          <ac:chgData name="Carolyn Jacobs" userId="56fa0885-c92e-4d3f-9e6d-a3e34eb2e861" providerId="ADAL" clId="{8F7F99A8-C7A1-48A1-BE6B-4107FD5F0E74}" dt="2020-10-14T17:56:45.637" v="241" actId="14100"/>
          <ac:spMkLst>
            <pc:docMk/>
            <pc:sldMk cId="3868890876" sldId="303"/>
            <ac:spMk id="2" creationId="{405A0A4F-2E9D-4FC7-8C45-0B6BD5E01F80}"/>
          </ac:spMkLst>
        </pc:spChg>
        <pc:spChg chg="mod">
          <ac:chgData name="Carolyn Jacobs" userId="56fa0885-c92e-4d3f-9e6d-a3e34eb2e861" providerId="ADAL" clId="{8F7F99A8-C7A1-48A1-BE6B-4107FD5F0E74}" dt="2020-10-14T17:56:52.296" v="242" actId="14100"/>
          <ac:spMkLst>
            <pc:docMk/>
            <pc:sldMk cId="3868890876" sldId="303"/>
            <ac:spMk id="3" creationId="{85645FE1-3442-4CAF-9DD0-4CFD8B30CC69}"/>
          </ac:spMkLst>
        </pc:spChg>
      </pc:sldChg>
      <pc:sldChg chg="addSp delSp modSp add ord">
        <pc:chgData name="Carolyn Jacobs" userId="56fa0885-c92e-4d3f-9e6d-a3e34eb2e861" providerId="ADAL" clId="{8F7F99A8-C7A1-48A1-BE6B-4107FD5F0E74}" dt="2020-10-12T20:26:14.886" v="59" actId="14100"/>
        <pc:sldMkLst>
          <pc:docMk/>
          <pc:sldMk cId="3053907389" sldId="306"/>
        </pc:sldMkLst>
        <pc:spChg chg="del mod">
          <ac:chgData name="Carolyn Jacobs" userId="56fa0885-c92e-4d3f-9e6d-a3e34eb2e861" providerId="ADAL" clId="{8F7F99A8-C7A1-48A1-BE6B-4107FD5F0E74}" dt="2020-10-12T20:21:49.788" v="11"/>
          <ac:spMkLst>
            <pc:docMk/>
            <pc:sldMk cId="3053907389" sldId="306"/>
            <ac:spMk id="3" creationId="{CB5D4B99-F188-420B-BB1C-57455B37807E}"/>
          </ac:spMkLst>
        </pc:spChg>
        <pc:spChg chg="add del mod">
          <ac:chgData name="Carolyn Jacobs" userId="56fa0885-c92e-4d3f-9e6d-a3e34eb2e861" providerId="ADAL" clId="{8F7F99A8-C7A1-48A1-BE6B-4107FD5F0E74}" dt="2020-10-12T20:25:02.368" v="43" actId="478"/>
          <ac:spMkLst>
            <pc:docMk/>
            <pc:sldMk cId="3053907389" sldId="306"/>
            <ac:spMk id="15" creationId="{E5AAC33E-7A7D-4A98-ADA2-60A97E47735F}"/>
          </ac:spMkLst>
        </pc:spChg>
        <pc:picChg chg="del">
          <ac:chgData name="Carolyn Jacobs" userId="56fa0885-c92e-4d3f-9e6d-a3e34eb2e861" providerId="ADAL" clId="{8F7F99A8-C7A1-48A1-BE6B-4107FD5F0E74}" dt="2020-10-12T20:21:53.825" v="13" actId="478"/>
          <ac:picMkLst>
            <pc:docMk/>
            <pc:sldMk cId="3053907389" sldId="306"/>
            <ac:picMk id="8" creationId="{1023FC65-25F1-4F59-9A39-5B4BF8D27A73}"/>
          </ac:picMkLst>
        </pc:picChg>
        <pc:picChg chg="del">
          <ac:chgData name="Carolyn Jacobs" userId="56fa0885-c92e-4d3f-9e6d-a3e34eb2e861" providerId="ADAL" clId="{8F7F99A8-C7A1-48A1-BE6B-4107FD5F0E74}" dt="2020-10-12T20:21:55.356" v="14" actId="478"/>
          <ac:picMkLst>
            <pc:docMk/>
            <pc:sldMk cId="3053907389" sldId="306"/>
            <ac:picMk id="9" creationId="{1185D8D6-C603-43F9-95EB-6428A46D9DBB}"/>
          </ac:picMkLst>
        </pc:picChg>
        <pc:picChg chg="del">
          <ac:chgData name="Carolyn Jacobs" userId="56fa0885-c92e-4d3f-9e6d-a3e34eb2e861" providerId="ADAL" clId="{8F7F99A8-C7A1-48A1-BE6B-4107FD5F0E74}" dt="2020-10-12T20:21:57.135" v="15" actId="478"/>
          <ac:picMkLst>
            <pc:docMk/>
            <pc:sldMk cId="3053907389" sldId="306"/>
            <ac:picMk id="10" creationId="{DE51E9CD-D951-4717-9D06-E77D3FA6AAF6}"/>
          </ac:picMkLst>
        </pc:picChg>
        <pc:picChg chg="add del mod">
          <ac:chgData name="Carolyn Jacobs" userId="56fa0885-c92e-4d3f-9e6d-a3e34eb2e861" providerId="ADAL" clId="{8F7F99A8-C7A1-48A1-BE6B-4107FD5F0E74}" dt="2020-10-12T20:24:50.899" v="38" actId="478"/>
          <ac:picMkLst>
            <pc:docMk/>
            <pc:sldMk cId="3053907389" sldId="306"/>
            <ac:picMk id="11" creationId="{58C32926-EF4A-4666-971D-2C62383DB0E6}"/>
          </ac:picMkLst>
        </pc:picChg>
        <pc:picChg chg="add mod">
          <ac:chgData name="Carolyn Jacobs" userId="56fa0885-c92e-4d3f-9e6d-a3e34eb2e861" providerId="ADAL" clId="{8F7F99A8-C7A1-48A1-BE6B-4107FD5F0E74}" dt="2020-10-12T20:24:14.966" v="33" actId="1076"/>
          <ac:picMkLst>
            <pc:docMk/>
            <pc:sldMk cId="3053907389" sldId="306"/>
            <ac:picMk id="12" creationId="{FF839DF4-E259-427D-8D44-6645646A7FC9}"/>
          </ac:picMkLst>
        </pc:picChg>
        <pc:picChg chg="add mod modCrop">
          <ac:chgData name="Carolyn Jacobs" userId="56fa0885-c92e-4d3f-9e6d-a3e34eb2e861" providerId="ADAL" clId="{8F7F99A8-C7A1-48A1-BE6B-4107FD5F0E74}" dt="2020-10-12T20:25:36.381" v="53" actId="1076"/>
          <ac:picMkLst>
            <pc:docMk/>
            <pc:sldMk cId="3053907389" sldId="306"/>
            <ac:picMk id="13" creationId="{3E9B8B15-33C3-48D8-A0E2-B25E46B1CCFC}"/>
          </ac:picMkLst>
        </pc:picChg>
        <pc:picChg chg="add mod">
          <ac:chgData name="Carolyn Jacobs" userId="56fa0885-c92e-4d3f-9e6d-a3e34eb2e861" providerId="ADAL" clId="{8F7F99A8-C7A1-48A1-BE6B-4107FD5F0E74}" dt="2020-10-12T20:24:25.609" v="35" actId="1076"/>
          <ac:picMkLst>
            <pc:docMk/>
            <pc:sldMk cId="3053907389" sldId="306"/>
            <ac:picMk id="14" creationId="{274F73E3-8D15-4D77-9722-B91B416DBE6C}"/>
          </ac:picMkLst>
        </pc:picChg>
        <pc:picChg chg="add mod modCrop">
          <ac:chgData name="Carolyn Jacobs" userId="56fa0885-c92e-4d3f-9e6d-a3e34eb2e861" providerId="ADAL" clId="{8F7F99A8-C7A1-48A1-BE6B-4107FD5F0E74}" dt="2020-10-12T20:26:14.886" v="59" actId="14100"/>
          <ac:picMkLst>
            <pc:docMk/>
            <pc:sldMk cId="3053907389" sldId="306"/>
            <ac:picMk id="16" creationId="{19966562-8254-40AB-A260-38B67CFE0853}"/>
          </ac:picMkLst>
        </pc:picChg>
      </pc:sldChg>
    </pc:docChg>
  </pc:docChgLst>
  <pc:docChgLst>
    <pc:chgData name="Kay Mobley" userId="S::kmobley_acsd1.org#ext#@wyaitc.onmicrosoft.com::2bc411c9-e0b0-42ef-ad9e-fadd51b693a5" providerId="AD" clId="Web-{A5CAF519-64E7-EB5C-C786-EEA38A2D9DE8}"/>
    <pc:docChg chg="modSld">
      <pc:chgData name="Kay Mobley" userId="S::kmobley_acsd1.org#ext#@wyaitc.onmicrosoft.com::2bc411c9-e0b0-42ef-ad9e-fadd51b693a5" providerId="AD" clId="Web-{A5CAF519-64E7-EB5C-C786-EEA38A2D9DE8}" dt="2020-11-05T00:06:15.959" v="7" actId="20577"/>
      <pc:docMkLst>
        <pc:docMk/>
      </pc:docMkLst>
      <pc:sldChg chg="modSp">
        <pc:chgData name="Kay Mobley" userId="S::kmobley_acsd1.org#ext#@wyaitc.onmicrosoft.com::2bc411c9-e0b0-42ef-ad9e-fadd51b693a5" providerId="AD" clId="Web-{A5CAF519-64E7-EB5C-C786-EEA38A2D9DE8}" dt="2020-11-05T00:06:13.880" v="5" actId="20577"/>
        <pc:sldMkLst>
          <pc:docMk/>
          <pc:sldMk cId="1061128914" sldId="256"/>
        </pc:sldMkLst>
        <pc:spChg chg="mod">
          <ac:chgData name="Kay Mobley" userId="S::kmobley_acsd1.org#ext#@wyaitc.onmicrosoft.com::2bc411c9-e0b0-42ef-ad9e-fadd51b693a5" providerId="AD" clId="Web-{A5CAF519-64E7-EB5C-C786-EEA38A2D9DE8}" dt="2020-11-05T00:06:13.880" v="5" actId="20577"/>
          <ac:spMkLst>
            <pc:docMk/>
            <pc:sldMk cId="1061128914" sldId="256"/>
            <ac:spMk id="3" creationId="{5991144A-7334-4DE7-85DE-F01E4BC27062}"/>
          </ac:spMkLst>
        </pc:spChg>
      </pc:sldChg>
    </pc:docChg>
  </pc:docChgLst>
  <pc:docChgLst>
    <pc:chgData name="Stephanie Russell" userId="f71637d8-1f63-4a52-8dcf-c8b5f3a85ec9" providerId="ADAL" clId="{5B0BE1B9-F4C9-47AE-B397-69075D0CE38F}"/>
    <pc:docChg chg="modSld">
      <pc:chgData name="Stephanie Russell" userId="f71637d8-1f63-4a52-8dcf-c8b5f3a85ec9" providerId="ADAL" clId="{5B0BE1B9-F4C9-47AE-B397-69075D0CE38F}" dt="2021-03-29T17:43:29.703" v="15" actId="20577"/>
      <pc:docMkLst>
        <pc:docMk/>
      </pc:docMkLst>
      <pc:sldChg chg="modSp mod">
        <pc:chgData name="Stephanie Russell" userId="f71637d8-1f63-4a52-8dcf-c8b5f3a85ec9" providerId="ADAL" clId="{5B0BE1B9-F4C9-47AE-B397-69075D0CE38F}" dt="2021-03-29T17:43:29.703" v="15" actId="20577"/>
        <pc:sldMkLst>
          <pc:docMk/>
          <pc:sldMk cId="1061128914" sldId="256"/>
        </pc:sldMkLst>
        <pc:spChg chg="mod">
          <ac:chgData name="Stephanie Russell" userId="f71637d8-1f63-4a52-8dcf-c8b5f3a85ec9" providerId="ADAL" clId="{5B0BE1B9-F4C9-47AE-B397-69075D0CE38F}" dt="2021-03-29T17:43:29.703" v="15" actId="20577"/>
          <ac:spMkLst>
            <pc:docMk/>
            <pc:sldMk cId="1061128914" sldId="256"/>
            <ac:spMk id="3" creationId="{5991144A-7334-4DE7-85DE-F01E4BC27062}"/>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09T18:58:03.60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3504 1,'0'0,"0"0,0 0,-15 0,-78 2,1 5,0 4,-32 10,-163 44,3 12,-121 57,282-87,1 6,-75 46,43-10,-103 79,175-105,2 3,4 3,2 4,-5 13,-48 65,-73 117,110-132,7 5,5 2,-31 92,74-154,4 1,3 2,4 1,4 1,4 1,3 0,5 1,3 1,5-19,3 0,3 0,4 0,2-1,3 0,4-1,16 37,16 34,6-4,6-2,68 105,-79-159,61 67,69 64,-149-175,1-2,1-2,1-1,2-1,1-2,4-1,8 2,0-3,2-1,0-3,47 11,-19-11,1-4,1-3,59 1,17-8,77-9,-156-3,-1-4,66-15,151-51,-217 50,-1-3,32-19,146-80,-120 58,8-5,-3-6,22-22,-29 7,22-27,-86 62,-3-3,54-67,-106 113,351-436,-310 371,-3-2,17-42,74-186,-114 240,-4-1,17-74,-36 112,-1 1,-1-1,-2-1,-2 1,-1 0,-2 0,-4-25,-8-14,-3 1,-13-32,-57-142,71 204,-96-229,-55-82,121 263,-17-21,34 67,-2 1,-1 2,-14-11,-29-29,-4 4,-11-3,52 49,-2 3,-1 0,-1 3,-1 2,-43-18,-310-101,364 133,-1 1,0 1,0 2,-18-1,31 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F27AA-11EF-4F15-93BC-C6723E3E0D59}" type="datetimeFigureOut">
              <a:rPr lang="en-US" smtClean="0"/>
              <a:t>7/22/2021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E9396-F393-4B24-AF69-59B36568AAFD}" type="slidenum">
              <a:rPr lang="en-US" smtClean="0"/>
              <a:t>‹#›</a:t>
            </a:fld>
            <a:endParaRPr lang="en-US"/>
          </a:p>
        </p:txBody>
      </p:sp>
    </p:spTree>
    <p:extLst>
      <p:ext uri="{BB962C8B-B14F-4D97-AF65-F5344CB8AC3E}">
        <p14:creationId xmlns:p14="http://schemas.microsoft.com/office/powerpoint/2010/main" val="354738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name of the lesson will be a link to </a:t>
            </a:r>
            <a:r>
              <a:rPr lang="en-US" sz="1200" kern="1200" dirty="0">
                <a:solidFill>
                  <a:schemeClr val="tx1"/>
                </a:solidFill>
                <a:effectLst/>
                <a:latin typeface="+mn-lt"/>
                <a:ea typeface="+mn-ea"/>
                <a:cs typeface="+mn-cs"/>
              </a:rPr>
              <a:t>the website where the lesson can be viewed or downloaded.</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a:t>
            </a:fld>
            <a:endParaRPr lang="en-US"/>
          </a:p>
        </p:txBody>
      </p:sp>
    </p:spTree>
    <p:extLst>
      <p:ext uri="{BB962C8B-B14F-4D97-AF65-F5344CB8AC3E}">
        <p14:creationId xmlns:p14="http://schemas.microsoft.com/office/powerpoint/2010/main" val="5885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#4  </a:t>
            </a:r>
          </a:p>
          <a:p>
            <a:r>
              <a:rPr lang="en-US" dirty="0"/>
              <a:t>This slide provides the criteria for students as they build their food web. The Food Web model provides guidance if students are struggling to put their webs together.</a:t>
            </a:r>
          </a:p>
        </p:txBody>
      </p:sp>
      <p:sp>
        <p:nvSpPr>
          <p:cNvPr id="4" name="Slide Number Placeholder 3"/>
          <p:cNvSpPr>
            <a:spLocks noGrp="1"/>
          </p:cNvSpPr>
          <p:nvPr>
            <p:ph type="sldNum" sz="quarter" idx="5"/>
          </p:nvPr>
        </p:nvSpPr>
        <p:spPr/>
        <p:txBody>
          <a:bodyPr/>
          <a:lstStyle/>
          <a:p>
            <a:fld id="{053E9396-F393-4B24-AF69-59B36568AAFD}" type="slidenum">
              <a:rPr lang="en-US" smtClean="0"/>
              <a:t>11</a:t>
            </a:fld>
            <a:endParaRPr lang="en-US"/>
          </a:p>
        </p:txBody>
      </p:sp>
    </p:spTree>
    <p:extLst>
      <p:ext uri="{BB962C8B-B14F-4D97-AF65-F5344CB8AC3E}">
        <p14:creationId xmlns:p14="http://schemas.microsoft.com/office/powerpoint/2010/main" val="1236575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#5</a:t>
            </a:r>
          </a:p>
          <a:p>
            <a:r>
              <a:rPr lang="en-US" dirty="0"/>
              <a:t>Students will share which of the organism on their food web are producers, consumers, and decomposers. Remind students that producers make their own food, consumers eat other organisms, and decomposers break down dead organic material (plants and animals).</a:t>
            </a:r>
          </a:p>
        </p:txBody>
      </p:sp>
      <p:sp>
        <p:nvSpPr>
          <p:cNvPr id="4" name="Slide Number Placeholder 3"/>
          <p:cNvSpPr>
            <a:spLocks noGrp="1"/>
          </p:cNvSpPr>
          <p:nvPr>
            <p:ph type="sldNum" sz="quarter" idx="5"/>
          </p:nvPr>
        </p:nvSpPr>
        <p:spPr/>
        <p:txBody>
          <a:bodyPr/>
          <a:lstStyle/>
          <a:p>
            <a:fld id="{053E9396-F393-4B24-AF69-59B36568AAFD}" type="slidenum">
              <a:rPr lang="en-US" smtClean="0"/>
              <a:t>12</a:t>
            </a:fld>
            <a:endParaRPr lang="en-US"/>
          </a:p>
        </p:txBody>
      </p:sp>
    </p:spTree>
    <p:extLst>
      <p:ext uri="{BB962C8B-B14F-4D97-AF65-F5344CB8AC3E}">
        <p14:creationId xmlns:p14="http://schemas.microsoft.com/office/powerpoint/2010/main" val="3329897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#5</a:t>
            </a:r>
          </a:p>
          <a:p>
            <a:r>
              <a:rPr lang="en-US" dirty="0"/>
              <a:t>Students will share which of the organism on their food web are herbivores, carnivores, or omnivores. The definition of these terms are provided, as this is the first time the students will see these words.</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13</a:t>
            </a:fld>
            <a:endParaRPr lang="en-US"/>
          </a:p>
        </p:txBody>
      </p:sp>
    </p:spTree>
    <p:extLst>
      <p:ext uri="{BB962C8B-B14F-4D97-AF65-F5344CB8AC3E}">
        <p14:creationId xmlns:p14="http://schemas.microsoft.com/office/powerpoint/2010/main" val="866749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#6  </a:t>
            </a:r>
          </a:p>
        </p:txBody>
      </p:sp>
      <p:sp>
        <p:nvSpPr>
          <p:cNvPr id="4" name="Slide Number Placeholder 3"/>
          <p:cNvSpPr>
            <a:spLocks noGrp="1"/>
          </p:cNvSpPr>
          <p:nvPr>
            <p:ph type="sldNum" sz="quarter" idx="5"/>
          </p:nvPr>
        </p:nvSpPr>
        <p:spPr/>
        <p:txBody>
          <a:bodyPr/>
          <a:lstStyle/>
          <a:p>
            <a:fld id="{053E9396-F393-4B24-AF69-59B36568AAFD}" type="slidenum">
              <a:rPr lang="en-US" smtClean="0"/>
              <a:t>14</a:t>
            </a:fld>
            <a:endParaRPr lang="en-US"/>
          </a:p>
        </p:txBody>
      </p:sp>
    </p:spTree>
    <p:extLst>
      <p:ext uri="{BB962C8B-B14F-4D97-AF65-F5344CB8AC3E}">
        <p14:creationId xmlns:p14="http://schemas.microsoft.com/office/powerpoint/2010/main" val="3028368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Procedure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students share some of the likely effects. Students can practice removing other organisms to see what happens to the web.</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15</a:t>
            </a:fld>
            <a:endParaRPr lang="en-US"/>
          </a:p>
        </p:txBody>
      </p:sp>
    </p:spTree>
    <p:extLst>
      <p:ext uri="{BB962C8B-B14F-4D97-AF65-F5344CB8AC3E}">
        <p14:creationId xmlns:p14="http://schemas.microsoft.com/office/powerpoint/2010/main" val="3116531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#7 &amp; #8</a:t>
            </a:r>
          </a:p>
        </p:txBody>
      </p:sp>
      <p:sp>
        <p:nvSpPr>
          <p:cNvPr id="4" name="Slide Number Placeholder 3"/>
          <p:cNvSpPr>
            <a:spLocks noGrp="1"/>
          </p:cNvSpPr>
          <p:nvPr>
            <p:ph type="sldNum" sz="quarter" idx="5"/>
          </p:nvPr>
        </p:nvSpPr>
        <p:spPr/>
        <p:txBody>
          <a:bodyPr/>
          <a:lstStyle/>
          <a:p>
            <a:fld id="{053E9396-F393-4B24-AF69-59B36568AAFD}" type="slidenum">
              <a:rPr lang="en-US" smtClean="0"/>
              <a:t>16</a:t>
            </a:fld>
            <a:endParaRPr lang="en-US"/>
          </a:p>
        </p:txBody>
      </p:sp>
    </p:spTree>
    <p:extLst>
      <p:ext uri="{BB962C8B-B14F-4D97-AF65-F5344CB8AC3E}">
        <p14:creationId xmlns:p14="http://schemas.microsoft.com/office/powerpoint/2010/main" val="3221883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 up the lesson by reviewing the challenge for the day: Students learned about food webs and how to model them and they created a model of a food web.</a:t>
            </a:r>
          </a:p>
        </p:txBody>
      </p:sp>
      <p:sp>
        <p:nvSpPr>
          <p:cNvPr id="4" name="Slide Number Placeholder 3"/>
          <p:cNvSpPr>
            <a:spLocks noGrp="1"/>
          </p:cNvSpPr>
          <p:nvPr>
            <p:ph type="sldNum" sz="quarter" idx="5"/>
          </p:nvPr>
        </p:nvSpPr>
        <p:spPr/>
        <p:txBody>
          <a:bodyPr/>
          <a:lstStyle/>
          <a:p>
            <a:fld id="{053E9396-F393-4B24-AF69-59B36568AAFD}" type="slidenum">
              <a:rPr lang="en-US" smtClean="0"/>
              <a:t>17</a:t>
            </a:fld>
            <a:endParaRPr lang="en-US"/>
          </a:p>
        </p:txBody>
      </p:sp>
    </p:spTree>
    <p:extLst>
      <p:ext uri="{BB962C8B-B14F-4D97-AF65-F5344CB8AC3E}">
        <p14:creationId xmlns:p14="http://schemas.microsoft.com/office/powerpoint/2010/main" val="1158710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Review the lesson objective with students so they understand the focus of the lesson for the day. </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19</a:t>
            </a:fld>
            <a:endParaRPr lang="en-US"/>
          </a:p>
        </p:txBody>
      </p:sp>
    </p:spTree>
    <p:extLst>
      <p:ext uri="{BB962C8B-B14F-4D97-AF65-F5344CB8AC3E}">
        <p14:creationId xmlns:p14="http://schemas.microsoft.com/office/powerpoint/2010/main" val="653549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moving on, have the students review what they learned in day 1. Using a ‘sticky note’ tech tool could be another way to review this information.</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20</a:t>
            </a:fld>
            <a:endParaRPr lang="en-US"/>
          </a:p>
        </p:txBody>
      </p:sp>
    </p:spTree>
    <p:extLst>
      <p:ext uri="{BB962C8B-B14F-4D97-AF65-F5344CB8AC3E}">
        <p14:creationId xmlns:p14="http://schemas.microsoft.com/office/powerpoint/2010/main" val="2069595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a:t>
            </a:r>
          </a:p>
          <a:p>
            <a:r>
              <a:rPr lang="en-US" dirty="0"/>
              <a:t>This is the first of 4 scenarios. For each scenario, refer to Using the Scenarios document to facilitate this part of the lesson.</a:t>
            </a:r>
          </a:p>
        </p:txBody>
      </p:sp>
      <p:sp>
        <p:nvSpPr>
          <p:cNvPr id="4" name="Slide Number Placeholder 3"/>
          <p:cNvSpPr>
            <a:spLocks noGrp="1"/>
          </p:cNvSpPr>
          <p:nvPr>
            <p:ph type="sldNum" sz="quarter" idx="5"/>
          </p:nvPr>
        </p:nvSpPr>
        <p:spPr/>
        <p:txBody>
          <a:bodyPr/>
          <a:lstStyle/>
          <a:p>
            <a:fld id="{45C2ADE4-E63B-40BA-97D2-07827A555D8E}" type="slidenum">
              <a:rPr lang="en-US" smtClean="0"/>
              <a:t>21</a:t>
            </a:fld>
            <a:endParaRPr lang="en-US"/>
          </a:p>
        </p:txBody>
      </p:sp>
    </p:spTree>
    <p:extLst>
      <p:ext uri="{BB962C8B-B14F-4D97-AF65-F5344CB8AC3E}">
        <p14:creationId xmlns:p14="http://schemas.microsoft.com/office/powerpoint/2010/main" val="3476215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Review the lesson objective with students so they understand the focus of the lesson for the day. </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2</a:t>
            </a:fld>
            <a:endParaRPr lang="en-US"/>
          </a:p>
        </p:txBody>
      </p:sp>
    </p:spTree>
    <p:extLst>
      <p:ext uri="{BB962C8B-B14F-4D97-AF65-F5344CB8AC3E}">
        <p14:creationId xmlns:p14="http://schemas.microsoft.com/office/powerpoint/2010/main" val="2975337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a:t>
            </a:r>
          </a:p>
        </p:txBody>
      </p:sp>
      <p:sp>
        <p:nvSpPr>
          <p:cNvPr id="4" name="Slide Number Placeholder 3"/>
          <p:cNvSpPr>
            <a:spLocks noGrp="1"/>
          </p:cNvSpPr>
          <p:nvPr>
            <p:ph type="sldNum" sz="quarter" idx="5"/>
          </p:nvPr>
        </p:nvSpPr>
        <p:spPr/>
        <p:txBody>
          <a:bodyPr/>
          <a:lstStyle/>
          <a:p>
            <a:fld id="{053E9396-F393-4B24-AF69-59B36568AAFD}" type="slidenum">
              <a:rPr lang="en-US" smtClean="0"/>
              <a:t>22</a:t>
            </a:fld>
            <a:endParaRPr lang="en-US"/>
          </a:p>
        </p:txBody>
      </p:sp>
    </p:spTree>
    <p:extLst>
      <p:ext uri="{BB962C8B-B14F-4D97-AF65-F5344CB8AC3E}">
        <p14:creationId xmlns:p14="http://schemas.microsoft.com/office/powerpoint/2010/main" val="919257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#1 &amp; #2</a:t>
            </a:r>
          </a:p>
          <a:p>
            <a:r>
              <a:rPr lang="en-US"/>
              <a:t>After </a:t>
            </a:r>
            <a:r>
              <a:rPr lang="en-US" dirty="0"/>
              <a:t>students finish completing their Scenario 1 recording sheets, review the sheets, and award students points based on the criteria outlined in the lesson.</a:t>
            </a:r>
          </a:p>
        </p:txBody>
      </p:sp>
      <p:sp>
        <p:nvSpPr>
          <p:cNvPr id="4" name="Slide Number Placeholder 3"/>
          <p:cNvSpPr>
            <a:spLocks noGrp="1"/>
          </p:cNvSpPr>
          <p:nvPr>
            <p:ph type="sldNum" sz="quarter" idx="5"/>
          </p:nvPr>
        </p:nvSpPr>
        <p:spPr/>
        <p:txBody>
          <a:bodyPr/>
          <a:lstStyle/>
          <a:p>
            <a:fld id="{053E9396-F393-4B24-AF69-59B36568AAFD}" type="slidenum">
              <a:rPr lang="en-US" smtClean="0"/>
              <a:t>23</a:t>
            </a:fld>
            <a:endParaRPr lang="en-US"/>
          </a:p>
        </p:txBody>
      </p:sp>
    </p:spTree>
    <p:extLst>
      <p:ext uri="{BB962C8B-B14F-4D97-AF65-F5344CB8AC3E}">
        <p14:creationId xmlns:p14="http://schemas.microsoft.com/office/powerpoint/2010/main" val="688334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To wrap up the lesson, review the challenge for the lesson, “</a:t>
            </a:r>
            <a:r>
              <a:rPr lang="en-US" sz="1200" dirty="0">
                <a:latin typeface="Arial" panose="020B0604020202020204" pitchFamily="34" charset="0"/>
                <a:cs typeface="Arial" panose="020B0604020202020204" pitchFamily="34" charset="0"/>
              </a:rPr>
              <a:t>Use their knowledge of food web interactions to make a stewardship decision for a drought scenario.”</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24</a:t>
            </a:fld>
            <a:endParaRPr lang="en-US"/>
          </a:p>
        </p:txBody>
      </p:sp>
    </p:spTree>
    <p:extLst>
      <p:ext uri="{BB962C8B-B14F-4D97-AF65-F5344CB8AC3E}">
        <p14:creationId xmlns:p14="http://schemas.microsoft.com/office/powerpoint/2010/main" val="61779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moving on, have the students review what they learned in lesson #2. Using a ‘sticky note’ tool such as </a:t>
            </a:r>
            <a:r>
              <a:rPr lang="en-US" sz="1200" kern="1200" dirty="0" err="1">
                <a:solidFill>
                  <a:schemeClr val="tx1"/>
                </a:solidFill>
                <a:effectLst/>
                <a:latin typeface="+mn-lt"/>
                <a:ea typeface="+mn-ea"/>
                <a:cs typeface="+mn-cs"/>
              </a:rPr>
              <a:t>Scrumblr</a:t>
            </a:r>
            <a:r>
              <a:rPr lang="en-US" sz="1200" kern="1200" dirty="0">
                <a:solidFill>
                  <a:schemeClr val="tx1"/>
                </a:solidFill>
                <a:effectLst/>
                <a:latin typeface="+mn-lt"/>
                <a:ea typeface="+mn-ea"/>
                <a:cs typeface="+mn-cs"/>
              </a:rPr>
              <a:t> or Pinup could be another way to review this information.</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3</a:t>
            </a:fld>
            <a:endParaRPr lang="en-US"/>
          </a:p>
        </p:txBody>
      </p:sp>
    </p:spTree>
    <p:extLst>
      <p:ext uri="{BB962C8B-B14F-4D97-AF65-F5344CB8AC3E}">
        <p14:creationId xmlns:p14="http://schemas.microsoft.com/office/powerpoint/2010/main" val="191005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Review the vocabulary words with the students guiding them to develop an understanding for each of the listed words. </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4</a:t>
            </a:fld>
            <a:endParaRPr lang="en-US"/>
          </a:p>
        </p:txBody>
      </p:sp>
    </p:spTree>
    <p:extLst>
      <p:ext uri="{BB962C8B-B14F-4D97-AF65-F5344CB8AC3E}">
        <p14:creationId xmlns:p14="http://schemas.microsoft.com/office/powerpoint/2010/main" val="229321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a:t>
            </a:r>
          </a:p>
        </p:txBody>
      </p:sp>
      <p:sp>
        <p:nvSpPr>
          <p:cNvPr id="4" name="Slide Number Placeholder 3"/>
          <p:cNvSpPr>
            <a:spLocks noGrp="1"/>
          </p:cNvSpPr>
          <p:nvPr>
            <p:ph type="sldNum" sz="quarter" idx="5"/>
          </p:nvPr>
        </p:nvSpPr>
        <p:spPr/>
        <p:txBody>
          <a:bodyPr/>
          <a:lstStyle/>
          <a:p>
            <a:fld id="{053E9396-F393-4B24-AF69-59B36568AAFD}" type="slidenum">
              <a:rPr lang="en-US" smtClean="0"/>
              <a:t>6</a:t>
            </a:fld>
            <a:endParaRPr lang="en-US"/>
          </a:p>
        </p:txBody>
      </p:sp>
    </p:spTree>
    <p:extLst>
      <p:ext uri="{BB962C8B-B14F-4D97-AF65-F5344CB8AC3E}">
        <p14:creationId xmlns:p14="http://schemas.microsoft.com/office/powerpoint/2010/main" val="273930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a:t>
            </a:r>
          </a:p>
          <a:p>
            <a:r>
              <a:rPr lang="en-US" dirty="0"/>
              <a:t>Make sure the students understand the difference </a:t>
            </a:r>
            <a:r>
              <a:rPr lang="en-US" b="0" dirty="0">
                <a:latin typeface="Arial" panose="020B0604020202020204" pitchFamily="34" charset="0"/>
                <a:cs typeface="Arial" panose="020B0604020202020204" pitchFamily="34" charset="0"/>
              </a:rPr>
              <a:t>between a food chain and a food web. A food chain is a linear depiction of how</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 different organisms obtain their food/energy. A food chain typically starts with a producer/plant (an organism that makes its own food) and then shows a series of consumers (organisms that eat other organisms). The arrows in a food chain show the direction of the energy flow. The arrows can be confusing to students, because they think the arrows should show what eats what and should be turned in the other direction. Clarify that when we eat, we obtain energy and that’s why the arrows point the way the do. A food web is a series of food chains in an ecosystem and shows the overlap or interconnections that happen in an ecosystem.</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3E9396-F393-4B24-AF69-59B36568AAFD}" type="slidenum">
              <a:rPr lang="en-US" smtClean="0"/>
              <a:t>7</a:t>
            </a:fld>
            <a:endParaRPr lang="en-US"/>
          </a:p>
        </p:txBody>
      </p:sp>
    </p:spTree>
    <p:extLst>
      <p:ext uri="{BB962C8B-B14F-4D97-AF65-F5344CB8AC3E}">
        <p14:creationId xmlns:p14="http://schemas.microsoft.com/office/powerpoint/2010/main" val="2589393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#2 &amp; #3</a:t>
            </a:r>
          </a:p>
        </p:txBody>
      </p:sp>
      <p:sp>
        <p:nvSpPr>
          <p:cNvPr id="4" name="Slide Number Placeholder 3"/>
          <p:cNvSpPr>
            <a:spLocks noGrp="1"/>
          </p:cNvSpPr>
          <p:nvPr>
            <p:ph type="sldNum" sz="quarter" idx="5"/>
          </p:nvPr>
        </p:nvSpPr>
        <p:spPr/>
        <p:txBody>
          <a:bodyPr/>
          <a:lstStyle/>
          <a:p>
            <a:fld id="{053E9396-F393-4B24-AF69-59B36568AAFD}" type="slidenum">
              <a:rPr lang="en-US" smtClean="0"/>
              <a:t>8</a:t>
            </a:fld>
            <a:endParaRPr lang="en-US"/>
          </a:p>
        </p:txBody>
      </p:sp>
    </p:spTree>
    <p:extLst>
      <p:ext uri="{BB962C8B-B14F-4D97-AF65-F5344CB8AC3E}">
        <p14:creationId xmlns:p14="http://schemas.microsoft.com/office/powerpoint/2010/main" val="46996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  Students will create a model of an agricultural food web using the Hay Meadow Ecosystem Cards. Students will need a copy of the cards to complete the task. If this is not possible or practical, a word bank of organisms can be found on the next slide.</a:t>
            </a:r>
          </a:p>
        </p:txBody>
      </p:sp>
      <p:sp>
        <p:nvSpPr>
          <p:cNvPr id="4" name="Slide Number Placeholder 3"/>
          <p:cNvSpPr>
            <a:spLocks noGrp="1"/>
          </p:cNvSpPr>
          <p:nvPr>
            <p:ph type="sldNum" sz="quarter" idx="5"/>
          </p:nvPr>
        </p:nvSpPr>
        <p:spPr/>
        <p:txBody>
          <a:bodyPr/>
          <a:lstStyle/>
          <a:p>
            <a:fld id="{053E9396-F393-4B24-AF69-59B36568AAFD}" type="slidenum">
              <a:rPr lang="en-US" smtClean="0"/>
              <a:t>9</a:t>
            </a:fld>
            <a:endParaRPr lang="en-US"/>
          </a:p>
        </p:txBody>
      </p:sp>
    </p:spTree>
    <p:extLst>
      <p:ext uri="{BB962C8B-B14F-4D97-AF65-F5344CB8AC3E}">
        <p14:creationId xmlns:p14="http://schemas.microsoft.com/office/powerpoint/2010/main" val="3115402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Procedure #3</a:t>
            </a:r>
          </a:p>
          <a:p>
            <a:r>
              <a:rPr lang="en-US" dirty="0"/>
              <a:t>Hay Meadow Ecosystem Cards word bank </a:t>
            </a:r>
          </a:p>
        </p:txBody>
      </p:sp>
      <p:sp>
        <p:nvSpPr>
          <p:cNvPr id="4" name="Slide Number Placeholder 3"/>
          <p:cNvSpPr>
            <a:spLocks noGrp="1"/>
          </p:cNvSpPr>
          <p:nvPr>
            <p:ph type="sldNum" sz="quarter" idx="5"/>
          </p:nvPr>
        </p:nvSpPr>
        <p:spPr/>
        <p:txBody>
          <a:bodyPr/>
          <a:lstStyle/>
          <a:p>
            <a:fld id="{053E9396-F393-4B24-AF69-59B36568AAFD}" type="slidenum">
              <a:rPr lang="en-US" smtClean="0"/>
              <a:t>10</a:t>
            </a:fld>
            <a:endParaRPr lang="en-US"/>
          </a:p>
        </p:txBody>
      </p:sp>
    </p:spTree>
    <p:extLst>
      <p:ext uri="{BB962C8B-B14F-4D97-AF65-F5344CB8AC3E}">
        <p14:creationId xmlns:p14="http://schemas.microsoft.com/office/powerpoint/2010/main" val="3689502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60576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27708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380149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03405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73810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36011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93713B-5B5C-4120-8C47-043A680D3A04}" type="datetimeFigureOut">
              <a:rPr lang="en-US" smtClean="0"/>
              <a:t>7/22/2021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02239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3713B-5B5C-4120-8C47-043A680D3A04}" type="datetimeFigureOut">
              <a:rPr lang="en-US" smtClean="0"/>
              <a:t>7/22/2021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78551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713B-5B5C-4120-8C47-043A680D3A04}" type="datetimeFigureOut">
              <a:rPr lang="en-US" smtClean="0"/>
              <a:t>7/22/2021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69411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8046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87193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713B-5B5C-4120-8C47-043A680D3A04}" type="datetimeFigureOut">
              <a:rPr lang="en-US" smtClean="0"/>
              <a:t>7/22/2021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0EF5A-B183-4A11-B4EE-D3CF2E290499}" type="slidenum">
              <a:rPr lang="en-US" smtClean="0"/>
              <a:t>‹#›</a:t>
            </a:fld>
            <a:endParaRPr lang="en-US"/>
          </a:p>
        </p:txBody>
      </p:sp>
    </p:spTree>
    <p:extLst>
      <p:ext uri="{BB962C8B-B14F-4D97-AF65-F5344CB8AC3E}">
        <p14:creationId xmlns:p14="http://schemas.microsoft.com/office/powerpoint/2010/main" val="347870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yaitc.org/lesson/lesson-three-food-web-frenzy"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wyaitc.org/wp-content/uploads/2019/10/5AgL3-Worksheets-and-Resources.pdf" TargetMode="Externa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0.png"/><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29.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hyperlink" Target="https://wyaitc.org/wp-content/uploads/2019/10/5AgL3-Worksheets-and-Resources.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yaitc.org/wp-content/uploads/2019/10/5AgL3-Worksheets-and-Resources.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s://wyaitc.org/wp-content/uploads/2019/10/5AgL3-Food-Web-Frenzy.pdf" TargetMode="External"/><Relationship Id="rId4" Type="http://schemas.openxmlformats.org/officeDocument/2006/relationships/hyperlink" Target="https://wyaitc.org/wp-content/uploads/2019/10/5AgL3-Worksheets-and-Resources.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yaitc.org/5agl3-worksheets-and-resources-2" TargetMode="Externa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6858866" y="3572652"/>
            <a:ext cx="5155894" cy="937703"/>
          </a:xfrm>
        </p:spPr>
        <p:txBody>
          <a:bodyPr anchor="b">
            <a:normAutofit/>
          </a:bodyPr>
          <a:lstStyle/>
          <a:p>
            <a:r>
              <a:rPr lang="en-US" sz="5400" b="1" dirty="0">
                <a:solidFill>
                  <a:schemeClr val="accent3"/>
                </a:solidFill>
                <a:latin typeface="Arial" panose="020B0604020202020204" pitchFamily="34" charset="0"/>
                <a:cs typeface="Arial" panose="020B0604020202020204" pitchFamily="34" charset="0"/>
              </a:rPr>
              <a:t>Agriculture</a:t>
            </a:r>
          </a:p>
        </p:txBody>
      </p:sp>
      <p:pic>
        <p:nvPicPr>
          <p:cNvPr id="7" name="Picture 6" descr="A picture containing person, child, little, boy&#10;&#10;Description automatically generated">
            <a:extLst>
              <a:ext uri="{FF2B5EF4-FFF2-40B4-BE49-F238E27FC236}">
                <a16:creationId xmlns:a16="http://schemas.microsoft.com/office/drawing/2014/main" id="{BC090217-2350-4882-9F62-65C3941799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6314" y="990305"/>
            <a:ext cx="2501708" cy="2501708"/>
          </a:xfrm>
          <a:prstGeom prst="rect">
            <a:avLst/>
          </a:prstGeom>
        </p:spPr>
      </p:pic>
      <p:sp>
        <p:nvSpPr>
          <p:cNvPr id="3" name="TextBox 2">
            <a:extLst>
              <a:ext uri="{FF2B5EF4-FFF2-40B4-BE49-F238E27FC236}">
                <a16:creationId xmlns:a16="http://schemas.microsoft.com/office/drawing/2014/main" id="{5991144A-7334-4DE7-85DE-F01E4BC27062}"/>
              </a:ext>
            </a:extLst>
          </p:cNvPr>
          <p:cNvSpPr txBox="1"/>
          <p:nvPr/>
        </p:nvSpPr>
        <p:spPr>
          <a:xfrm>
            <a:off x="6785214" y="4500081"/>
            <a:ext cx="5229546" cy="1261884"/>
          </a:xfrm>
          <a:prstGeom prst="rect">
            <a:avLst/>
          </a:prstGeom>
          <a:noFill/>
        </p:spPr>
        <p:txBody>
          <a:bodyPr wrap="square" lIns="91440" tIns="45720" rIns="91440" bIns="45720" rtlCol="0" anchor="t">
            <a:spAutoFit/>
          </a:bodyPr>
          <a:lstStyle/>
          <a:p>
            <a:pPr algn="ctr"/>
            <a:r>
              <a:rPr lang="en-US" sz="4800" dirty="0">
                <a:solidFill>
                  <a:schemeClr val="bg1"/>
                </a:solidFill>
                <a:latin typeface="Arial" panose="020B0604020202020204" pitchFamily="34" charset="0"/>
                <a:cs typeface="Arial" panose="020B0604020202020204" pitchFamily="34" charset="0"/>
              </a:rPr>
              <a:t>5</a:t>
            </a:r>
            <a:r>
              <a:rPr lang="en-US" sz="4800" baseline="30000" dirty="0">
                <a:solidFill>
                  <a:schemeClr val="bg1"/>
                </a:solidFill>
                <a:latin typeface="Arial" panose="020B0604020202020204" pitchFamily="34" charset="0"/>
                <a:cs typeface="Arial" panose="020B0604020202020204" pitchFamily="34" charset="0"/>
              </a:rPr>
              <a:t>th</a:t>
            </a:r>
            <a:r>
              <a:rPr lang="en-US" sz="4800" dirty="0">
                <a:solidFill>
                  <a:schemeClr val="bg1"/>
                </a:solidFill>
                <a:latin typeface="Arial" panose="020B0604020202020204" pitchFamily="34" charset="0"/>
                <a:cs typeface="Arial" panose="020B0604020202020204" pitchFamily="34" charset="0"/>
              </a:rPr>
              <a:t> grade</a:t>
            </a:r>
          </a:p>
          <a:p>
            <a:pPr algn="ctr"/>
            <a:r>
              <a:rPr lang="en-US" sz="2800" dirty="0">
                <a:solidFill>
                  <a:schemeClr val="bg1"/>
                </a:solidFill>
                <a:latin typeface="Arial"/>
                <a:cs typeface="Arial"/>
              </a:rPr>
              <a:t>Lesson 3: </a:t>
            </a:r>
            <a:r>
              <a:rPr lang="en-US" sz="2800" dirty="0">
                <a:solidFill>
                  <a:srgbClr val="0070C0"/>
                </a:solidFill>
                <a:latin typeface="Arial"/>
                <a:cs typeface="Arial"/>
                <a:hlinkClick r:id="rId5">
                  <a:extLst>
                    <a:ext uri="{A12FA001-AC4F-418D-AE19-62706E023703}">
                      <ahyp:hlinkClr xmlns:ahyp="http://schemas.microsoft.com/office/drawing/2018/hyperlinkcolor" val="tx"/>
                    </a:ext>
                  </a:extLst>
                </a:hlinkClick>
              </a:rPr>
              <a:t>Food Web Frenzy</a:t>
            </a:r>
            <a:endParaRPr lang="en-US" sz="2800" dirty="0">
              <a:solidFill>
                <a:srgbClr val="0070C0"/>
              </a:solidFill>
              <a:latin typeface="Arial"/>
              <a:cs typeface="Arial"/>
            </a:endParaRPr>
          </a:p>
        </p:txBody>
      </p:sp>
    </p:spTree>
    <p:extLst>
      <p:ext uri="{BB962C8B-B14F-4D97-AF65-F5344CB8AC3E}">
        <p14:creationId xmlns:p14="http://schemas.microsoft.com/office/powerpoint/2010/main" val="10611289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43EFA8-64AE-4E9C-AE89-12AC45A748F6}"/>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dirty="0">
                <a:solidFill>
                  <a:schemeClr val="bg1"/>
                </a:solidFill>
                <a:latin typeface="Arial" panose="020B0604020202020204" pitchFamily="34" charset="0"/>
                <a:cs typeface="Arial" panose="020B0604020202020204" pitchFamily="34" charset="0"/>
              </a:rPr>
              <a:t>Create your own food web</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96DF89FB-078E-4FF1-9095-AF98B98DE4F0}"/>
              </a:ext>
            </a:extLst>
          </p:cNvPr>
          <p:cNvGraphicFramePr>
            <a:graphicFrameLocks noGrp="1"/>
          </p:cNvGraphicFramePr>
          <p:nvPr>
            <p:ph idx="1"/>
            <p:extLst>
              <p:ext uri="{D42A27DB-BD31-4B8C-83A1-F6EECF244321}">
                <p14:modId xmlns:p14="http://schemas.microsoft.com/office/powerpoint/2010/main" val="575540872"/>
              </p:ext>
            </p:extLst>
          </p:nvPr>
        </p:nvGraphicFramePr>
        <p:xfrm>
          <a:off x="1616311" y="2427541"/>
          <a:ext cx="8904280" cy="3997637"/>
        </p:xfrm>
        <a:graphic>
          <a:graphicData uri="http://schemas.openxmlformats.org/drawingml/2006/table">
            <a:tbl>
              <a:tblPr firstRow="1" bandRow="1">
                <a:tableStyleId>{5C22544A-7EE6-4342-B048-85BDC9FD1C3A}</a:tableStyleId>
              </a:tblPr>
              <a:tblGrid>
                <a:gridCol w="2307600">
                  <a:extLst>
                    <a:ext uri="{9D8B030D-6E8A-4147-A177-3AD203B41FA5}">
                      <a16:colId xmlns:a16="http://schemas.microsoft.com/office/drawing/2014/main" val="2108405656"/>
                    </a:ext>
                  </a:extLst>
                </a:gridCol>
                <a:gridCol w="2844251">
                  <a:extLst>
                    <a:ext uri="{9D8B030D-6E8A-4147-A177-3AD203B41FA5}">
                      <a16:colId xmlns:a16="http://schemas.microsoft.com/office/drawing/2014/main" val="2166580869"/>
                    </a:ext>
                  </a:extLst>
                </a:gridCol>
                <a:gridCol w="3752429">
                  <a:extLst>
                    <a:ext uri="{9D8B030D-6E8A-4147-A177-3AD203B41FA5}">
                      <a16:colId xmlns:a16="http://schemas.microsoft.com/office/drawing/2014/main" val="3863298674"/>
                    </a:ext>
                  </a:extLst>
                </a:gridCol>
              </a:tblGrid>
              <a:tr h="3997637">
                <a:tc>
                  <a:txBody>
                    <a:bodyPr/>
                    <a:lstStyle/>
                    <a:p>
                      <a:pPr>
                        <a:lnSpc>
                          <a:spcPct val="150000"/>
                        </a:lnSpc>
                      </a:pPr>
                      <a:r>
                        <a:rPr lang="en-US" sz="2900" dirty="0">
                          <a:latin typeface="Arial" panose="020B0604020202020204" pitchFamily="34" charset="0"/>
                          <a:cs typeface="Arial" panose="020B0604020202020204" pitchFamily="34" charset="0"/>
                        </a:rPr>
                        <a:t>Alfalfa</a:t>
                      </a:r>
                    </a:p>
                    <a:p>
                      <a:pPr>
                        <a:lnSpc>
                          <a:spcPct val="150000"/>
                        </a:lnSpc>
                      </a:pPr>
                      <a:r>
                        <a:rPr lang="en-US" sz="2900" dirty="0">
                          <a:latin typeface="Arial" panose="020B0604020202020204" pitchFamily="34" charset="0"/>
                          <a:cs typeface="Arial" panose="020B0604020202020204" pitchFamily="34" charset="0"/>
                        </a:rPr>
                        <a:t>Bacteria</a:t>
                      </a:r>
                    </a:p>
                    <a:p>
                      <a:pPr>
                        <a:lnSpc>
                          <a:spcPct val="150000"/>
                        </a:lnSpc>
                      </a:pPr>
                      <a:r>
                        <a:rPr lang="en-US" sz="2900" dirty="0">
                          <a:latin typeface="Arial" panose="020B0604020202020204" pitchFamily="34" charset="0"/>
                          <a:cs typeface="Arial" panose="020B0604020202020204" pitchFamily="34" charset="0"/>
                        </a:rPr>
                        <a:t>Cattle</a:t>
                      </a:r>
                    </a:p>
                    <a:p>
                      <a:pPr>
                        <a:lnSpc>
                          <a:spcPct val="150000"/>
                        </a:lnSpc>
                      </a:pPr>
                      <a:r>
                        <a:rPr lang="en-US" sz="2900" dirty="0">
                          <a:latin typeface="Arial" panose="020B0604020202020204" pitchFamily="34" charset="0"/>
                          <a:cs typeface="Arial" panose="020B0604020202020204" pitchFamily="34" charset="0"/>
                        </a:rPr>
                        <a:t>Coyote</a:t>
                      </a:r>
                    </a:p>
                    <a:p>
                      <a:pPr>
                        <a:lnSpc>
                          <a:spcPct val="150000"/>
                        </a:lnSpc>
                      </a:pPr>
                      <a:r>
                        <a:rPr lang="en-US" sz="2900" dirty="0">
                          <a:latin typeface="Arial" panose="020B0604020202020204" pitchFamily="34" charset="0"/>
                          <a:cs typeface="Arial" panose="020B0604020202020204" pitchFamily="34" charset="0"/>
                        </a:rPr>
                        <a:t>Earthworm</a:t>
                      </a:r>
                    </a:p>
                    <a:p>
                      <a:endParaRPr lang="en-US" sz="2900" dirty="0"/>
                    </a:p>
                  </a:txBody>
                  <a:tcPr marL="148611" marR="148611" marT="74306" marB="74306"/>
                </a:tc>
                <a:tc>
                  <a:txBody>
                    <a:bodyPr/>
                    <a:lstStyle/>
                    <a:p>
                      <a:pPr>
                        <a:lnSpc>
                          <a:spcPct val="150000"/>
                        </a:lnSpc>
                      </a:pPr>
                      <a:r>
                        <a:rPr lang="en-US" sz="2900">
                          <a:latin typeface="Arial" panose="020B0604020202020204" pitchFamily="34" charset="0"/>
                          <a:cs typeface="Arial" panose="020B0604020202020204" pitchFamily="34" charset="0"/>
                        </a:rPr>
                        <a:t>Fox</a:t>
                      </a:r>
                    </a:p>
                    <a:p>
                      <a:pPr>
                        <a:lnSpc>
                          <a:spcPct val="150000"/>
                        </a:lnSpc>
                      </a:pPr>
                      <a:r>
                        <a:rPr lang="en-US" sz="2900">
                          <a:latin typeface="Arial" panose="020B0604020202020204" pitchFamily="34" charset="0"/>
                          <a:cs typeface="Arial" panose="020B0604020202020204" pitchFamily="34" charset="0"/>
                        </a:rPr>
                        <a:t>Grasshopper</a:t>
                      </a:r>
                    </a:p>
                    <a:p>
                      <a:pPr>
                        <a:lnSpc>
                          <a:spcPct val="150000"/>
                        </a:lnSpc>
                      </a:pPr>
                      <a:r>
                        <a:rPr lang="en-US" sz="2900">
                          <a:latin typeface="Arial" panose="020B0604020202020204" pitchFamily="34" charset="0"/>
                          <a:cs typeface="Arial" panose="020B0604020202020204" pitchFamily="34" charset="0"/>
                        </a:rPr>
                        <a:t>Hawk</a:t>
                      </a:r>
                    </a:p>
                    <a:p>
                      <a:pPr>
                        <a:lnSpc>
                          <a:spcPct val="150000"/>
                        </a:lnSpc>
                      </a:pPr>
                      <a:r>
                        <a:rPr lang="en-US" sz="2900">
                          <a:latin typeface="Arial" panose="020B0604020202020204" pitchFamily="34" charset="0"/>
                          <a:cs typeface="Arial" panose="020B0604020202020204" pitchFamily="34" charset="0"/>
                        </a:rPr>
                        <a:t>Jack Rabbit</a:t>
                      </a:r>
                    </a:p>
                    <a:p>
                      <a:pPr>
                        <a:lnSpc>
                          <a:spcPct val="150000"/>
                        </a:lnSpc>
                      </a:pPr>
                      <a:r>
                        <a:rPr lang="en-US" sz="2900">
                          <a:latin typeface="Arial" panose="020B0604020202020204" pitchFamily="34" charset="0"/>
                          <a:cs typeface="Arial" panose="020B0604020202020204" pitchFamily="34" charset="0"/>
                        </a:rPr>
                        <a:t>Mountain Lion</a:t>
                      </a:r>
                    </a:p>
                    <a:p>
                      <a:endParaRPr lang="en-US" sz="2900"/>
                    </a:p>
                  </a:txBody>
                  <a:tcPr marL="148611" marR="148611" marT="74306" marB="74306"/>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900" dirty="0">
                          <a:latin typeface="Arial" panose="020B0604020202020204" pitchFamily="34" charset="0"/>
                          <a:cs typeface="Arial" panose="020B0604020202020204" pitchFamily="34" charset="0"/>
                        </a:rPr>
                        <a:t>Mouse</a:t>
                      </a:r>
                    </a:p>
                    <a:p>
                      <a:pPr>
                        <a:lnSpc>
                          <a:spcPct val="150000"/>
                        </a:lnSpc>
                      </a:pPr>
                      <a:r>
                        <a:rPr lang="en-US" sz="2900" dirty="0">
                          <a:latin typeface="Arial" panose="020B0604020202020204" pitchFamily="34" charset="0"/>
                          <a:cs typeface="Arial" panose="020B0604020202020204" pitchFamily="34" charset="0"/>
                        </a:rPr>
                        <a:t>Mule Deer</a:t>
                      </a:r>
                    </a:p>
                    <a:p>
                      <a:pPr>
                        <a:lnSpc>
                          <a:spcPct val="150000"/>
                        </a:lnSpc>
                      </a:pPr>
                      <a:r>
                        <a:rPr lang="en-US" sz="2900" dirty="0">
                          <a:latin typeface="Arial" panose="020B0604020202020204" pitchFamily="34" charset="0"/>
                          <a:cs typeface="Arial" panose="020B0604020202020204" pitchFamily="34" charset="0"/>
                        </a:rPr>
                        <a:t>Perennial Ryegrass</a:t>
                      </a:r>
                    </a:p>
                    <a:p>
                      <a:pPr>
                        <a:lnSpc>
                          <a:spcPct val="150000"/>
                        </a:lnSpc>
                      </a:pPr>
                      <a:r>
                        <a:rPr lang="en-US" sz="2900" dirty="0">
                          <a:latin typeface="Arial" panose="020B0604020202020204" pitchFamily="34" charset="0"/>
                          <a:cs typeface="Arial" panose="020B0604020202020204" pitchFamily="34" charset="0"/>
                        </a:rPr>
                        <a:t>Sandhill Crane</a:t>
                      </a:r>
                    </a:p>
                    <a:p>
                      <a:pPr>
                        <a:lnSpc>
                          <a:spcPct val="150000"/>
                        </a:lnSpc>
                      </a:pPr>
                      <a:r>
                        <a:rPr lang="en-US" sz="2900" dirty="0">
                          <a:latin typeface="Arial" panose="020B0604020202020204" pitchFamily="34" charset="0"/>
                          <a:cs typeface="Arial" panose="020B0604020202020204" pitchFamily="34" charset="0"/>
                        </a:rPr>
                        <a:t>Smooth Brome</a:t>
                      </a:r>
                    </a:p>
                    <a:p>
                      <a:endParaRPr lang="en-US" sz="2900" dirty="0"/>
                    </a:p>
                  </a:txBody>
                  <a:tcPr marL="148611" marR="148611" marT="74306" marB="74306"/>
                </a:tc>
                <a:extLst>
                  <a:ext uri="{0D108BD9-81ED-4DB2-BD59-A6C34878D82A}">
                    <a16:rowId xmlns:a16="http://schemas.microsoft.com/office/drawing/2014/main" val="937838636"/>
                  </a:ext>
                </a:extLst>
              </a:tr>
            </a:tbl>
          </a:graphicData>
        </a:graphic>
      </p:graphicFrame>
    </p:spTree>
    <p:extLst>
      <p:ext uri="{BB962C8B-B14F-4D97-AF65-F5344CB8AC3E}">
        <p14:creationId xmlns:p14="http://schemas.microsoft.com/office/powerpoint/2010/main" val="3918416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7A42F-5B71-4476-8CF8-8DA74CA45FC2}"/>
              </a:ext>
            </a:extLst>
          </p:cNvPr>
          <p:cNvSpPr>
            <a:spLocks noGrp="1"/>
          </p:cNvSpPr>
          <p:nvPr>
            <p:ph type="title"/>
          </p:nvPr>
        </p:nvSpPr>
        <p:spPr>
          <a:xfrm>
            <a:off x="594360" y="640263"/>
            <a:ext cx="5239512" cy="1344975"/>
          </a:xfrm>
        </p:spPr>
        <p:txBody>
          <a:bodyPr vert="horz" lIns="91440" tIns="45720" rIns="91440" bIns="45720" rtlCol="0" anchor="ctr">
            <a:normAutofit/>
          </a:bodyPr>
          <a:lstStyle/>
          <a:p>
            <a:r>
              <a:rPr lang="en-US" sz="4000" kern="1200" dirty="0">
                <a:solidFill>
                  <a:schemeClr val="bg1"/>
                </a:solidFill>
                <a:latin typeface="Arial" panose="020B0604020202020204" pitchFamily="34" charset="0"/>
                <a:cs typeface="Arial" panose="020B0604020202020204" pitchFamily="34" charset="0"/>
              </a:rPr>
              <a:t>Food Web Criteria</a:t>
            </a:r>
          </a:p>
        </p:txBody>
      </p:sp>
      <p:cxnSp>
        <p:nvCxnSpPr>
          <p:cNvPr id="19" name="Straight Connector 18">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7023" y="2050687"/>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D1814F8-B7F5-4F12-BA99-A0FBD2E70F48}"/>
              </a:ext>
            </a:extLst>
          </p:cNvPr>
          <p:cNvSpPr>
            <a:spLocks noGrp="1"/>
          </p:cNvSpPr>
          <p:nvPr>
            <p:ph type="body" sz="half" idx="2"/>
          </p:nvPr>
        </p:nvSpPr>
        <p:spPr>
          <a:xfrm>
            <a:off x="593610" y="2121763"/>
            <a:ext cx="5235490" cy="3773010"/>
          </a:xfrm>
        </p:spPr>
        <p:txBody>
          <a:bodyPr vert="horz" lIns="91440" tIns="45720" rIns="91440" bIns="45720" rtlCol="0">
            <a:normAutofit lnSpcReduction="10000"/>
          </a:bodyPr>
          <a:lstStyle/>
          <a:p>
            <a:pPr marL="342900" indent="-2286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You will use the ‘Hay Meadow Ecosystem Cards’ to create your food web.</a:t>
            </a:r>
          </a:p>
          <a:p>
            <a:pPr marL="342900" indent="-2286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The food web should include arrows to show the directionality of the relationships.</a:t>
            </a:r>
          </a:p>
          <a:p>
            <a:pPr marL="1143000" lvl="1" indent="-2286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In a food web, the arrow should go from food source to consumer.</a:t>
            </a:r>
          </a:p>
          <a:p>
            <a:pPr marL="342900" indent="-228600">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The food web should show connections between multiple organisms.</a:t>
            </a:r>
          </a:p>
          <a:p>
            <a:pPr indent="-228600">
              <a:buFont typeface="Arial" panose="020B0604020202020204" pitchFamily="34" charset="0"/>
              <a:buChar char="•"/>
            </a:pPr>
            <a:endParaRPr lang="en-US" sz="2000" dirty="0">
              <a:solidFill>
                <a:schemeClr val="bg1"/>
              </a:solidFill>
            </a:endParaRPr>
          </a:p>
        </p:txBody>
      </p:sp>
      <p:pic>
        <p:nvPicPr>
          <p:cNvPr id="5" name="Content Placeholder 4" descr="Diagram&#10;&#10;Description automatically generated">
            <a:extLst>
              <a:ext uri="{FF2B5EF4-FFF2-40B4-BE49-F238E27FC236}">
                <a16:creationId xmlns:a16="http://schemas.microsoft.com/office/drawing/2014/main" id="{DF44210F-4E2F-4A7A-93B9-B2282872E41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r="-2" b="-2"/>
          <a:stretch/>
        </p:blipFill>
        <p:spPr>
          <a:xfrm rot="5400000">
            <a:off x="7144583" y="787907"/>
            <a:ext cx="3998833" cy="5126736"/>
          </a:xfrm>
          <a:prstGeom prst="rect">
            <a:avLst/>
          </a:prstGeom>
        </p:spPr>
      </p:pic>
    </p:spTree>
    <p:extLst>
      <p:ext uri="{BB962C8B-B14F-4D97-AF65-F5344CB8AC3E}">
        <p14:creationId xmlns:p14="http://schemas.microsoft.com/office/powerpoint/2010/main" val="4199030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33304-ADE1-4947-BC37-D83C4AA2EDB9}"/>
              </a:ext>
            </a:extLst>
          </p:cNvPr>
          <p:cNvSpPr>
            <a:spLocks noGrp="1"/>
          </p:cNvSpPr>
          <p:nvPr>
            <p:ph type="title"/>
          </p:nvPr>
        </p:nvSpPr>
        <p:spPr>
          <a:xfrm>
            <a:off x="801098" y="1396289"/>
            <a:ext cx="5712824" cy="1325563"/>
          </a:xfrm>
        </p:spPr>
        <p:txBody>
          <a:bodyPr>
            <a:normAutofit/>
          </a:bodyPr>
          <a:lstStyle/>
          <a:p>
            <a:r>
              <a:rPr lang="en-US" b="1">
                <a:latin typeface="Arial" panose="020B0604020202020204" pitchFamily="34" charset="0"/>
                <a:cs typeface="Arial" panose="020B0604020202020204" pitchFamily="34" charset="0"/>
              </a:rPr>
              <a:t>Share your food web model!</a:t>
            </a:r>
          </a:p>
        </p:txBody>
      </p:sp>
      <p:sp>
        <p:nvSpPr>
          <p:cNvPr id="7" name="Content Placeholder 6">
            <a:extLst>
              <a:ext uri="{FF2B5EF4-FFF2-40B4-BE49-F238E27FC236}">
                <a16:creationId xmlns:a16="http://schemas.microsoft.com/office/drawing/2014/main" id="{428769B0-C1F1-43EA-AC0F-7A5F5458151C}"/>
              </a:ext>
            </a:extLst>
          </p:cNvPr>
          <p:cNvSpPr>
            <a:spLocks noGrp="1"/>
          </p:cNvSpPr>
          <p:nvPr>
            <p:ph idx="1"/>
          </p:nvPr>
        </p:nvSpPr>
        <p:spPr>
          <a:xfrm>
            <a:off x="805543" y="2871982"/>
            <a:ext cx="4558309" cy="3181684"/>
          </a:xfrm>
        </p:spPr>
        <p:txBody>
          <a:bodyPr anchor="t">
            <a:normAutofit/>
          </a:bodyPr>
          <a:lstStyle/>
          <a:p>
            <a:pPr marL="0" indent="0">
              <a:buNone/>
            </a:pPr>
            <a:r>
              <a:rPr lang="en-US" sz="1800" b="1" dirty="0">
                <a:latin typeface="Arial" panose="020B0604020202020204" pitchFamily="34" charset="0"/>
                <a:cs typeface="Arial" panose="020B0604020202020204" pitchFamily="34" charset="0"/>
              </a:rPr>
              <a:t>Identify the:</a:t>
            </a:r>
          </a:p>
          <a:p>
            <a:pPr marL="457200" lvl="1" indent="0">
              <a:buNone/>
            </a:pPr>
            <a:endParaRPr lang="en-US" sz="1800" dirty="0">
              <a:latin typeface="Arial" panose="020B0604020202020204" pitchFamily="34" charset="0"/>
              <a:cs typeface="Arial" panose="020B0604020202020204" pitchFamily="34" charset="0"/>
            </a:endParaRPr>
          </a:p>
          <a:p>
            <a:pPr lvl="2"/>
            <a:r>
              <a:rPr lang="en-US" sz="1800" dirty="0">
                <a:latin typeface="Arial" panose="020B0604020202020204" pitchFamily="34" charset="0"/>
                <a:cs typeface="Arial" panose="020B0604020202020204" pitchFamily="34" charset="0"/>
              </a:rPr>
              <a:t>Producers</a:t>
            </a:r>
          </a:p>
          <a:p>
            <a:pPr marL="914400" lvl="2" indent="0">
              <a:buNone/>
            </a:pPr>
            <a:endParaRPr lang="en-US" sz="1800" dirty="0">
              <a:latin typeface="Arial" panose="020B0604020202020204" pitchFamily="34" charset="0"/>
              <a:cs typeface="Arial" panose="020B0604020202020204" pitchFamily="34" charset="0"/>
            </a:endParaRPr>
          </a:p>
          <a:p>
            <a:pPr lvl="2"/>
            <a:r>
              <a:rPr lang="en-US" sz="1800" dirty="0">
                <a:latin typeface="Arial" panose="020B0604020202020204" pitchFamily="34" charset="0"/>
                <a:cs typeface="Arial" panose="020B0604020202020204" pitchFamily="34" charset="0"/>
              </a:rPr>
              <a:t>Consumers</a:t>
            </a:r>
          </a:p>
          <a:p>
            <a:pPr marL="914400" lvl="2" indent="0">
              <a:buNone/>
            </a:pPr>
            <a:endParaRPr lang="en-US" sz="1800" dirty="0">
              <a:latin typeface="Arial" panose="020B0604020202020204" pitchFamily="34" charset="0"/>
              <a:cs typeface="Arial" panose="020B0604020202020204" pitchFamily="34" charset="0"/>
            </a:endParaRPr>
          </a:p>
          <a:p>
            <a:pPr lvl="2"/>
            <a:r>
              <a:rPr lang="en-US" sz="1800" dirty="0">
                <a:latin typeface="Arial" panose="020B0604020202020204" pitchFamily="34" charset="0"/>
                <a:cs typeface="Arial" panose="020B0604020202020204" pitchFamily="34" charset="0"/>
              </a:rPr>
              <a:t>Decomposers</a:t>
            </a:r>
          </a:p>
          <a:p>
            <a:endParaRPr lang="en-US" sz="1800" dirty="0"/>
          </a:p>
        </p:txBody>
      </p:sp>
      <p:sp>
        <p:nvSpPr>
          <p:cNvPr id="36" name="Oval 35">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EB737EC-FE54-4DB4-888E-1AE20DC667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8" name="Picture 17">
            <a:extLst>
              <a:ext uri="{FF2B5EF4-FFF2-40B4-BE49-F238E27FC236}">
                <a16:creationId xmlns:a16="http://schemas.microsoft.com/office/drawing/2014/main" id="{087F6C88-0EAD-42AB-B70B-9D20FAE449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40" name="Freeform: Shape 39">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C9F1C54D-08B0-4E31-86D7-C37410BCAC6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15" name="TextBox 14">
            <a:extLst>
              <a:ext uri="{FF2B5EF4-FFF2-40B4-BE49-F238E27FC236}">
                <a16:creationId xmlns:a16="http://schemas.microsoft.com/office/drawing/2014/main" id="{6E46FCF6-C404-4A99-8F4C-A8E152CB5F7C}"/>
              </a:ext>
            </a:extLst>
          </p:cNvPr>
          <p:cNvSpPr txBox="1"/>
          <p:nvPr/>
        </p:nvSpPr>
        <p:spPr>
          <a:xfrm>
            <a:off x="10622544" y="3228945"/>
            <a:ext cx="1303606" cy="200055"/>
          </a:xfrm>
          <a:prstGeom prst="rect">
            <a:avLst/>
          </a:prstGeom>
          <a:noFill/>
        </p:spPr>
        <p:txBody>
          <a:bodyPr wrap="square" rtlCol="0">
            <a:spAutoFit/>
          </a:bodyPr>
          <a:lstStyle/>
          <a:p>
            <a:r>
              <a:rPr lang="en-US" sz="700" dirty="0"/>
              <a:t>NPS Photo</a:t>
            </a:r>
          </a:p>
        </p:txBody>
      </p:sp>
      <p:sp>
        <p:nvSpPr>
          <p:cNvPr id="16" name="TextBox 15">
            <a:extLst>
              <a:ext uri="{FF2B5EF4-FFF2-40B4-BE49-F238E27FC236}">
                <a16:creationId xmlns:a16="http://schemas.microsoft.com/office/drawing/2014/main" id="{54236123-0B44-4481-BDD2-B20DAD492540}"/>
              </a:ext>
            </a:extLst>
          </p:cNvPr>
          <p:cNvSpPr txBox="1"/>
          <p:nvPr/>
        </p:nvSpPr>
        <p:spPr>
          <a:xfrm>
            <a:off x="11540197" y="6615372"/>
            <a:ext cx="1303606" cy="200055"/>
          </a:xfrm>
          <a:prstGeom prst="rect">
            <a:avLst/>
          </a:prstGeom>
          <a:noFill/>
        </p:spPr>
        <p:txBody>
          <a:bodyPr wrap="square" rtlCol="0">
            <a:spAutoFit/>
          </a:bodyPr>
          <a:lstStyle/>
          <a:p>
            <a:r>
              <a:rPr lang="en-US" sz="700" dirty="0"/>
              <a:t>NPS Photo</a:t>
            </a:r>
          </a:p>
        </p:txBody>
      </p:sp>
    </p:spTree>
    <p:extLst>
      <p:ext uri="{BB962C8B-B14F-4D97-AF65-F5344CB8AC3E}">
        <p14:creationId xmlns:p14="http://schemas.microsoft.com/office/powerpoint/2010/main" val="233075835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33304-ADE1-4947-BC37-D83C4AA2EDB9}"/>
              </a:ext>
            </a:extLst>
          </p:cNvPr>
          <p:cNvSpPr>
            <a:spLocks noGrp="1"/>
          </p:cNvSpPr>
          <p:nvPr>
            <p:ph type="title"/>
          </p:nvPr>
        </p:nvSpPr>
        <p:spPr>
          <a:xfrm>
            <a:off x="6940295" y="1396289"/>
            <a:ext cx="4668257" cy="1325563"/>
          </a:xfrm>
        </p:spPr>
        <p:txBody>
          <a:bodyPr>
            <a:normAutofit/>
          </a:bodyPr>
          <a:lstStyle/>
          <a:p>
            <a:r>
              <a:rPr lang="en-US" b="1">
                <a:latin typeface="Arial" panose="020B0604020202020204" pitchFamily="34" charset="0"/>
                <a:cs typeface="Arial" panose="020B0604020202020204" pitchFamily="34" charset="0"/>
              </a:rPr>
              <a:t>Share your food web model!</a:t>
            </a:r>
          </a:p>
        </p:txBody>
      </p:sp>
      <p:sp>
        <p:nvSpPr>
          <p:cNvPr id="90" name="Freeform: Shape 89">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017A5DD-360E-4259-BF0B-C808BD5C0A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08"/>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9" name="Picture 8">
            <a:extLst>
              <a:ext uri="{FF2B5EF4-FFF2-40B4-BE49-F238E27FC236}">
                <a16:creationId xmlns:a16="http://schemas.microsoft.com/office/drawing/2014/main" id="{65BF5172-326B-4C5B-A0F8-96671CF9DF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4" name="Picture 3">
            <a:extLst>
              <a:ext uri="{FF2B5EF4-FFF2-40B4-BE49-F238E27FC236}">
                <a16:creationId xmlns:a16="http://schemas.microsoft.com/office/drawing/2014/main" id="{4995C61F-6B22-4E30-8F73-B3259F94A88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7" name="Content Placeholder 6">
            <a:extLst>
              <a:ext uri="{FF2B5EF4-FFF2-40B4-BE49-F238E27FC236}">
                <a16:creationId xmlns:a16="http://schemas.microsoft.com/office/drawing/2014/main" id="{428769B0-C1F1-43EA-AC0F-7A5F5458151C}"/>
              </a:ext>
            </a:extLst>
          </p:cNvPr>
          <p:cNvSpPr>
            <a:spLocks noGrp="1"/>
          </p:cNvSpPr>
          <p:nvPr>
            <p:ph idx="1"/>
          </p:nvPr>
        </p:nvSpPr>
        <p:spPr>
          <a:xfrm>
            <a:off x="6940296" y="2871982"/>
            <a:ext cx="4668256" cy="3181684"/>
          </a:xfrm>
        </p:spPr>
        <p:txBody>
          <a:bodyPr anchor="t">
            <a:normAutofit/>
          </a:bodyPr>
          <a:lstStyle/>
          <a:p>
            <a:pPr marL="0" indent="0">
              <a:buNone/>
            </a:pPr>
            <a:r>
              <a:rPr lang="en-US" sz="1700" b="1" dirty="0">
                <a:latin typeface="Arial" panose="020B0604020202020204" pitchFamily="34" charset="0"/>
                <a:cs typeface="Arial" panose="020B0604020202020204" pitchFamily="34" charset="0"/>
              </a:rPr>
              <a:t>Identify the:</a:t>
            </a:r>
          </a:p>
          <a:p>
            <a:pPr marL="457200" lvl="1" indent="0">
              <a:buNone/>
            </a:pPr>
            <a:endParaRPr lang="en-US" sz="1700" dirty="0">
              <a:latin typeface="Arial" panose="020B0604020202020204" pitchFamily="34" charset="0"/>
              <a:cs typeface="Arial" panose="020B0604020202020204" pitchFamily="34" charset="0"/>
            </a:endParaRPr>
          </a:p>
          <a:p>
            <a:pPr lvl="1"/>
            <a:r>
              <a:rPr lang="en-US" sz="1700" dirty="0">
                <a:latin typeface="Arial"/>
                <a:cs typeface="Arial"/>
              </a:rPr>
              <a:t>Herbivores – consumers that eat plants</a:t>
            </a:r>
          </a:p>
          <a:p>
            <a:pPr marL="457200" lvl="1" indent="0">
              <a:buNone/>
            </a:pPr>
            <a:endParaRPr lang="en-US" sz="1700" dirty="0">
              <a:latin typeface="Arial" panose="020B0604020202020204" pitchFamily="34" charset="0"/>
              <a:cs typeface="Arial" panose="020B0604020202020204" pitchFamily="34" charset="0"/>
            </a:endParaRPr>
          </a:p>
          <a:p>
            <a:pPr lvl="1"/>
            <a:r>
              <a:rPr lang="en-US" sz="1700" dirty="0">
                <a:latin typeface="Arial"/>
                <a:cs typeface="Arial"/>
              </a:rPr>
              <a:t>Carnivores – consumers that eat other animals</a:t>
            </a:r>
          </a:p>
          <a:p>
            <a:pPr marL="457200" lvl="1" indent="0">
              <a:buNone/>
            </a:pPr>
            <a:endParaRPr lang="en-US" sz="1700" dirty="0">
              <a:latin typeface="Arial" panose="020B0604020202020204" pitchFamily="34" charset="0"/>
              <a:cs typeface="Arial" panose="020B0604020202020204" pitchFamily="34" charset="0"/>
            </a:endParaRPr>
          </a:p>
          <a:p>
            <a:pPr lvl="1"/>
            <a:r>
              <a:rPr lang="en-US" sz="1700" dirty="0">
                <a:latin typeface="Arial"/>
                <a:cs typeface="Arial"/>
              </a:rPr>
              <a:t>Omnivores – consumers that eat plants and other animals</a:t>
            </a:r>
          </a:p>
          <a:p>
            <a:pPr marL="914400" lvl="2" indent="0">
              <a:buNone/>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807053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C64C5-F948-4B5D-9102-C29722E9760A}"/>
              </a:ext>
            </a:extLst>
          </p:cNvPr>
          <p:cNvSpPr>
            <a:spLocks noGrp="1"/>
          </p:cNvSpPr>
          <p:nvPr>
            <p:ph type="title"/>
          </p:nvPr>
        </p:nvSpPr>
        <p:spPr>
          <a:xfrm>
            <a:off x="8045751" y="629266"/>
            <a:ext cx="3790649" cy="1676603"/>
          </a:xfrm>
        </p:spPr>
        <p:txBody>
          <a:bodyPr vert="horz" lIns="91440" tIns="45720" rIns="91440" bIns="45720" rtlCol="0" anchor="ctr">
            <a:normAutofit/>
          </a:bodyPr>
          <a:lstStyle/>
          <a:p>
            <a:pPr algn="ctr"/>
            <a:r>
              <a:rPr lang="en-US" sz="4000" b="1" dirty="0">
                <a:latin typeface="Arial" panose="020B0604020202020204" pitchFamily="34" charset="0"/>
                <a:cs typeface="Arial" panose="020B0604020202020204" pitchFamily="34" charset="0"/>
              </a:rPr>
              <a:t>Our Food Web Models</a:t>
            </a:r>
          </a:p>
        </p:txBody>
      </p:sp>
      <p:sp>
        <p:nvSpPr>
          <p:cNvPr id="10" name="Rectangle 9">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22AF6781-0569-4EE6-B37D-929C4CDCC62E}"/>
              </a:ext>
            </a:extLst>
          </p:cNvPr>
          <p:cNvPicPr>
            <a:picLocks noGrp="1" noChangeAspect="1"/>
          </p:cNvPicPr>
          <p:nvPr>
            <p:ph sz="half" idx="2"/>
          </p:nvPr>
        </p:nvPicPr>
        <p:blipFill rotWithShape="1">
          <a:blip r:embed="rId3">
            <a:extLst>
              <a:ext uri="{28A0092B-C50C-407E-A947-70E740481C1C}">
                <a14:useLocalDpi xmlns:a14="http://schemas.microsoft.com/office/drawing/2010/main"/>
              </a:ext>
            </a:extLst>
          </a:blip>
          <a:srcRect l="5759" t="7334" r="9013"/>
          <a:stretch/>
        </p:blipFill>
        <p:spPr>
          <a:xfrm rot="5400000">
            <a:off x="1282822" y="295481"/>
            <a:ext cx="4987302" cy="6263642"/>
          </a:xfrm>
          <a:prstGeom prst="rect">
            <a:avLst/>
          </a:prstGeom>
          <a:effectLst/>
        </p:spPr>
      </p:pic>
      <p:pic>
        <p:nvPicPr>
          <p:cNvPr id="18" name="Content Placeholder 17" descr="A close up of a dog&#10;&#10;Description automatically generated">
            <a:extLst>
              <a:ext uri="{FF2B5EF4-FFF2-40B4-BE49-F238E27FC236}">
                <a16:creationId xmlns:a16="http://schemas.microsoft.com/office/drawing/2014/main" id="{3CEEEC31-8E36-41F2-8E82-56F2DAD9FFC7}"/>
              </a:ext>
            </a:extLst>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8283376" y="2070099"/>
            <a:ext cx="3263972" cy="4356101"/>
          </a:xfrm>
          <a:prstGeom prst="rect">
            <a:avLst/>
          </a:prstGeom>
        </p:spPr>
      </p:pic>
      <p:sp>
        <p:nvSpPr>
          <p:cNvPr id="3" name="TextBox 2">
            <a:extLst>
              <a:ext uri="{FF2B5EF4-FFF2-40B4-BE49-F238E27FC236}">
                <a16:creationId xmlns:a16="http://schemas.microsoft.com/office/drawing/2014/main" id="{EFA23A23-DCBB-4875-BCA3-B5140A3460A7}"/>
              </a:ext>
            </a:extLst>
          </p:cNvPr>
          <p:cNvSpPr txBox="1"/>
          <p:nvPr/>
        </p:nvSpPr>
        <p:spPr>
          <a:xfrm>
            <a:off x="1979831" y="6293543"/>
            <a:ext cx="4928461" cy="461665"/>
          </a:xfrm>
          <a:prstGeom prst="rect">
            <a:avLst/>
          </a:prstGeom>
          <a:noFill/>
        </p:spPr>
        <p:txBody>
          <a:bodyPr wrap="square" rtlCol="0">
            <a:spAutoFit/>
          </a:bodyPr>
          <a:lstStyle/>
          <a:p>
            <a:r>
              <a:rPr lang="en-US" sz="2400" dirty="0">
                <a:solidFill>
                  <a:srgbClr val="0070C0"/>
                </a:solidFill>
                <a:hlinkClick r:id="rId5">
                  <a:extLst>
                    <a:ext uri="{A12FA001-AC4F-418D-AE19-62706E023703}">
                      <ahyp:hlinkClr xmlns:ahyp="http://schemas.microsoft.com/office/drawing/2018/hyperlinkcolor" val="tx"/>
                    </a:ext>
                  </a:extLst>
                </a:hlinkClick>
              </a:rPr>
              <a:t>Link to Food Web Model</a:t>
            </a:r>
            <a:endParaRPr lang="en-US" sz="2400" dirty="0">
              <a:solidFill>
                <a:srgbClr val="0070C0"/>
              </a:solidFill>
            </a:endParaRPr>
          </a:p>
        </p:txBody>
      </p:sp>
    </p:spTree>
    <p:extLst>
      <p:ext uri="{BB962C8B-B14F-4D97-AF65-F5344CB8AC3E}">
        <p14:creationId xmlns:p14="http://schemas.microsoft.com/office/powerpoint/2010/main" val="3672371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76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8401D5-8F25-498A-B53D-F44A33ABADE5}"/>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latin typeface="Arial" panose="020B0604020202020204" pitchFamily="34" charset="0"/>
                <a:cs typeface="Arial" panose="020B0604020202020204" pitchFamily="34" charset="0"/>
              </a:rPr>
              <a:t>How do changes to one part of the web impact the other parts of the web?</a:t>
            </a:r>
            <a:endParaRPr lang="en-US" sz="3600" dirty="0">
              <a:solidFill>
                <a:srgbClr val="FFFFFF"/>
              </a:solidFill>
              <a:latin typeface="Arial" panose="020B0604020202020204" pitchFamily="34" charset="0"/>
              <a:cs typeface="Arial" panose="020B0604020202020204" pitchFamily="34" charset="0"/>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Diagram&#10;&#10;Description automatically generated">
            <a:extLst>
              <a:ext uri="{FF2B5EF4-FFF2-40B4-BE49-F238E27FC236}">
                <a16:creationId xmlns:a16="http://schemas.microsoft.com/office/drawing/2014/main" id="{0EAF79BF-8DCC-4FEA-A80F-161E41EAB9D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695" t="5243" r="5526" b="6519"/>
          <a:stretch/>
        </p:blipFill>
        <p:spPr>
          <a:xfrm rot="5400000">
            <a:off x="2069431" y="-308009"/>
            <a:ext cx="5034013" cy="7132320"/>
          </a:xfrm>
          <a:prstGeom prst="rect">
            <a:avLst/>
          </a:prstGeom>
          <a:effectLst/>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9462E3F0-50BA-42F7-BBDE-17DFCDA3EBBE}"/>
                  </a:ext>
                </a:extLst>
              </p14:cNvPr>
              <p14:cNvContentPartPr/>
              <p14:nvPr/>
            </p14:nvContentPartPr>
            <p14:xfrm>
              <a:off x="6464260" y="1281720"/>
              <a:ext cx="1864440" cy="1821600"/>
            </p14:xfrm>
          </p:contentPart>
        </mc:Choice>
        <mc:Fallback xmlns="">
          <p:pic>
            <p:nvPicPr>
              <p:cNvPr id="6" name="Ink 5">
                <a:extLst>
                  <a:ext uri="{FF2B5EF4-FFF2-40B4-BE49-F238E27FC236}">
                    <a16:creationId xmlns:a16="http://schemas.microsoft.com/office/drawing/2014/main" id="{9462E3F0-50BA-42F7-BBDE-17DFCDA3EBBE}"/>
                  </a:ext>
                </a:extLst>
              </p:cNvPr>
              <p:cNvPicPr/>
              <p:nvPr/>
            </p:nvPicPr>
            <p:blipFill>
              <a:blip r:embed="rId5"/>
              <a:stretch>
                <a:fillRect/>
              </a:stretch>
            </p:blipFill>
            <p:spPr>
              <a:xfrm>
                <a:off x="6410620" y="1174080"/>
                <a:ext cx="1972080" cy="2037240"/>
              </a:xfrm>
              <a:prstGeom prst="rect">
                <a:avLst/>
              </a:prstGeom>
            </p:spPr>
          </p:pic>
        </mc:Fallback>
      </mc:AlternateContent>
    </p:spTree>
    <p:extLst>
      <p:ext uri="{BB962C8B-B14F-4D97-AF65-F5344CB8AC3E}">
        <p14:creationId xmlns:p14="http://schemas.microsoft.com/office/powerpoint/2010/main" val="1537255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AA8D4-8900-4204-A96C-815F1D3674A5}"/>
              </a:ext>
            </a:extLst>
          </p:cNvPr>
          <p:cNvSpPr>
            <a:spLocks noGrp="1"/>
          </p:cNvSpPr>
          <p:nvPr>
            <p:ph type="title"/>
          </p:nvPr>
        </p:nvSpPr>
        <p:spPr>
          <a:xfrm>
            <a:off x="990597" y="5201348"/>
            <a:ext cx="10210800" cy="1099845"/>
          </a:xfrm>
        </p:spPr>
        <p:txBody>
          <a:bodyPr vert="horz" lIns="91440" tIns="45720" rIns="91440" bIns="45720" rtlCol="0" anchor="b">
            <a:normAutofit fontScale="90000"/>
          </a:bodyPr>
          <a:lstStyle/>
          <a:p>
            <a:pPr algn="ctr"/>
            <a:r>
              <a:rPr lang="en-US" sz="4200" dirty="0">
                <a:latin typeface="Arial" panose="020B0604020202020204" pitchFamily="34" charset="0"/>
                <a:cs typeface="Arial" panose="020B0604020202020204" pitchFamily="34" charset="0"/>
              </a:rPr>
              <a:t>What happens to your Agricultural food web when an organism is removed?</a:t>
            </a:r>
          </a:p>
        </p:txBody>
      </p:sp>
      <p:sp>
        <p:nvSpPr>
          <p:cNvPr id="23" name="Rectangle 22">
            <a:extLst>
              <a:ext uri="{FF2B5EF4-FFF2-40B4-BE49-F238E27FC236}">
                <a16:creationId xmlns:a16="http://schemas.microsoft.com/office/drawing/2014/main" id="{FF638861-22F4-42BD-AB54-580F4FFF9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405745"/>
          </a:xfrm>
          <a:prstGeom prst="rect">
            <a:avLst/>
          </a:prstGeom>
          <a:solidFill>
            <a:srgbClr val="5D4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6">
            <a:extLst>
              <a:ext uri="{FF2B5EF4-FFF2-40B4-BE49-F238E27FC236}">
                <a16:creationId xmlns:a16="http://schemas.microsoft.com/office/drawing/2014/main" id="{6CACE173-0A3A-4306-B76C-60A0714C3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3" y="320843"/>
            <a:ext cx="3657600" cy="370806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application&#10;&#10;Description automatically generated">
            <a:extLst>
              <a:ext uri="{FF2B5EF4-FFF2-40B4-BE49-F238E27FC236}">
                <a16:creationId xmlns:a16="http://schemas.microsoft.com/office/drawing/2014/main" id="{D83B4C02-ADB2-4C15-9F8A-A270174964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959" y="556807"/>
            <a:ext cx="2580813" cy="3236130"/>
          </a:xfrm>
          <a:prstGeom prst="rect">
            <a:avLst/>
          </a:prstGeom>
        </p:spPr>
      </p:pic>
      <p:sp>
        <p:nvSpPr>
          <p:cNvPr id="27" name="Rounded Rectangle 26">
            <a:extLst>
              <a:ext uri="{FF2B5EF4-FFF2-40B4-BE49-F238E27FC236}">
                <a16:creationId xmlns:a16="http://schemas.microsoft.com/office/drawing/2014/main" id="{BE5996B0-F3AC-4A78-A5EF-139FD3495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7198" y="320842"/>
            <a:ext cx="3657600" cy="370806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icture containing grass, photo, different, standing&#10;&#10;Description automatically generated">
            <a:extLst>
              <a:ext uri="{FF2B5EF4-FFF2-40B4-BE49-F238E27FC236}">
                <a16:creationId xmlns:a16="http://schemas.microsoft.com/office/drawing/2014/main" id="{72032F1E-A108-4D22-814D-E51430A553FE}"/>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886178" y="556807"/>
            <a:ext cx="2419639" cy="3236976"/>
          </a:xfrm>
          <a:prstGeom prst="rect">
            <a:avLst/>
          </a:prstGeom>
        </p:spPr>
      </p:pic>
      <p:sp>
        <p:nvSpPr>
          <p:cNvPr id="29" name="Rounded Rectangle 26">
            <a:extLst>
              <a:ext uri="{FF2B5EF4-FFF2-40B4-BE49-F238E27FC236}">
                <a16:creationId xmlns:a16="http://schemas.microsoft.com/office/drawing/2014/main" id="{347C85EF-9B88-46AF-B40D-70F2DDDE1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2834" y="320842"/>
            <a:ext cx="3657600" cy="370806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dog&#10;&#10;Description automatically generated">
            <a:extLst>
              <a:ext uri="{FF2B5EF4-FFF2-40B4-BE49-F238E27FC236}">
                <a16:creationId xmlns:a16="http://schemas.microsoft.com/office/drawing/2014/main" id="{3867F843-DAED-45BE-88D5-779A1F95E0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27768" y="553028"/>
            <a:ext cx="2427732" cy="3236976"/>
          </a:xfrm>
          <a:prstGeom prst="rect">
            <a:avLst/>
          </a:prstGeom>
        </p:spPr>
      </p:pic>
    </p:spTree>
    <p:extLst>
      <p:ext uri="{BB962C8B-B14F-4D97-AF65-F5344CB8AC3E}">
        <p14:creationId xmlns:p14="http://schemas.microsoft.com/office/powerpoint/2010/main" val="2891438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7727384" y="4315146"/>
            <a:ext cx="4484994" cy="1647565"/>
          </a:xfrm>
        </p:spPr>
        <p:txBody>
          <a:bodyPr anchor="b">
            <a:normAutofit fontScale="90000"/>
          </a:bodyPr>
          <a:lstStyle/>
          <a:p>
            <a:r>
              <a:rPr lang="en-US" sz="4000" dirty="0">
                <a:solidFill>
                  <a:schemeClr val="accent3"/>
                </a:solidFill>
                <a:latin typeface="Arial" panose="020B0604020202020204" pitchFamily="34" charset="0"/>
                <a:cs typeface="Arial" panose="020B0604020202020204" pitchFamily="34" charset="0"/>
              </a:rPr>
              <a:t>What did we learn from today’s challenge?</a:t>
            </a:r>
          </a:p>
        </p:txBody>
      </p:sp>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0666" y="1134144"/>
            <a:ext cx="2501708" cy="2501708"/>
          </a:xfrm>
          <a:prstGeom prst="rect">
            <a:avLst/>
          </a:prstGeom>
        </p:spPr>
      </p:pic>
      <p:pic>
        <p:nvPicPr>
          <p:cNvPr id="4" name="Picture 3" descr="A child feeding a cow through a fence&#10;&#10;Description automatically generated">
            <a:extLst>
              <a:ext uri="{FF2B5EF4-FFF2-40B4-BE49-F238E27FC236}">
                <a16:creationId xmlns:a16="http://schemas.microsoft.com/office/drawing/2014/main" id="{EDC11823-8B75-4E6D-B707-E131AF8275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790" y="237674"/>
            <a:ext cx="7857677" cy="52384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7766644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25EAF2E-5D33-4115-92BE-361FFBC60E26}"/>
              </a:ext>
            </a:extLst>
          </p:cNvPr>
          <p:cNvSpPr txBox="1"/>
          <p:nvPr/>
        </p:nvSpPr>
        <p:spPr>
          <a:xfrm>
            <a:off x="3043403" y="2284963"/>
            <a:ext cx="6105194" cy="2031055"/>
          </a:xfrm>
          <a:prstGeom prst="rect">
            <a:avLst/>
          </a:prstGeom>
        </p:spPr>
        <p:txBody>
          <a:bodyPr vert="horz" lIns="91440" tIns="45720" rIns="91440" bIns="45720" rtlCol="0" anchor="b">
            <a:normAutofit fontScale="40000" lnSpcReduction="20000"/>
          </a:bodyPr>
          <a:lstStyle/>
          <a:p>
            <a:pPr algn="ctr" defTabSz="914400">
              <a:lnSpc>
                <a:spcPct val="90000"/>
              </a:lnSpc>
              <a:spcBef>
                <a:spcPct val="0"/>
              </a:spcBef>
              <a:spcAft>
                <a:spcPts val="600"/>
              </a:spcAft>
            </a:pPr>
            <a:r>
              <a:rPr lang="en-US" sz="11000" b="1" kern="1200" dirty="0">
                <a:solidFill>
                  <a:srgbClr val="FFFFFF"/>
                </a:solidFill>
                <a:latin typeface="Arial" panose="020B0604020202020204" pitchFamily="34" charset="0"/>
                <a:ea typeface="+mj-ea"/>
                <a:cs typeface="Arial" panose="020B0604020202020204" pitchFamily="34" charset="0"/>
              </a:rPr>
              <a:t>Day 2</a:t>
            </a:r>
          </a:p>
          <a:p>
            <a:pPr algn="ctr" defTabSz="914400">
              <a:lnSpc>
                <a:spcPct val="90000"/>
              </a:lnSpc>
              <a:spcBef>
                <a:spcPct val="0"/>
              </a:spcBef>
              <a:spcAft>
                <a:spcPts val="600"/>
              </a:spcAft>
            </a:pPr>
            <a:endParaRPr lang="en-US" sz="4200" b="1" kern="1200" dirty="0">
              <a:solidFill>
                <a:srgbClr val="FFFFFF"/>
              </a:solidFill>
              <a:latin typeface="+mj-lt"/>
              <a:ea typeface="+mj-ea"/>
              <a:cs typeface="+mj-cs"/>
            </a:endParaRPr>
          </a:p>
          <a:p>
            <a:pPr algn="ctr" defTabSz="914400">
              <a:lnSpc>
                <a:spcPct val="120000"/>
              </a:lnSpc>
              <a:spcBef>
                <a:spcPct val="0"/>
              </a:spcBef>
              <a:spcAft>
                <a:spcPts val="600"/>
              </a:spcAft>
            </a:pPr>
            <a:r>
              <a:rPr lang="en-US" sz="8600" kern="1200" dirty="0">
                <a:solidFill>
                  <a:srgbClr val="FFFFFF"/>
                </a:solidFill>
                <a:latin typeface="Arial" panose="020B0604020202020204" pitchFamily="34" charset="0"/>
                <a:ea typeface="+mj-ea"/>
                <a:cs typeface="Arial" panose="020B0604020202020204" pitchFamily="34" charset="0"/>
              </a:rPr>
              <a:t>Stewardship Scenario: </a:t>
            </a:r>
          </a:p>
          <a:p>
            <a:pPr algn="ctr" defTabSz="914400">
              <a:lnSpc>
                <a:spcPct val="120000"/>
              </a:lnSpc>
              <a:spcBef>
                <a:spcPct val="0"/>
              </a:spcBef>
              <a:spcAft>
                <a:spcPts val="600"/>
              </a:spcAft>
            </a:pPr>
            <a:r>
              <a:rPr lang="en-US" sz="8600" kern="1200" dirty="0">
                <a:solidFill>
                  <a:srgbClr val="FFFFFF"/>
                </a:solidFill>
                <a:latin typeface="Arial" panose="020B0604020202020204" pitchFamily="34" charset="0"/>
                <a:ea typeface="+mj-ea"/>
                <a:cs typeface="Arial" panose="020B0604020202020204" pitchFamily="34" charset="0"/>
              </a:rPr>
              <a:t>Drought</a:t>
            </a:r>
          </a:p>
        </p:txBody>
      </p:sp>
    </p:spTree>
    <p:extLst>
      <p:ext uri="{BB962C8B-B14F-4D97-AF65-F5344CB8AC3E}">
        <p14:creationId xmlns:p14="http://schemas.microsoft.com/office/powerpoint/2010/main" val="3023450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318052" y="1540565"/>
            <a:ext cx="3569182" cy="3379306"/>
          </a:xfrm>
        </p:spPr>
        <p:txBody>
          <a:bodyPr>
            <a:normAutofit/>
          </a:bodyPr>
          <a:lstStyle/>
          <a:p>
            <a:r>
              <a:rPr lang="en-US" sz="5400" dirty="0">
                <a:latin typeface="Arial" panose="020B0604020202020204" pitchFamily="34" charset="0"/>
                <a:cs typeface="Arial" panose="020B0604020202020204" pitchFamily="34" charset="0"/>
              </a:rPr>
              <a:t>Today’s Challenge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3EADCCD-3EDF-481A-B479-55CAAFC6EB43}"/>
              </a:ext>
            </a:extLst>
          </p:cNvPr>
          <p:cNvSpPr>
            <a:spLocks noGrp="1"/>
          </p:cNvSpPr>
          <p:nvPr>
            <p:ph idx="1"/>
          </p:nvPr>
        </p:nvSpPr>
        <p:spPr>
          <a:xfrm>
            <a:off x="4345708" y="953293"/>
            <a:ext cx="6906491" cy="5585619"/>
          </a:xfrm>
        </p:spPr>
        <p:txBody>
          <a:bodyPr anchor="ctr">
            <a:normAutofit/>
          </a:bodyPr>
          <a:lstStyle/>
          <a:p>
            <a:pPr marL="0" indent="0">
              <a:buNone/>
            </a:pPr>
            <a:r>
              <a:rPr lang="en-US" sz="3600" dirty="0">
                <a:latin typeface="Arial" panose="020B0604020202020204" pitchFamily="34" charset="0"/>
                <a:cs typeface="Arial" panose="020B0604020202020204" pitchFamily="34" charset="0"/>
              </a:rPr>
              <a:t>Students will</a:t>
            </a:r>
            <a:r>
              <a:rPr lang="en-US" sz="3200" dirty="0">
                <a:latin typeface="Arial" panose="020B0604020202020204" pitchFamily="34" charset="0"/>
                <a:cs typeface="Arial" panose="020B0604020202020204" pitchFamily="34" charset="0"/>
              </a:rPr>
              <a:t>:</a:t>
            </a:r>
          </a:p>
          <a:p>
            <a:pPr marL="0" indent="0">
              <a:buNone/>
            </a:pPr>
            <a:endParaRPr lang="en-US" sz="32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Use their knowledge of food web interactions to make a stewardship decision for a drought scenario.</a:t>
            </a:r>
          </a:p>
          <a:p>
            <a:pPr marL="457200" lvl="1"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37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318052" y="1540565"/>
            <a:ext cx="3569182" cy="3379306"/>
          </a:xfrm>
        </p:spPr>
        <p:txBody>
          <a:bodyPr>
            <a:normAutofit/>
          </a:bodyPr>
          <a:lstStyle/>
          <a:p>
            <a:r>
              <a:rPr lang="en-US" sz="5400" dirty="0">
                <a:latin typeface="Arial" panose="020B0604020202020204" pitchFamily="34" charset="0"/>
                <a:cs typeface="Arial" panose="020B0604020202020204" pitchFamily="34" charset="0"/>
              </a:rPr>
              <a:t>Today’s Challenge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3EADCCD-3EDF-481A-B479-55CAAFC6EB43}"/>
              </a:ext>
            </a:extLst>
          </p:cNvPr>
          <p:cNvSpPr>
            <a:spLocks noGrp="1"/>
          </p:cNvSpPr>
          <p:nvPr>
            <p:ph idx="1"/>
          </p:nvPr>
        </p:nvSpPr>
        <p:spPr>
          <a:xfrm>
            <a:off x="4641599" y="231303"/>
            <a:ext cx="5998550" cy="3810175"/>
          </a:xfrm>
        </p:spPr>
        <p:txBody>
          <a:bodyPr anchor="ctr">
            <a:normAutofit/>
          </a:bodyPr>
          <a:lstStyle/>
          <a:p>
            <a:pPr marL="0" indent="0">
              <a:buNone/>
            </a:pPr>
            <a:r>
              <a:rPr lang="en-US" sz="3600" dirty="0">
                <a:latin typeface="Arial" panose="020B0604020202020204" pitchFamily="34" charset="0"/>
                <a:cs typeface="Arial" panose="020B0604020202020204" pitchFamily="34" charset="0"/>
              </a:rPr>
              <a:t>Students will</a:t>
            </a:r>
            <a:r>
              <a:rPr lang="en-US" sz="3200" dirty="0">
                <a:latin typeface="Arial" panose="020B0604020202020204" pitchFamily="34" charset="0"/>
                <a:cs typeface="Arial" panose="020B0604020202020204" pitchFamily="34" charset="0"/>
              </a:rPr>
              <a:t>:</a:t>
            </a:r>
          </a:p>
          <a:p>
            <a:pPr lvl="1"/>
            <a:r>
              <a:rPr lang="en-US" sz="3200" dirty="0">
                <a:latin typeface="Arial"/>
                <a:cs typeface="Arial"/>
              </a:rPr>
              <a:t>Learn about food webs and </a:t>
            </a:r>
            <a:r>
              <a:rPr lang="en-US" sz="3200">
                <a:latin typeface="Arial"/>
                <a:cs typeface="Arial"/>
              </a:rPr>
              <a:t>how to model them.</a:t>
            </a:r>
          </a:p>
          <a:p>
            <a:pPr lvl="1"/>
            <a:r>
              <a:rPr lang="en-US" sz="3200" dirty="0">
                <a:latin typeface="Arial" panose="020B0604020202020204" pitchFamily="34" charset="0"/>
                <a:cs typeface="Arial" panose="020B0604020202020204" pitchFamily="34" charset="0"/>
              </a:rPr>
              <a:t>Create a model of a food web.</a:t>
            </a:r>
          </a:p>
          <a:p>
            <a:pPr marL="457200" lvl="1" indent="0">
              <a:buNone/>
            </a:pPr>
            <a:endParaRPr lang="en-US" sz="2800"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FFFCEC2D-DB02-4683-B6BB-DBD460B90203}"/>
              </a:ext>
            </a:extLst>
          </p:cNvPr>
          <p:cNvSpPr/>
          <p:nvPr/>
        </p:nvSpPr>
        <p:spPr>
          <a:xfrm>
            <a:off x="7141722" y="3197888"/>
            <a:ext cx="4083433" cy="3067766"/>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11B4D1E-4708-4D19-A82A-066A58051D13}"/>
              </a:ext>
            </a:extLst>
          </p:cNvPr>
          <p:cNvSpPr txBox="1"/>
          <p:nvPr/>
        </p:nvSpPr>
        <p:spPr>
          <a:xfrm>
            <a:off x="10063637" y="5868237"/>
            <a:ext cx="1276140" cy="200055"/>
          </a:xfrm>
          <a:prstGeom prst="rect">
            <a:avLst/>
          </a:prstGeom>
          <a:noFill/>
        </p:spPr>
        <p:txBody>
          <a:bodyPr wrap="square" rtlCol="0">
            <a:spAutoFit/>
          </a:bodyPr>
          <a:lstStyle/>
          <a:p>
            <a:pPr algn="r"/>
            <a:r>
              <a:rPr lang="en-US" sz="700" dirty="0"/>
              <a:t>Photo by NPS</a:t>
            </a:r>
          </a:p>
        </p:txBody>
      </p:sp>
    </p:spTree>
    <p:extLst>
      <p:ext uri="{BB962C8B-B14F-4D97-AF65-F5344CB8AC3E}">
        <p14:creationId xmlns:p14="http://schemas.microsoft.com/office/powerpoint/2010/main" val="628440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dirty="0"/>
          </a:p>
        </p:txBody>
      </p:sp>
      <p:sp>
        <p:nvSpPr>
          <p:cNvPr id="6" name="Flowchart: Delay 5">
            <a:extLst>
              <a:ext uri="{FF2B5EF4-FFF2-40B4-BE49-F238E27FC236}">
                <a16:creationId xmlns:a16="http://schemas.microsoft.com/office/drawing/2014/main" id="{378BEF75-0A91-4279-BA16-AD9A7ABEA20D}"/>
              </a:ext>
            </a:extLst>
          </p:cNvPr>
          <p:cNvSpPr/>
          <p:nvPr/>
        </p:nvSpPr>
        <p:spPr>
          <a:xfrm>
            <a:off x="-106879" y="-4763"/>
            <a:ext cx="4601817" cy="6858000"/>
          </a:xfrm>
          <a:prstGeom prst="flowChartDela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FC1C850-2918-4EF0-83C0-85953D651695}"/>
              </a:ext>
            </a:extLst>
          </p:cNvPr>
          <p:cNvSpPr txBox="1"/>
          <p:nvPr/>
        </p:nvSpPr>
        <p:spPr>
          <a:xfrm>
            <a:off x="318052" y="1204802"/>
            <a:ext cx="3588026" cy="2123658"/>
          </a:xfrm>
          <a:prstGeom prst="rect">
            <a:avLst/>
          </a:prstGeom>
          <a:noFill/>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Highlights from our last lesson</a:t>
            </a:r>
          </a:p>
        </p:txBody>
      </p:sp>
      <p:sp>
        <p:nvSpPr>
          <p:cNvPr id="5" name="TextBox 4">
            <a:extLst>
              <a:ext uri="{FF2B5EF4-FFF2-40B4-BE49-F238E27FC236}">
                <a16:creationId xmlns:a16="http://schemas.microsoft.com/office/drawing/2014/main" id="{F443FEF5-C442-43C0-8159-94EF5C585575}"/>
              </a:ext>
            </a:extLst>
          </p:cNvPr>
          <p:cNvSpPr txBox="1"/>
          <p:nvPr/>
        </p:nvSpPr>
        <p:spPr>
          <a:xfrm>
            <a:off x="238539" y="3902911"/>
            <a:ext cx="3478698" cy="1661993"/>
          </a:xfrm>
          <a:prstGeom prst="rect">
            <a:avLst/>
          </a:prstGeom>
          <a:noFill/>
        </p:spPr>
        <p:txBody>
          <a:bodyPr wrap="square" rtlCol="0">
            <a:spAutoFit/>
          </a:bodyPr>
          <a:lstStyle/>
          <a:p>
            <a:r>
              <a:rPr lang="en-US" sz="2800" dirty="0">
                <a:solidFill>
                  <a:schemeClr val="accent2"/>
                </a:solidFill>
                <a:latin typeface="Arial" panose="020B0604020202020204" pitchFamily="34" charset="0"/>
                <a:cs typeface="Arial" panose="020B0604020202020204" pitchFamily="34" charset="0"/>
              </a:rPr>
              <a:t>What did you learn from yesterday’s challenge?</a:t>
            </a:r>
          </a:p>
          <a:p>
            <a:endParaRPr lang="en-US" dirty="0"/>
          </a:p>
        </p:txBody>
      </p:sp>
      <p:pic>
        <p:nvPicPr>
          <p:cNvPr id="12" name="Content Placeholder 17" descr="A close up of a dog&#10;&#10;Description automatically generated">
            <a:extLst>
              <a:ext uri="{FF2B5EF4-FFF2-40B4-BE49-F238E27FC236}">
                <a16:creationId xmlns:a16="http://schemas.microsoft.com/office/drawing/2014/main" id="{FF839DF4-E259-427D-8D44-6645646A7F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64782" y="3328460"/>
            <a:ext cx="2582565" cy="3446694"/>
          </a:xfrm>
          <a:prstGeom prst="rect">
            <a:avLst/>
          </a:prstGeom>
        </p:spPr>
      </p:pic>
      <p:pic>
        <p:nvPicPr>
          <p:cNvPr id="13" name="Content Placeholder 30" descr="Diagram&#10;&#10;Description automatically generated">
            <a:extLst>
              <a:ext uri="{FF2B5EF4-FFF2-40B4-BE49-F238E27FC236}">
                <a16:creationId xmlns:a16="http://schemas.microsoft.com/office/drawing/2014/main" id="{3E9B8B15-33C3-48D8-A0E2-B25E46B1CC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99096" y="678664"/>
            <a:ext cx="3880984" cy="1880263"/>
          </a:xfrm>
          <a:prstGeom prst="rect">
            <a:avLst/>
          </a:prstGeom>
        </p:spPr>
      </p:pic>
      <p:pic>
        <p:nvPicPr>
          <p:cNvPr id="14" name="Content Placeholder 3" descr="A picture containing grass, photo, different, standing&#10;&#10;Description automatically generated">
            <a:extLst>
              <a:ext uri="{FF2B5EF4-FFF2-40B4-BE49-F238E27FC236}">
                <a16:creationId xmlns:a16="http://schemas.microsoft.com/office/drawing/2014/main" id="{274F73E3-8D15-4D77-9722-B91B416DBE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46244" y="91484"/>
            <a:ext cx="2419639" cy="3236976"/>
          </a:xfrm>
          <a:prstGeom prst="rect">
            <a:avLst/>
          </a:prstGeom>
        </p:spPr>
      </p:pic>
      <p:pic>
        <p:nvPicPr>
          <p:cNvPr id="16" name="Content Placeholder 4" descr="Diagram&#10;&#10;Description automatically generated">
            <a:extLst>
              <a:ext uri="{FF2B5EF4-FFF2-40B4-BE49-F238E27FC236}">
                <a16:creationId xmlns:a16="http://schemas.microsoft.com/office/drawing/2014/main" id="{19966562-8254-40AB-A260-38B67CFE085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3850"/>
          <a:stretch/>
        </p:blipFill>
        <p:spPr>
          <a:xfrm rot="5400000">
            <a:off x="5338771" y="2842347"/>
            <a:ext cx="2716593" cy="3360786"/>
          </a:xfrm>
          <a:prstGeom prst="rect">
            <a:avLst/>
          </a:prstGeom>
          <a:effectLst/>
        </p:spPr>
      </p:pic>
    </p:spTree>
    <p:extLst>
      <p:ext uri="{BB962C8B-B14F-4D97-AF65-F5344CB8AC3E}">
        <p14:creationId xmlns:p14="http://schemas.microsoft.com/office/powerpoint/2010/main" val="3053907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FFE084D-0AC3-492C-AF12-9557A070AA6C}"/>
              </a:ext>
            </a:extLst>
          </p:cNvPr>
          <p:cNvPicPr>
            <a:picLocks noGrp="1"/>
          </p:cNvPicPr>
          <p:nvPr>
            <p:ph type="pic" idx="1"/>
          </p:nvPr>
        </p:nvPicPr>
        <p:blipFill rotWithShape="1">
          <a:blip r:embed="rId3" cstate="screen">
            <a:extLst>
              <a:ext uri="{28A0092B-C50C-407E-A947-70E740481C1C}">
                <a14:useLocalDpi xmlns:a14="http://schemas.microsoft.com/office/drawing/2010/main"/>
              </a:ext>
            </a:extLst>
          </a:blip>
          <a:srcRect/>
          <a:stretch/>
        </p:blipFill>
        <p:spPr bwMode="auto">
          <a:xfrm>
            <a:off x="3729228" y="10"/>
            <a:ext cx="8462772" cy="6400790"/>
          </a:xfrm>
          <a:prstGeom prst="rect">
            <a:avLst/>
          </a:prstGeom>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88B3B32A-892E-430F-89EC-B92475958D81}"/>
              </a:ext>
            </a:extLst>
          </p:cNvPr>
          <p:cNvSpPr>
            <a:spLocks noGrp="1"/>
          </p:cNvSpPr>
          <p:nvPr>
            <p:ph type="title"/>
          </p:nvPr>
        </p:nvSpPr>
        <p:spPr>
          <a:xfrm>
            <a:off x="371094" y="1161288"/>
            <a:ext cx="3358134" cy="1124712"/>
          </a:xfrm>
        </p:spPr>
        <p:txBody>
          <a:bodyPr vert="horz" lIns="91440" tIns="45720" rIns="91440" bIns="45720" rtlCol="0" anchor="b">
            <a:normAutofit/>
          </a:bodyPr>
          <a:lstStyle/>
          <a:p>
            <a:r>
              <a:rPr lang="en-US" b="1" dirty="0"/>
              <a:t>Challenge Scenario</a:t>
            </a:r>
          </a:p>
        </p:txBody>
      </p:sp>
      <p:sp>
        <p:nvSpPr>
          <p:cNvPr id="4" name="Text Placeholder 3">
            <a:extLst>
              <a:ext uri="{FF2B5EF4-FFF2-40B4-BE49-F238E27FC236}">
                <a16:creationId xmlns:a16="http://schemas.microsoft.com/office/drawing/2014/main" id="{C8DBE0F6-39D5-425A-A4CE-D367E07C39EA}"/>
              </a:ext>
            </a:extLst>
          </p:cNvPr>
          <p:cNvSpPr>
            <a:spLocks noGrp="1"/>
          </p:cNvSpPr>
          <p:nvPr>
            <p:ph type="body" sz="half" idx="2"/>
          </p:nvPr>
        </p:nvSpPr>
        <p:spPr>
          <a:xfrm>
            <a:off x="371094" y="2718054"/>
            <a:ext cx="3438906" cy="2285461"/>
          </a:xfrm>
        </p:spPr>
        <p:txBody>
          <a:bodyPr vert="horz" lIns="91440" tIns="45720" rIns="91440" bIns="45720" rtlCol="0" anchor="t">
            <a:normAutofit/>
          </a:bodyPr>
          <a:lstStyle/>
          <a:p>
            <a:r>
              <a:rPr lang="en-US" sz="2400" dirty="0"/>
              <a:t>Apply your science knowledge and your problem-solving skills to earn points to move forward on the Master Stewards Board Game!</a:t>
            </a:r>
          </a:p>
          <a:p>
            <a:pPr indent="-228600">
              <a:buFont typeface="Arial" panose="020B0604020202020204" pitchFamily="34" charset="0"/>
              <a:buChar char="•"/>
            </a:pPr>
            <a:endParaRPr lang="en-US" sz="1700" dirty="0"/>
          </a:p>
        </p:txBody>
      </p:sp>
      <p:sp>
        <p:nvSpPr>
          <p:cNvPr id="3" name="TextBox 2">
            <a:extLst>
              <a:ext uri="{FF2B5EF4-FFF2-40B4-BE49-F238E27FC236}">
                <a16:creationId xmlns:a16="http://schemas.microsoft.com/office/drawing/2014/main" id="{B4144130-1412-4D1F-BEA5-E1E3A2CCB4F3}"/>
              </a:ext>
            </a:extLst>
          </p:cNvPr>
          <p:cNvSpPr txBox="1"/>
          <p:nvPr/>
        </p:nvSpPr>
        <p:spPr>
          <a:xfrm>
            <a:off x="451866" y="5696712"/>
            <a:ext cx="2979703" cy="461665"/>
          </a:xfrm>
          <a:prstGeom prst="rect">
            <a:avLst/>
          </a:prstGeom>
          <a:noFill/>
        </p:spPr>
        <p:txBody>
          <a:bodyPr wrap="square" rtlCol="0">
            <a:spAutoFit/>
          </a:bodyPr>
          <a:lstStyle/>
          <a:p>
            <a:pPr algn="ctr"/>
            <a:r>
              <a:rPr lang="en-US" sz="2400" dirty="0">
                <a:solidFill>
                  <a:srgbClr val="0070C0"/>
                </a:solidFill>
                <a:hlinkClick r:id="rId4">
                  <a:extLst>
                    <a:ext uri="{A12FA001-AC4F-418D-AE19-62706E023703}">
                      <ahyp:hlinkClr xmlns:ahyp="http://schemas.microsoft.com/office/drawing/2018/hyperlinkcolor" val="tx"/>
                    </a:ext>
                  </a:extLst>
                </a:hlinkClick>
              </a:rPr>
              <a:t>Using the Scenarios</a:t>
            </a:r>
            <a:endParaRPr lang="en-US" sz="2400" dirty="0">
              <a:solidFill>
                <a:srgbClr val="0070C0"/>
              </a:solidFill>
            </a:endParaRPr>
          </a:p>
        </p:txBody>
      </p:sp>
    </p:spTree>
    <p:extLst>
      <p:ext uri="{BB962C8B-B14F-4D97-AF65-F5344CB8AC3E}">
        <p14:creationId xmlns:p14="http://schemas.microsoft.com/office/powerpoint/2010/main" val="427252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0A4F-2E9D-4FC7-8C45-0B6BD5E01F80}"/>
              </a:ext>
            </a:extLst>
          </p:cNvPr>
          <p:cNvSpPr>
            <a:spLocks noGrp="1"/>
          </p:cNvSpPr>
          <p:nvPr>
            <p:ph type="title"/>
          </p:nvPr>
        </p:nvSpPr>
        <p:spPr>
          <a:xfrm>
            <a:off x="838200" y="365125"/>
            <a:ext cx="5380269" cy="132556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000" dirty="0">
                <a:latin typeface="Arial" panose="020B0604020202020204" pitchFamily="34" charset="0"/>
                <a:cs typeface="Arial" panose="020B0604020202020204" pitchFamily="34" charset="0"/>
              </a:rPr>
              <a:t>Scenario #1:  Drought</a:t>
            </a:r>
          </a:p>
        </p:txBody>
      </p:sp>
      <p:sp>
        <p:nvSpPr>
          <p:cNvPr id="3" name="Content Placeholder 2">
            <a:extLst>
              <a:ext uri="{FF2B5EF4-FFF2-40B4-BE49-F238E27FC236}">
                <a16:creationId xmlns:a16="http://schemas.microsoft.com/office/drawing/2014/main" id="{85645FE1-3442-4CAF-9DD0-4CFD8B30CC69}"/>
              </a:ext>
            </a:extLst>
          </p:cNvPr>
          <p:cNvSpPr>
            <a:spLocks noGrp="1"/>
          </p:cNvSpPr>
          <p:nvPr>
            <p:ph sz="half" idx="1"/>
          </p:nvPr>
        </p:nvSpPr>
        <p:spPr>
          <a:xfrm>
            <a:off x="838199" y="1825625"/>
            <a:ext cx="5380269" cy="4351338"/>
          </a:xfrm>
        </p:spPr>
        <p:style>
          <a:lnRef idx="1">
            <a:schemeClr val="accent1"/>
          </a:lnRef>
          <a:fillRef idx="2">
            <a:schemeClr val="accent1"/>
          </a:fillRef>
          <a:effectRef idx="1">
            <a:schemeClr val="accent1"/>
          </a:effectRef>
          <a:fontRef idx="minor">
            <a:schemeClr val="dk1"/>
          </a:fontRef>
        </p:style>
        <p:txBody>
          <a:bodyPr/>
          <a:lstStyle/>
          <a:p>
            <a:pPr marL="0" indent="0">
              <a:buNone/>
            </a:pPr>
            <a:r>
              <a:rPr lang="en-US" sz="3200" b="1" dirty="0">
                <a:latin typeface="Arial" panose="020B0604020202020204" pitchFamily="34" charset="0"/>
                <a:cs typeface="Arial" panose="020B0604020202020204" pitchFamily="34" charset="0"/>
              </a:rPr>
              <a:t>Student Instructions</a:t>
            </a:r>
          </a:p>
          <a:p>
            <a:r>
              <a:rPr lang="en-US" dirty="0">
                <a:latin typeface="Arial" panose="020B0604020202020204" pitchFamily="34" charset="0"/>
                <a:cs typeface="Arial" panose="020B0604020202020204" pitchFamily="34" charset="0"/>
              </a:rPr>
              <a:t>Read the scenario.</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is happening in this scenario?</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Brainstorm solutions to the scenario.</a:t>
            </a:r>
          </a:p>
        </p:txBody>
      </p:sp>
      <p:pic>
        <p:nvPicPr>
          <p:cNvPr id="5" name="Content Placeholder 6" descr="Text, letter&#10;&#10;Description automatically generated">
            <a:extLst>
              <a:ext uri="{FF2B5EF4-FFF2-40B4-BE49-F238E27FC236}">
                <a16:creationId xmlns:a16="http://schemas.microsoft.com/office/drawing/2014/main" id="{66EAAD62-B590-4937-8EA1-0788A3E5F9D9}"/>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467804" y="474889"/>
            <a:ext cx="5380269" cy="5316484"/>
          </a:xfrm>
          <a:prstGeom prst="rect">
            <a:avLst/>
          </a:prstGeom>
        </p:spPr>
      </p:pic>
      <p:sp>
        <p:nvSpPr>
          <p:cNvPr id="6" name="TextBox 5">
            <a:extLst>
              <a:ext uri="{FF2B5EF4-FFF2-40B4-BE49-F238E27FC236}">
                <a16:creationId xmlns:a16="http://schemas.microsoft.com/office/drawing/2014/main" id="{73A4F93E-717F-473F-8627-B443EA179F44}"/>
              </a:ext>
            </a:extLst>
          </p:cNvPr>
          <p:cNvSpPr txBox="1"/>
          <p:nvPr/>
        </p:nvSpPr>
        <p:spPr>
          <a:xfrm>
            <a:off x="6651044" y="5921446"/>
            <a:ext cx="5013788" cy="461665"/>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Link to </a:t>
            </a:r>
            <a:r>
              <a:rPr lang="en-US" sz="24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Drought Scenario</a:t>
            </a:r>
            <a:endParaRPr lang="en-US" sz="2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225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0A4F-2E9D-4FC7-8C45-0B6BD5E01F80}"/>
              </a:ext>
            </a:extLst>
          </p:cNvPr>
          <p:cNvSpPr>
            <a:spLocks noGrp="1"/>
          </p:cNvSpPr>
          <p:nvPr>
            <p:ph type="title"/>
          </p:nvPr>
        </p:nvSpPr>
        <p:spPr>
          <a:xfrm>
            <a:off x="838200" y="365125"/>
            <a:ext cx="5257800" cy="132556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4000" dirty="0">
                <a:latin typeface="Arial" panose="020B0604020202020204" pitchFamily="34" charset="0"/>
                <a:cs typeface="Arial" panose="020B0604020202020204" pitchFamily="34" charset="0"/>
              </a:rPr>
              <a:t>Scenario #1:  Drought</a:t>
            </a:r>
          </a:p>
        </p:txBody>
      </p:sp>
      <p:sp>
        <p:nvSpPr>
          <p:cNvPr id="3" name="Content Placeholder 2">
            <a:extLst>
              <a:ext uri="{FF2B5EF4-FFF2-40B4-BE49-F238E27FC236}">
                <a16:creationId xmlns:a16="http://schemas.microsoft.com/office/drawing/2014/main" id="{85645FE1-3442-4CAF-9DD0-4CFD8B30CC69}"/>
              </a:ext>
            </a:extLst>
          </p:cNvPr>
          <p:cNvSpPr>
            <a:spLocks noGrp="1"/>
          </p:cNvSpPr>
          <p:nvPr>
            <p:ph sz="half" idx="1"/>
          </p:nvPr>
        </p:nvSpPr>
        <p:spPr>
          <a:xfrm>
            <a:off x="838200" y="1825625"/>
            <a:ext cx="5257800" cy="4351338"/>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sz="3200" b="1" dirty="0">
                <a:latin typeface="Arial" panose="020B0604020202020204" pitchFamily="34" charset="0"/>
                <a:cs typeface="Arial" panose="020B0604020202020204" pitchFamily="34" charset="0"/>
              </a:rPr>
              <a:t>Student Instructions</a:t>
            </a:r>
          </a:p>
          <a:p>
            <a:r>
              <a:rPr lang="en-US" dirty="0">
                <a:latin typeface="Arial" panose="020B0604020202020204" pitchFamily="34" charset="0"/>
                <a:cs typeface="Arial" panose="020B0604020202020204" pitchFamily="34" charset="0"/>
              </a:rPr>
              <a:t>Record the components of the ecosystem in your graphic organizer.</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Answer the questions on your Student Recording sheet.</a:t>
            </a:r>
          </a:p>
        </p:txBody>
      </p:sp>
      <p:pic>
        <p:nvPicPr>
          <p:cNvPr id="5" name="Content Placeholder 4" descr="A picture containing graphical user interface&#10;&#10;Description automatically generated">
            <a:extLst>
              <a:ext uri="{FF2B5EF4-FFF2-40B4-BE49-F238E27FC236}">
                <a16:creationId xmlns:a16="http://schemas.microsoft.com/office/drawing/2014/main" id="{BC6CCBA0-BFB2-42FD-BD89-DE6B2A75CFE0}"/>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333623" y="365124"/>
            <a:ext cx="5020177" cy="6503803"/>
          </a:xfrm>
          <a:prstGeom prst="rect">
            <a:avLst/>
          </a:prstGeom>
        </p:spPr>
      </p:pic>
      <p:sp>
        <p:nvSpPr>
          <p:cNvPr id="6" name="TextBox 5">
            <a:extLst>
              <a:ext uri="{FF2B5EF4-FFF2-40B4-BE49-F238E27FC236}">
                <a16:creationId xmlns:a16="http://schemas.microsoft.com/office/drawing/2014/main" id="{78490B4F-3460-4104-B0C8-1B4AC897010C}"/>
              </a:ext>
            </a:extLst>
          </p:cNvPr>
          <p:cNvSpPr txBox="1"/>
          <p:nvPr/>
        </p:nvSpPr>
        <p:spPr>
          <a:xfrm>
            <a:off x="838201" y="5661061"/>
            <a:ext cx="518160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Link to </a:t>
            </a:r>
            <a:r>
              <a:rPr lang="en-US"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Student Recording Sheet</a:t>
            </a:r>
            <a:endParaRPr lang="en-US" dirty="0">
              <a:solidFill>
                <a:srgbClr val="0070C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C138CCD-7AC0-4D3F-9A84-517A9BBB5BAA}"/>
              </a:ext>
            </a:extLst>
          </p:cNvPr>
          <p:cNvSpPr txBox="1"/>
          <p:nvPr/>
        </p:nvSpPr>
        <p:spPr>
          <a:xfrm>
            <a:off x="838200" y="6201123"/>
            <a:ext cx="5257800"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Link to </a:t>
            </a:r>
            <a:r>
              <a:rPr lang="en-US" sz="16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Lesson #3</a:t>
            </a:r>
            <a:r>
              <a:rPr lang="en-US" sz="1600" dirty="0">
                <a:solidFill>
                  <a:srgbClr val="0070C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criteria</a:t>
            </a:r>
          </a:p>
        </p:txBody>
      </p:sp>
    </p:spTree>
    <p:extLst>
      <p:ext uri="{BB962C8B-B14F-4D97-AF65-F5344CB8AC3E}">
        <p14:creationId xmlns:p14="http://schemas.microsoft.com/office/powerpoint/2010/main" val="3868890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7727384" y="4315146"/>
            <a:ext cx="4484994" cy="1647565"/>
          </a:xfrm>
        </p:spPr>
        <p:txBody>
          <a:bodyPr anchor="b">
            <a:normAutofit fontScale="90000"/>
          </a:bodyPr>
          <a:lstStyle/>
          <a:p>
            <a:r>
              <a:rPr lang="en-US" sz="4000" dirty="0">
                <a:solidFill>
                  <a:schemeClr val="accent3"/>
                </a:solidFill>
                <a:latin typeface="Arial" panose="020B0604020202020204" pitchFamily="34" charset="0"/>
                <a:cs typeface="Arial" panose="020B0604020202020204" pitchFamily="34" charset="0"/>
              </a:rPr>
              <a:t>What did we learn from today’s challenge?</a:t>
            </a:r>
          </a:p>
        </p:txBody>
      </p:sp>
      <p:pic>
        <p:nvPicPr>
          <p:cNvPr id="9" name="Picture 8" descr="A close up of a sign&#10;&#10;Description automatically generated">
            <a:extLst>
              <a:ext uri="{FF2B5EF4-FFF2-40B4-BE49-F238E27FC236}">
                <a16:creationId xmlns:a16="http://schemas.microsoft.com/office/drawing/2014/main" id="{B4380AC9-509C-45F5-AF52-3AA218FBCA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0666" y="1134144"/>
            <a:ext cx="2501708" cy="2501708"/>
          </a:xfrm>
          <a:prstGeom prst="rect">
            <a:avLst/>
          </a:prstGeom>
        </p:spPr>
      </p:pic>
      <p:pic>
        <p:nvPicPr>
          <p:cNvPr id="4" name="Picture 3" descr="A child feeding a cow through a fence&#10;&#10;Description automatically generated">
            <a:extLst>
              <a:ext uri="{FF2B5EF4-FFF2-40B4-BE49-F238E27FC236}">
                <a16:creationId xmlns:a16="http://schemas.microsoft.com/office/drawing/2014/main" id="{EDC11823-8B75-4E6D-B707-E131AF8275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790" y="237674"/>
            <a:ext cx="7857677" cy="52384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8254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a:xfrm>
            <a:off x="4852746" y="830262"/>
            <a:ext cx="4515248" cy="5187950"/>
          </a:xfrm>
        </p:spPr>
        <p:txBody>
          <a:bodyPr vert="horz" lIns="91440" tIns="45720" rIns="91440" bIns="45720" rtlCol="0" anchor="t">
            <a:normAutofit fontScale="85000" lnSpcReduction="20000"/>
          </a:bodyPr>
          <a:lstStyle/>
          <a:p>
            <a:r>
              <a:rPr lang="en-US" dirty="0">
                <a:latin typeface="Arial" panose="020B0604020202020204" pitchFamily="34" charset="0"/>
                <a:cs typeface="Arial" panose="020B0604020202020204" pitchFamily="34" charset="0"/>
              </a:rPr>
              <a:t>What is a system?</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is an ecosystem?</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r>
              <a:rPr lang="en-US" dirty="0">
                <a:latin typeface="Arial"/>
                <a:cs typeface="Arial"/>
              </a:rPr>
              <a:t>Describe a Wyoming ecosystem</a:t>
            </a:r>
          </a:p>
          <a:p>
            <a:endParaRPr lang="en-US" dirty="0"/>
          </a:p>
        </p:txBody>
      </p:sp>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dirty="0"/>
          </a:p>
        </p:txBody>
      </p:sp>
      <p:sp>
        <p:nvSpPr>
          <p:cNvPr id="6" name="Flowchart: Delay 5">
            <a:extLst>
              <a:ext uri="{FF2B5EF4-FFF2-40B4-BE49-F238E27FC236}">
                <a16:creationId xmlns:a16="http://schemas.microsoft.com/office/drawing/2014/main" id="{378BEF75-0A91-4279-BA16-AD9A7ABEA20D}"/>
              </a:ext>
            </a:extLst>
          </p:cNvPr>
          <p:cNvSpPr/>
          <p:nvPr/>
        </p:nvSpPr>
        <p:spPr>
          <a:xfrm>
            <a:off x="-106879" y="-4763"/>
            <a:ext cx="4601817" cy="6858000"/>
          </a:xfrm>
          <a:prstGeom prst="flowChartDelay">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FC1C850-2918-4EF0-83C0-85953D651695}"/>
              </a:ext>
            </a:extLst>
          </p:cNvPr>
          <p:cNvSpPr txBox="1"/>
          <p:nvPr/>
        </p:nvSpPr>
        <p:spPr>
          <a:xfrm>
            <a:off x="318052" y="1204802"/>
            <a:ext cx="3588026" cy="2123658"/>
          </a:xfrm>
          <a:prstGeom prst="rect">
            <a:avLst/>
          </a:prstGeom>
          <a:noFill/>
        </p:spPr>
        <p:txBody>
          <a:bodyPr wrap="square" rtlCol="0">
            <a:spAutoFit/>
          </a:bodyPr>
          <a:lstStyle/>
          <a:p>
            <a:r>
              <a:rPr lang="en-US" sz="4400" dirty="0">
                <a:solidFill>
                  <a:schemeClr val="bg1"/>
                </a:solidFill>
                <a:latin typeface="Arial" panose="020B0604020202020204" pitchFamily="34" charset="0"/>
                <a:cs typeface="Arial" panose="020B0604020202020204" pitchFamily="34" charset="0"/>
              </a:rPr>
              <a:t>Highlights from our last lesson</a:t>
            </a:r>
          </a:p>
        </p:txBody>
      </p:sp>
      <p:sp>
        <p:nvSpPr>
          <p:cNvPr id="5" name="TextBox 4">
            <a:extLst>
              <a:ext uri="{FF2B5EF4-FFF2-40B4-BE49-F238E27FC236}">
                <a16:creationId xmlns:a16="http://schemas.microsoft.com/office/drawing/2014/main" id="{F443FEF5-C442-43C0-8159-94EF5C585575}"/>
              </a:ext>
            </a:extLst>
          </p:cNvPr>
          <p:cNvSpPr txBox="1"/>
          <p:nvPr/>
        </p:nvSpPr>
        <p:spPr>
          <a:xfrm>
            <a:off x="238539" y="3902911"/>
            <a:ext cx="3478698" cy="1661993"/>
          </a:xfrm>
          <a:prstGeom prst="rect">
            <a:avLst/>
          </a:prstGeom>
          <a:noFill/>
        </p:spPr>
        <p:txBody>
          <a:bodyPr wrap="square" rtlCol="0">
            <a:spAutoFit/>
          </a:bodyPr>
          <a:lstStyle/>
          <a:p>
            <a:r>
              <a:rPr lang="en-US" sz="2800" dirty="0">
                <a:solidFill>
                  <a:schemeClr val="accent2"/>
                </a:solidFill>
                <a:latin typeface="Arial" panose="020B0604020202020204" pitchFamily="34" charset="0"/>
                <a:cs typeface="Arial" panose="020B0604020202020204" pitchFamily="34" charset="0"/>
              </a:rPr>
              <a:t>What did you learn from yesterday’s challenge?</a:t>
            </a:r>
          </a:p>
          <a:p>
            <a:endParaRPr lang="en-US" dirty="0"/>
          </a:p>
        </p:txBody>
      </p:sp>
      <p:pic>
        <p:nvPicPr>
          <p:cNvPr id="8" name="Content Placeholder 10" descr="A picture containing table, sitting, person, board&#10;&#10;Description automatically generated">
            <a:extLst>
              <a:ext uri="{FF2B5EF4-FFF2-40B4-BE49-F238E27FC236}">
                <a16:creationId xmlns:a16="http://schemas.microsoft.com/office/drawing/2014/main" id="{1023FC65-25F1-4F59-9A39-5B4BF8D27A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1114" y="367339"/>
            <a:ext cx="1690061" cy="1690061"/>
          </a:xfrm>
          <a:prstGeom prst="rect">
            <a:avLst/>
          </a:prstGeom>
          <a:ln>
            <a:noFill/>
          </a:ln>
          <a:effectLst>
            <a:softEdge rad="112500"/>
          </a:effectLst>
        </p:spPr>
      </p:pic>
      <p:pic>
        <p:nvPicPr>
          <p:cNvPr id="9" name="Content Placeholder 3">
            <a:extLst>
              <a:ext uri="{FF2B5EF4-FFF2-40B4-BE49-F238E27FC236}">
                <a16:creationId xmlns:a16="http://schemas.microsoft.com/office/drawing/2014/main" id="{1185D8D6-C603-43F9-95EB-6428A46D9D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68801" y="2320126"/>
            <a:ext cx="2639949" cy="1690061"/>
          </a:xfrm>
          <a:prstGeom prst="rect">
            <a:avLst/>
          </a:prstGeom>
          <a:ln>
            <a:noFill/>
          </a:ln>
          <a:effectLst>
            <a:softEdge rad="112500"/>
          </a:effectLst>
        </p:spPr>
      </p:pic>
      <p:pic>
        <p:nvPicPr>
          <p:cNvPr id="11" name="Picture 10" descr="A cow standing in a grassy field&#10;&#10;Description automatically generated">
            <a:extLst>
              <a:ext uri="{FF2B5EF4-FFF2-40B4-BE49-F238E27FC236}">
                <a16:creationId xmlns:a16="http://schemas.microsoft.com/office/drawing/2014/main" id="{B34D11A0-3200-418B-9C4B-0787A42C9C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08454" y="4498138"/>
            <a:ext cx="3200296" cy="2133531"/>
          </a:xfrm>
          <a:prstGeom prst="rect">
            <a:avLst/>
          </a:prstGeom>
          <a:ln>
            <a:noFill/>
          </a:ln>
          <a:effectLst>
            <a:softEdge rad="112500"/>
          </a:effectLst>
        </p:spPr>
      </p:pic>
    </p:spTree>
    <p:extLst>
      <p:ext uri="{BB962C8B-B14F-4D97-AF65-F5344CB8AC3E}">
        <p14:creationId xmlns:p14="http://schemas.microsoft.com/office/powerpoint/2010/main" val="34504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a:xfrm>
            <a:off x="4927600" y="609600"/>
            <a:ext cx="6604001" cy="5888381"/>
          </a:xfrm>
        </p:spPr>
        <p:txBody>
          <a:bodyPr vert="horz" lIns="91440" tIns="45720" rIns="91440" bIns="45720" rtlCol="0" anchor="t">
            <a:normAutofit fontScale="92500"/>
          </a:bodyPr>
          <a:lstStyle/>
          <a:p>
            <a:r>
              <a:rPr lang="en-US" sz="2200" b="1" dirty="0">
                <a:latin typeface="Arial"/>
                <a:cs typeface="Arial"/>
              </a:rPr>
              <a:t>Consumer</a:t>
            </a:r>
            <a:r>
              <a:rPr lang="en-US" sz="2200" dirty="0">
                <a:latin typeface="Arial"/>
                <a:cs typeface="Arial"/>
              </a:rPr>
              <a:t> – those organisms within an environment that are nutritionally dependent upon other organisms or their products</a:t>
            </a:r>
          </a:p>
          <a:p>
            <a:r>
              <a:rPr lang="en-US" sz="2200" b="1" dirty="0">
                <a:latin typeface="Arial"/>
                <a:cs typeface="Arial"/>
              </a:rPr>
              <a:t>Decomposer</a:t>
            </a:r>
            <a:r>
              <a:rPr lang="en-US" sz="2200" dirty="0">
                <a:latin typeface="Arial"/>
                <a:cs typeface="Arial"/>
              </a:rPr>
              <a:t> – organism that breaks down dead organic material</a:t>
            </a:r>
            <a:endParaRPr lang="en-US" sz="2200" dirty="0">
              <a:latin typeface="Arial" panose="020B0604020202020204" pitchFamily="34" charset="0"/>
              <a:cs typeface="Arial" panose="020B0604020202020204" pitchFamily="34" charset="0"/>
            </a:endParaRPr>
          </a:p>
          <a:p>
            <a:r>
              <a:rPr lang="en-US" sz="2200" b="1" dirty="0">
                <a:latin typeface="Arial"/>
                <a:cs typeface="Arial"/>
              </a:rPr>
              <a:t>Drought</a:t>
            </a:r>
            <a:r>
              <a:rPr lang="en-US" sz="2200" dirty="0">
                <a:latin typeface="Arial"/>
                <a:cs typeface="Arial"/>
              </a:rPr>
              <a:t> – a period of below average precipitation resulting in shortages of water supply and/or soil moisture and could result in shortage of grass/forage</a:t>
            </a:r>
          </a:p>
          <a:p>
            <a:r>
              <a:rPr lang="en-US" sz="2200" b="1" dirty="0">
                <a:latin typeface="Arial"/>
                <a:cs typeface="Arial"/>
              </a:rPr>
              <a:t>Food chain </a:t>
            </a:r>
            <a:r>
              <a:rPr lang="en-US" sz="2200" dirty="0">
                <a:latin typeface="Arial"/>
                <a:cs typeface="Arial"/>
              </a:rPr>
              <a:t>– what-eats-what in an ecological community, typically a graphic representation</a:t>
            </a:r>
          </a:p>
          <a:p>
            <a:r>
              <a:rPr lang="en-US" sz="2200" b="1" dirty="0">
                <a:latin typeface="Arial"/>
                <a:cs typeface="Arial"/>
              </a:rPr>
              <a:t>Food web </a:t>
            </a:r>
            <a:r>
              <a:rPr lang="en-US" sz="2200" dirty="0">
                <a:latin typeface="Arial"/>
                <a:cs typeface="Arial"/>
              </a:rPr>
              <a:t>– the natural interconnection of food chains and generally a graphical representation (usually an image) of what-eats-what in an ecological community</a:t>
            </a:r>
          </a:p>
          <a:p>
            <a:r>
              <a:rPr lang="en-US" sz="2200" b="1" dirty="0">
                <a:latin typeface="Arial"/>
                <a:cs typeface="Arial"/>
              </a:rPr>
              <a:t>Model</a:t>
            </a:r>
            <a:r>
              <a:rPr lang="en-US" sz="2200" dirty="0">
                <a:latin typeface="Arial"/>
                <a:cs typeface="Arial"/>
              </a:rPr>
              <a:t> – a simplified representation of a system that can explain and help make predictions regarding a phenomenon</a:t>
            </a:r>
          </a:p>
          <a:p>
            <a:r>
              <a:rPr lang="en-US" sz="2200" b="1" dirty="0">
                <a:latin typeface="Arial"/>
                <a:cs typeface="Arial"/>
              </a:rPr>
              <a:t>Producer</a:t>
            </a:r>
            <a:r>
              <a:rPr lang="en-US" sz="2200" dirty="0">
                <a:latin typeface="Arial"/>
                <a:cs typeface="Arial"/>
              </a:rPr>
              <a:t> – organism on the food chain that can produce its own energy and nutrients</a:t>
            </a:r>
          </a:p>
          <a:p>
            <a:pPr marL="0" indent="0">
              <a:buNone/>
            </a:pPr>
            <a:endParaRPr lang="en-US" sz="2100" dirty="0">
              <a:cs typeface="Arial" panose="020B0604020202020204" pitchFamily="34" charset="0"/>
            </a:endParaRPr>
          </a:p>
          <a:p>
            <a:pPr marL="0" indent="0">
              <a:buNone/>
            </a:pPr>
            <a:endParaRPr lang="en-US" dirty="0"/>
          </a:p>
        </p:txBody>
      </p:sp>
      <p:sp>
        <p:nvSpPr>
          <p:cNvPr id="4" name="Text Placeholder 3">
            <a:extLst>
              <a:ext uri="{FF2B5EF4-FFF2-40B4-BE49-F238E27FC236}">
                <a16:creationId xmlns:a16="http://schemas.microsoft.com/office/drawing/2014/main" id="{63EBEB57-8FA9-44DC-A994-A67C44C23F6C}"/>
              </a:ext>
            </a:extLst>
          </p:cNvPr>
          <p:cNvSpPr>
            <a:spLocks noGrp="1"/>
          </p:cNvSpPr>
          <p:nvPr>
            <p:ph type="body" sz="half" idx="2"/>
          </p:nvPr>
        </p:nvSpPr>
        <p:spPr>
          <a:xfrm>
            <a:off x="839789" y="2057400"/>
            <a:ext cx="2708482" cy="2941983"/>
          </a:xfrm>
          <a:solidFill>
            <a:schemeClr val="accent1">
              <a:lumMod val="20000"/>
              <a:lumOff val="80000"/>
            </a:schemeClr>
          </a:solidFill>
        </p:spPr>
        <p:txBody>
          <a:bodyPr/>
          <a:lstStyle/>
          <a:p>
            <a:endParaRPr lang="en-US" dirty="0"/>
          </a:p>
        </p:txBody>
      </p:sp>
      <p:sp>
        <p:nvSpPr>
          <p:cNvPr id="6" name="Flowchart: Delay 5">
            <a:extLst>
              <a:ext uri="{FF2B5EF4-FFF2-40B4-BE49-F238E27FC236}">
                <a16:creationId xmlns:a16="http://schemas.microsoft.com/office/drawing/2014/main" id="{378BEF75-0A91-4279-BA16-AD9A7ABEA20D}"/>
              </a:ext>
            </a:extLst>
          </p:cNvPr>
          <p:cNvSpPr/>
          <p:nvPr/>
        </p:nvSpPr>
        <p:spPr>
          <a:xfrm>
            <a:off x="-106879" y="-4763"/>
            <a:ext cx="4601817" cy="68580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FC1C850-2918-4EF0-83C0-85953D651695}"/>
              </a:ext>
            </a:extLst>
          </p:cNvPr>
          <p:cNvSpPr txBox="1"/>
          <p:nvPr/>
        </p:nvSpPr>
        <p:spPr>
          <a:xfrm>
            <a:off x="139148" y="2704452"/>
            <a:ext cx="3588026" cy="923330"/>
          </a:xfrm>
          <a:prstGeom prst="rect">
            <a:avLst/>
          </a:prstGeom>
          <a:noFill/>
        </p:spPr>
        <p:txBody>
          <a:bodyPr wrap="square" rtlCol="0">
            <a:spAutoFit/>
          </a:bodyPr>
          <a:lstStyle/>
          <a:p>
            <a:r>
              <a:rPr lang="en-US" sz="5400" dirty="0">
                <a:solidFill>
                  <a:schemeClr val="bg1"/>
                </a:solidFill>
                <a:latin typeface="Arial" panose="020B0604020202020204" pitchFamily="34" charset="0"/>
                <a:cs typeface="Arial" panose="020B0604020202020204" pitchFamily="34" charset="0"/>
              </a:rPr>
              <a:t>Vocabulary</a:t>
            </a:r>
          </a:p>
        </p:txBody>
      </p:sp>
    </p:spTree>
    <p:extLst>
      <p:ext uri="{BB962C8B-B14F-4D97-AF65-F5344CB8AC3E}">
        <p14:creationId xmlns:p14="http://schemas.microsoft.com/office/powerpoint/2010/main" val="202392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25EAF2E-5D33-4115-92BE-361FFBC60E26}"/>
              </a:ext>
            </a:extLst>
          </p:cNvPr>
          <p:cNvSpPr txBox="1"/>
          <p:nvPr/>
        </p:nvSpPr>
        <p:spPr>
          <a:xfrm>
            <a:off x="3043403" y="2246863"/>
            <a:ext cx="6105194" cy="2031055"/>
          </a:xfrm>
          <a:prstGeom prst="rect">
            <a:avLst/>
          </a:prstGeom>
        </p:spPr>
        <p:txBody>
          <a:bodyPr vert="horz" lIns="91440" tIns="45720" rIns="91440" bIns="45720" rtlCol="0" anchor="b">
            <a:normAutofit fontScale="92500" lnSpcReduction="10000"/>
          </a:bodyPr>
          <a:lstStyle/>
          <a:p>
            <a:pPr algn="ctr" defTabSz="914400">
              <a:lnSpc>
                <a:spcPct val="90000"/>
              </a:lnSpc>
              <a:spcBef>
                <a:spcPct val="0"/>
              </a:spcBef>
              <a:spcAft>
                <a:spcPts val="600"/>
              </a:spcAft>
            </a:pPr>
            <a:r>
              <a:rPr lang="en-US" sz="7200" b="1" kern="1200" dirty="0">
                <a:solidFill>
                  <a:srgbClr val="FFFFFF"/>
                </a:solidFill>
                <a:latin typeface="Arial" panose="020B0604020202020204" pitchFamily="34" charset="0"/>
                <a:ea typeface="+mj-ea"/>
                <a:cs typeface="Arial" panose="020B0604020202020204" pitchFamily="34" charset="0"/>
              </a:rPr>
              <a:t>Day 1</a:t>
            </a:r>
          </a:p>
          <a:p>
            <a:pPr algn="ctr" defTabSz="914400">
              <a:lnSpc>
                <a:spcPct val="90000"/>
              </a:lnSpc>
              <a:spcBef>
                <a:spcPct val="0"/>
              </a:spcBef>
              <a:spcAft>
                <a:spcPts val="600"/>
              </a:spcAft>
            </a:pPr>
            <a:endParaRPr lang="en-US" sz="4200" b="1" kern="1200" dirty="0">
              <a:solidFill>
                <a:srgbClr val="FFFFFF"/>
              </a:solidFill>
              <a:latin typeface="+mj-lt"/>
              <a:ea typeface="+mj-ea"/>
              <a:cs typeface="+mj-cs"/>
            </a:endParaRPr>
          </a:p>
          <a:p>
            <a:pPr algn="ctr" defTabSz="914400">
              <a:lnSpc>
                <a:spcPct val="90000"/>
              </a:lnSpc>
              <a:spcBef>
                <a:spcPct val="0"/>
              </a:spcBef>
              <a:spcAft>
                <a:spcPts val="600"/>
              </a:spcAft>
            </a:pPr>
            <a:r>
              <a:rPr lang="en-US" sz="3900" b="1" kern="1200" dirty="0">
                <a:solidFill>
                  <a:srgbClr val="FFFFFF"/>
                </a:solidFill>
                <a:latin typeface="Arial" panose="020B0604020202020204" pitchFamily="34" charset="0"/>
                <a:ea typeface="+mj-ea"/>
                <a:cs typeface="Arial" panose="020B0604020202020204" pitchFamily="34" charset="0"/>
              </a:rPr>
              <a:t>Overview of Food Webs</a:t>
            </a:r>
            <a:endParaRPr lang="en-US" sz="3900" kern="1200" dirty="0">
              <a:solidFill>
                <a:srgbClr val="FFFFFF"/>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76950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286AE-4B5E-41E5-865C-837E8268BED1}"/>
              </a:ext>
            </a:extLst>
          </p:cNvPr>
          <p:cNvSpPr>
            <a:spLocks noGrp="1"/>
          </p:cNvSpPr>
          <p:nvPr>
            <p:ph type="title"/>
          </p:nvPr>
        </p:nvSpPr>
        <p:spPr>
          <a:xfrm>
            <a:off x="4654295" y="4522156"/>
            <a:ext cx="5609222" cy="1363215"/>
          </a:xfrm>
        </p:spPr>
        <p:txBody>
          <a:bodyPr vert="horz" lIns="91440" tIns="45720" rIns="91440" bIns="45720" rtlCol="0" anchor="t">
            <a:normAutofit/>
          </a:bodyPr>
          <a:lstStyle/>
          <a:p>
            <a:r>
              <a:rPr lang="en-US" b="1" kern="1200">
                <a:solidFill>
                  <a:schemeClr val="tx1"/>
                </a:solidFill>
                <a:latin typeface="+mj-lt"/>
                <a:ea typeface="+mj-ea"/>
                <a:cs typeface="+mj-cs"/>
              </a:rPr>
              <a:t>What do you know about food webs?</a:t>
            </a:r>
          </a:p>
        </p:txBody>
      </p:sp>
      <p:sp>
        <p:nvSpPr>
          <p:cNvPr id="48" name="Freeform: Shape 47">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13091"/>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mammal, cat, small, laying&#10;&#10;Description automatically generated">
            <a:extLst>
              <a:ext uri="{FF2B5EF4-FFF2-40B4-BE49-F238E27FC236}">
                <a16:creationId xmlns:a16="http://schemas.microsoft.com/office/drawing/2014/main" id="{55520C7E-B5EB-49EC-A994-C999F4B65A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b="-1"/>
          <a:stretch/>
        </p:blipFill>
        <p:spPr>
          <a:xfrm>
            <a:off x="1246574"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0" name="Picture 9" descr="A plant in a grassy field&#10;&#10;Description automatically generated">
            <a:extLst>
              <a:ext uri="{FF2B5EF4-FFF2-40B4-BE49-F238E27FC236}">
                <a16:creationId xmlns:a16="http://schemas.microsoft.com/office/drawing/2014/main" id="{E78F5B2D-C9E0-44DD-975A-F2DA899C28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2279205"/>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52" name="Oval 51">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7279"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F1A1EBB-AD41-4D5B-95BD-BF46B77A2B9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3"/>
          <a:stretch/>
        </p:blipFill>
        <p:spPr>
          <a:xfrm>
            <a:off x="5511871" y="7805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54" name="Freeform: Shape 53">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8876D454-25D8-4DEC-B1F6-E2ED952C545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18761" y="-4331"/>
            <a:ext cx="3273238" cy="3618965"/>
          </a:xfrm>
          <a:custGeom>
            <a:avLst/>
            <a:gdLst/>
            <a:ahLst/>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p:spPr>
      </p:pic>
      <p:sp>
        <p:nvSpPr>
          <p:cNvPr id="11" name="TextBox 10">
            <a:extLst>
              <a:ext uri="{FF2B5EF4-FFF2-40B4-BE49-F238E27FC236}">
                <a16:creationId xmlns:a16="http://schemas.microsoft.com/office/drawing/2014/main" id="{13D92BB6-9CA7-44DB-A223-574A3EA5258E}"/>
              </a:ext>
            </a:extLst>
          </p:cNvPr>
          <p:cNvSpPr txBox="1"/>
          <p:nvPr/>
        </p:nvSpPr>
        <p:spPr>
          <a:xfrm>
            <a:off x="2934100" y="2081551"/>
            <a:ext cx="1303606" cy="200055"/>
          </a:xfrm>
          <a:prstGeom prst="rect">
            <a:avLst/>
          </a:prstGeom>
          <a:noFill/>
        </p:spPr>
        <p:txBody>
          <a:bodyPr wrap="square" rtlCol="0">
            <a:spAutoFit/>
          </a:bodyPr>
          <a:lstStyle/>
          <a:p>
            <a:r>
              <a:rPr lang="en-US" sz="700" dirty="0"/>
              <a:t>NPS Photo</a:t>
            </a:r>
          </a:p>
        </p:txBody>
      </p:sp>
      <p:sp>
        <p:nvSpPr>
          <p:cNvPr id="27" name="TextBox 26">
            <a:extLst>
              <a:ext uri="{FF2B5EF4-FFF2-40B4-BE49-F238E27FC236}">
                <a16:creationId xmlns:a16="http://schemas.microsoft.com/office/drawing/2014/main" id="{60E78E43-A695-4BA5-A48E-C2EFD4BD80A2}"/>
              </a:ext>
            </a:extLst>
          </p:cNvPr>
          <p:cNvSpPr txBox="1"/>
          <p:nvPr/>
        </p:nvSpPr>
        <p:spPr>
          <a:xfrm>
            <a:off x="6677702" y="3384300"/>
            <a:ext cx="1303606" cy="200055"/>
          </a:xfrm>
          <a:prstGeom prst="rect">
            <a:avLst/>
          </a:prstGeom>
          <a:noFill/>
        </p:spPr>
        <p:txBody>
          <a:bodyPr wrap="square" rtlCol="0">
            <a:spAutoFit/>
          </a:bodyPr>
          <a:lstStyle/>
          <a:p>
            <a:r>
              <a:rPr lang="en-US" sz="700" dirty="0"/>
              <a:t>NPS Photo</a:t>
            </a:r>
          </a:p>
        </p:txBody>
      </p:sp>
      <p:sp>
        <p:nvSpPr>
          <p:cNvPr id="28" name="TextBox 27">
            <a:extLst>
              <a:ext uri="{FF2B5EF4-FFF2-40B4-BE49-F238E27FC236}">
                <a16:creationId xmlns:a16="http://schemas.microsoft.com/office/drawing/2014/main" id="{278BAE15-39AC-49A4-A671-56E6D317BAD2}"/>
              </a:ext>
            </a:extLst>
          </p:cNvPr>
          <p:cNvSpPr txBox="1"/>
          <p:nvPr/>
        </p:nvSpPr>
        <p:spPr>
          <a:xfrm>
            <a:off x="11305358" y="3414579"/>
            <a:ext cx="1303606" cy="200055"/>
          </a:xfrm>
          <a:prstGeom prst="rect">
            <a:avLst/>
          </a:prstGeom>
          <a:noFill/>
        </p:spPr>
        <p:txBody>
          <a:bodyPr wrap="square" rtlCol="0">
            <a:spAutoFit/>
          </a:bodyPr>
          <a:lstStyle/>
          <a:p>
            <a:r>
              <a:rPr lang="en-US" sz="700" dirty="0"/>
              <a:t>NPS Photo</a:t>
            </a:r>
          </a:p>
        </p:txBody>
      </p:sp>
    </p:spTree>
    <p:extLst>
      <p:ext uri="{BB962C8B-B14F-4D97-AF65-F5344CB8AC3E}">
        <p14:creationId xmlns:p14="http://schemas.microsoft.com/office/powerpoint/2010/main" val="45144907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13D5B52A-F52F-4F0D-BA0E-A2EEA6BA08C1}"/>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rot="5400000">
            <a:off x="6892146" y="1150980"/>
            <a:ext cx="4340322" cy="5546738"/>
          </a:xfrm>
          <a:prstGeom prst="rect">
            <a:avLst/>
          </a:prstGeom>
        </p:spPr>
      </p:pic>
      <p:pic>
        <p:nvPicPr>
          <p:cNvPr id="31" name="Content Placeholder 30" descr="Diagram&#10;&#10;Description automatically generated">
            <a:extLst>
              <a:ext uri="{FF2B5EF4-FFF2-40B4-BE49-F238E27FC236}">
                <a16:creationId xmlns:a16="http://schemas.microsoft.com/office/drawing/2014/main" id="{FBCB9147-72E5-47A4-AD09-4CC4EAE2F188}"/>
              </a:ext>
            </a:extLst>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144379" y="1574801"/>
            <a:ext cx="5758685" cy="4137214"/>
          </a:xfrm>
        </p:spPr>
      </p:pic>
      <p:sp>
        <p:nvSpPr>
          <p:cNvPr id="33" name="TextBox 32">
            <a:extLst>
              <a:ext uri="{FF2B5EF4-FFF2-40B4-BE49-F238E27FC236}">
                <a16:creationId xmlns:a16="http://schemas.microsoft.com/office/drawing/2014/main" id="{AD91333B-88A4-48B9-AE36-66BE351C12F1}"/>
              </a:ext>
            </a:extLst>
          </p:cNvPr>
          <p:cNvSpPr txBox="1"/>
          <p:nvPr/>
        </p:nvSpPr>
        <p:spPr>
          <a:xfrm>
            <a:off x="1009445" y="6179162"/>
            <a:ext cx="4109663" cy="276999"/>
          </a:xfrm>
          <a:prstGeom prst="rect">
            <a:avLst/>
          </a:prstGeom>
          <a:noFill/>
        </p:spPr>
        <p:txBody>
          <a:bodyPr wrap="square" rtlCol="0">
            <a:spAutoFit/>
          </a:bodyPr>
          <a:lstStyle/>
          <a:p>
            <a:pPr algn="ctr"/>
            <a:r>
              <a:rPr lang="en-US" sz="1200" dirty="0"/>
              <a:t>Photo courtesy of PMG Biology</a:t>
            </a:r>
          </a:p>
        </p:txBody>
      </p:sp>
      <p:sp>
        <p:nvSpPr>
          <p:cNvPr id="4" name="Title 3">
            <a:extLst>
              <a:ext uri="{FF2B5EF4-FFF2-40B4-BE49-F238E27FC236}">
                <a16:creationId xmlns:a16="http://schemas.microsoft.com/office/drawing/2014/main" id="{0B3E0284-AA5F-4CA1-BB0F-ABF48B0AF2CA}"/>
              </a:ext>
            </a:extLst>
          </p:cNvPr>
          <p:cNvSpPr>
            <a:spLocks noGrp="1"/>
          </p:cNvSpPr>
          <p:nvPr>
            <p:ph type="title"/>
          </p:nvPr>
        </p:nvSpPr>
        <p:spPr>
          <a:xfrm>
            <a:off x="495300" y="365125"/>
            <a:ext cx="11150600" cy="1325563"/>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a:latin typeface="Arial" panose="020B0604020202020204" pitchFamily="34" charset="0"/>
                <a:cs typeface="Arial" panose="020B0604020202020204" pitchFamily="34" charset="0"/>
              </a:rPr>
              <a:t>     Food Chain				Food Web</a:t>
            </a:r>
          </a:p>
        </p:txBody>
      </p:sp>
    </p:spTree>
    <p:extLst>
      <p:ext uri="{BB962C8B-B14F-4D97-AF65-F5344CB8AC3E}">
        <p14:creationId xmlns:p14="http://schemas.microsoft.com/office/powerpoint/2010/main" val="2896482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D2FF2D3-192D-4A3F-9352-B679F854A6CF}"/>
              </a:ext>
            </a:extLst>
          </p:cNvPr>
          <p:cNvSpPr>
            <a:spLocks noGrp="1"/>
          </p:cNvSpPr>
          <p:nvPr>
            <p:ph type="title"/>
          </p:nvPr>
        </p:nvSpPr>
        <p:spPr>
          <a:xfrm>
            <a:off x="7835104" y="1213968"/>
            <a:ext cx="3220127" cy="1715106"/>
          </a:xfr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r>
              <a:rPr lang="en-US" sz="4000" dirty="0">
                <a:solidFill>
                  <a:srgbClr val="FFFFFF"/>
                </a:solidFill>
                <a:latin typeface="Arial" panose="020B0604020202020204" pitchFamily="34" charset="0"/>
                <a:ea typeface="+mj-ea"/>
                <a:cs typeface="Arial" panose="020B0604020202020204" pitchFamily="34" charset="0"/>
              </a:rPr>
              <a:t>A Food Web Model</a:t>
            </a:r>
          </a:p>
        </p:txBody>
      </p:sp>
      <p:pic>
        <p:nvPicPr>
          <p:cNvPr id="5" name="Content Placeholder 4" descr="Diagram&#10;&#10;Description automatically generated">
            <a:extLst>
              <a:ext uri="{FF2B5EF4-FFF2-40B4-BE49-F238E27FC236}">
                <a16:creationId xmlns:a16="http://schemas.microsoft.com/office/drawing/2014/main" id="{3528ED0B-2EA7-4D75-B799-4EDA035843EC}"/>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r="-2" b="-2"/>
          <a:stretch/>
        </p:blipFill>
        <p:spPr>
          <a:xfrm rot="5400000">
            <a:off x="1544480" y="63722"/>
            <a:ext cx="5249798" cy="6730556"/>
          </a:xfrm>
          <a:prstGeom prst="rect">
            <a:avLst/>
          </a:prstGeom>
        </p:spPr>
      </p:pic>
      <p:sp>
        <p:nvSpPr>
          <p:cNvPr id="4" name="Content Placeholder 3">
            <a:extLst>
              <a:ext uri="{FF2B5EF4-FFF2-40B4-BE49-F238E27FC236}">
                <a16:creationId xmlns:a16="http://schemas.microsoft.com/office/drawing/2014/main" id="{42D2E472-91FB-42D9-9E0D-4403B4F1B4C0}"/>
              </a:ext>
            </a:extLst>
          </p:cNvPr>
          <p:cNvSpPr>
            <a:spLocks noGrp="1"/>
          </p:cNvSpPr>
          <p:nvPr>
            <p:ph sz="half" idx="2"/>
          </p:nvPr>
        </p:nvSpPr>
        <p:spPr>
          <a:xfrm>
            <a:off x="7835105" y="3072208"/>
            <a:ext cx="3264916" cy="2660684"/>
          </a:xfrm>
        </p:spPr>
        <p:txBody>
          <a:bodyPr vert="horz" lIns="91440" tIns="45720" rIns="91440" bIns="45720" rtlCol="0" anchor="t">
            <a:normAutofit/>
          </a:bodyPr>
          <a:lstStyle/>
          <a:p>
            <a:r>
              <a:rPr lang="en-US" dirty="0">
                <a:solidFill>
                  <a:srgbClr val="FFFFFF"/>
                </a:solidFill>
              </a:rPr>
              <a:t>A model helps scientists and engineers to quickly represent ideas.</a:t>
            </a:r>
          </a:p>
          <a:p>
            <a:endParaRPr lang="en-US" sz="2000" dirty="0">
              <a:solidFill>
                <a:srgbClr val="FFFFFF"/>
              </a:solidFill>
            </a:endParaRPr>
          </a:p>
        </p:txBody>
      </p:sp>
      <p:sp>
        <p:nvSpPr>
          <p:cNvPr id="18"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73700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FAA8D4-8900-4204-A96C-815F1D3674A5}"/>
              </a:ext>
            </a:extLst>
          </p:cNvPr>
          <p:cNvSpPr>
            <a:spLocks noGrp="1"/>
          </p:cNvSpPr>
          <p:nvPr>
            <p:ph type="title"/>
          </p:nvPr>
        </p:nvSpPr>
        <p:spPr>
          <a:xfrm>
            <a:off x="526073" y="4695092"/>
            <a:ext cx="11139854" cy="930447"/>
          </a:xfrm>
        </p:spPr>
        <p:txBody>
          <a:bodyPr vert="horz" lIns="91440" tIns="45720" rIns="91440" bIns="45720" rtlCol="0" anchor="b">
            <a:normAutofit/>
          </a:bodyPr>
          <a:lstStyle/>
          <a:p>
            <a:pPr algn="ctr"/>
            <a:r>
              <a:rPr lang="en-US" sz="5400" dirty="0">
                <a:solidFill>
                  <a:schemeClr val="bg1"/>
                </a:solidFill>
              </a:rPr>
              <a:t>An Agricultural Food Web</a:t>
            </a:r>
          </a:p>
        </p:txBody>
      </p:sp>
      <p:pic>
        <p:nvPicPr>
          <p:cNvPr id="5" name="Picture 4" descr="A close up of a dog&#10;&#10;Description automatically generated">
            <a:extLst>
              <a:ext uri="{FF2B5EF4-FFF2-40B4-BE49-F238E27FC236}">
                <a16:creationId xmlns:a16="http://schemas.microsoft.com/office/drawing/2014/main" id="{3867F843-DAED-45BE-88D5-779A1F95E0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730" y="307731"/>
            <a:ext cx="2998228" cy="3997637"/>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D83B4C02-ADB2-4C15-9F8A-A270174964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8334" y="307731"/>
            <a:ext cx="3188114" cy="3997637"/>
          </a:xfrm>
          <a:prstGeom prst="rect">
            <a:avLst/>
          </a:prstGeom>
        </p:spPr>
      </p:pic>
      <p:cxnSp>
        <p:nvCxnSpPr>
          <p:cNvPr id="16" name="Straight Connector 15">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picture containing grass, photo, different, standing&#10;&#10;Description automatically generated">
            <a:extLst>
              <a:ext uri="{FF2B5EF4-FFF2-40B4-BE49-F238E27FC236}">
                <a16:creationId xmlns:a16="http://schemas.microsoft.com/office/drawing/2014/main" id="{72032F1E-A108-4D22-814D-E51430A553FE}"/>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8610353" y="148144"/>
            <a:ext cx="2988234" cy="3997637"/>
          </a:xfrm>
          <a:prstGeom prst="rect">
            <a:avLst/>
          </a:prstGeom>
        </p:spPr>
      </p:pic>
      <p:cxnSp>
        <p:nvCxnSpPr>
          <p:cNvPr id="18" name="Straight Connector 17">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037AAB3-E151-46E4-BCBD-F46DBB0DA30A}"/>
              </a:ext>
            </a:extLst>
          </p:cNvPr>
          <p:cNvSpPr txBox="1"/>
          <p:nvPr/>
        </p:nvSpPr>
        <p:spPr>
          <a:xfrm>
            <a:off x="3213282" y="5800999"/>
            <a:ext cx="5992711" cy="579250"/>
          </a:xfrm>
          <a:prstGeom prst="rect">
            <a:avLst/>
          </a:prstGeom>
          <a:noFill/>
          <a:ln>
            <a:noFill/>
          </a:ln>
        </p:spPr>
        <p:txBody>
          <a:bodyPr wrap="square" rtlCol="0">
            <a:noAutofit/>
          </a:bodyPr>
          <a:lstStyle/>
          <a:p>
            <a:pPr algn="ctr">
              <a:spcAft>
                <a:spcPts val="600"/>
              </a:spcAft>
            </a:pPr>
            <a:r>
              <a:rPr lang="en-US" sz="2400" dirty="0">
                <a:solidFill>
                  <a:srgbClr val="0070C0"/>
                </a:solidFill>
                <a:hlinkClick r:id="rId6">
                  <a:extLst>
                    <a:ext uri="{A12FA001-AC4F-418D-AE19-62706E023703}">
                      <ahyp:hlinkClr xmlns:ahyp="http://schemas.microsoft.com/office/drawing/2018/hyperlinkcolor" val="tx"/>
                    </a:ext>
                  </a:extLst>
                </a:hlinkClick>
              </a:rPr>
              <a:t>Link to Hay Meadow Ecosystem Cards</a:t>
            </a:r>
            <a:endParaRPr lang="en-US" sz="2400" dirty="0">
              <a:solidFill>
                <a:srgbClr val="0070C0"/>
              </a:solidFill>
            </a:endParaRPr>
          </a:p>
        </p:txBody>
      </p:sp>
    </p:spTree>
    <p:extLst>
      <p:ext uri="{BB962C8B-B14F-4D97-AF65-F5344CB8AC3E}">
        <p14:creationId xmlns:p14="http://schemas.microsoft.com/office/powerpoint/2010/main" val="3118377109"/>
      </p:ext>
    </p:extLst>
  </p:cSld>
  <p:clrMapOvr>
    <a:masterClrMapping/>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BBD2D4"/>
      </a:lt2>
      <a:accent1>
        <a:srgbClr val="009293"/>
      </a:accent1>
      <a:accent2>
        <a:srgbClr val="FFC425"/>
      </a:accent2>
      <a:accent3>
        <a:srgbClr val="492F24"/>
      </a:accent3>
      <a:accent4>
        <a:srgbClr val="AAB7BC"/>
      </a:accent4>
      <a:accent5>
        <a:srgbClr val="00595F"/>
      </a:accent5>
      <a:accent6>
        <a:srgbClr val="FFE18B"/>
      </a:accent6>
      <a:hlink>
        <a:srgbClr val="AF765D"/>
      </a:hlink>
      <a:folHlink>
        <a:srgbClr val="D0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3" ma:contentTypeDescription="Create a new document." ma:contentTypeScope="" ma:versionID="82c6740c95fab6de8fdbca053fdfdcae">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2a066fccab5e31ad1e1eeda4f0653f8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74175D-F474-4775-BB9E-A79AE2F82FE5}">
  <ds:schemaRefs>
    <ds:schemaRef ds:uri="http://schemas.microsoft.com/sharepoint/v3/contenttype/forms"/>
  </ds:schemaRefs>
</ds:datastoreItem>
</file>

<file path=customXml/itemProps2.xml><?xml version="1.0" encoding="utf-8"?>
<ds:datastoreItem xmlns:ds="http://schemas.openxmlformats.org/officeDocument/2006/customXml" ds:itemID="{EC57F2C1-C192-4D22-BABE-CFCEAF5B9735}"/>
</file>

<file path=customXml/itemProps3.xml><?xml version="1.0" encoding="utf-8"?>
<ds:datastoreItem xmlns:ds="http://schemas.openxmlformats.org/officeDocument/2006/customXml" ds:itemID="{08DB8BEE-B5A5-4952-BE8C-A466A7E6629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TotalTime>
  <Words>1248</Words>
  <Application>Microsoft Office PowerPoint</Application>
  <PresentationFormat>Widescreen</PresentationFormat>
  <Paragraphs>167</Paragraphs>
  <Slides>24</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Agriculture</vt:lpstr>
      <vt:lpstr>Today’s Challenge</vt:lpstr>
      <vt:lpstr>PowerPoint Presentation</vt:lpstr>
      <vt:lpstr>PowerPoint Presentation</vt:lpstr>
      <vt:lpstr>PowerPoint Presentation</vt:lpstr>
      <vt:lpstr>What do you know about food webs?</vt:lpstr>
      <vt:lpstr>     Food Chain    Food Web</vt:lpstr>
      <vt:lpstr>A Food Web Model</vt:lpstr>
      <vt:lpstr>An Agricultural Food Web</vt:lpstr>
      <vt:lpstr>Create your own food web</vt:lpstr>
      <vt:lpstr>Food Web Criteria</vt:lpstr>
      <vt:lpstr>Share your food web model!</vt:lpstr>
      <vt:lpstr>Share your food web model!</vt:lpstr>
      <vt:lpstr>Our Food Web Models</vt:lpstr>
      <vt:lpstr>How do changes to one part of the web impact the other parts of the web?</vt:lpstr>
      <vt:lpstr>What happens to your Agricultural food web when an organism is removed?</vt:lpstr>
      <vt:lpstr>What did we learn from today’s challenge?</vt:lpstr>
      <vt:lpstr>PowerPoint Presentation</vt:lpstr>
      <vt:lpstr>Today’s Challenge</vt:lpstr>
      <vt:lpstr>PowerPoint Presentation</vt:lpstr>
      <vt:lpstr>Challenge Scenario</vt:lpstr>
      <vt:lpstr>Scenario #1:  Drought</vt:lpstr>
      <vt:lpstr>Scenario #1:  Drought</vt:lpstr>
      <vt:lpstr>What did we learn from today’s 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dc:title>
  <dc:creator>Stephanie Russell</dc:creator>
  <cp:lastModifiedBy>Stephanie Russell</cp:lastModifiedBy>
  <cp:revision>36</cp:revision>
  <dcterms:created xsi:type="dcterms:W3CDTF">2020-10-26T20:46:51Z</dcterms:created>
  <dcterms:modified xsi:type="dcterms:W3CDTF">2021-07-22T20:19:06Z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