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3.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5.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sldIdLst>
    <p:sldId id="256" r:id="rId5"/>
    <p:sldId id="257" r:id="rId6"/>
    <p:sldId id="306" r:id="rId7"/>
    <p:sldId id="261" r:id="rId8"/>
    <p:sldId id="291" r:id="rId9"/>
    <p:sldId id="307" r:id="rId10"/>
    <p:sldId id="308" r:id="rId11"/>
    <p:sldId id="309" r:id="rId12"/>
    <p:sldId id="289" r:id="rId13"/>
    <p:sldId id="310" r:id="rId14"/>
    <p:sldId id="311" r:id="rId15"/>
    <p:sldId id="312" r:id="rId16"/>
    <p:sldId id="316" r:id="rId17"/>
    <p:sldId id="313" r:id="rId18"/>
    <p:sldId id="314" r:id="rId19"/>
    <p:sldId id="317" r:id="rId20"/>
    <p:sldId id="318" r:id="rId21"/>
    <p:sldId id="276" r:id="rId22"/>
    <p:sldId id="319" r:id="rId23"/>
    <p:sldId id="279" r:id="rId24"/>
    <p:sldId id="280" r:id="rId25"/>
    <p:sldId id="320" r:id="rId26"/>
    <p:sldId id="281" r:id="rId27"/>
    <p:sldId id="322" r:id="rId28"/>
    <p:sldId id="323" r:id="rId29"/>
    <p:sldId id="290" r:id="rId30"/>
    <p:sldId id="265" r:id="rId31"/>
    <p:sldId id="266" r:id="rId32"/>
    <p:sldId id="285" r:id="rId33"/>
    <p:sldId id="287" r:id="rId34"/>
    <p:sldId id="286" r:id="rId35"/>
    <p:sldId id="288" r:id="rId36"/>
    <p:sldId id="26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92"/>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2A781-02FB-49ED-A807-EB525E7E0F88}" v="1" dt="2021-07-22T20:19:2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4" autoAdjust="0"/>
  </p:normalViewPr>
  <p:slideViewPr>
    <p:cSldViewPr snapToGrid="0">
      <p:cViewPr varScale="1">
        <p:scale>
          <a:sx n="94" d="100"/>
          <a:sy n="94"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Mobley" userId="S::kmobley_acsd1.org#ext#@wyaitc.onmicrosoft.com::2bc411c9-e0b0-42ef-ad9e-fadd51b693a5" providerId="AD" clId="Web-{45AD0DC6-3DE4-6BFC-D306-A2AC2F422E58}"/>
    <pc:docChg chg="modSld">
      <pc:chgData name="Kay Mobley" userId="S::kmobley_acsd1.org#ext#@wyaitc.onmicrosoft.com::2bc411c9-e0b0-42ef-ad9e-fadd51b693a5" providerId="AD" clId="Web-{45AD0DC6-3DE4-6BFC-D306-A2AC2F422E58}" dt="2020-11-19T02:26:43.243" v="8" actId="20577"/>
      <pc:docMkLst>
        <pc:docMk/>
      </pc:docMkLst>
      <pc:sldChg chg="modSp">
        <pc:chgData name="Kay Mobley" userId="S::kmobley_acsd1.org#ext#@wyaitc.onmicrosoft.com::2bc411c9-e0b0-42ef-ad9e-fadd51b693a5" providerId="AD" clId="Web-{45AD0DC6-3DE4-6BFC-D306-A2AC2F422E58}" dt="2020-11-19T02:26:07.119" v="0" actId="20577"/>
        <pc:sldMkLst>
          <pc:docMk/>
          <pc:sldMk cId="1061128914" sldId="256"/>
        </pc:sldMkLst>
        <pc:spChg chg="mod">
          <ac:chgData name="Kay Mobley" userId="S::kmobley_acsd1.org#ext#@wyaitc.onmicrosoft.com::2bc411c9-e0b0-42ef-ad9e-fadd51b693a5" providerId="AD" clId="Web-{45AD0DC6-3DE4-6BFC-D306-A2AC2F422E58}" dt="2020-11-19T02:26:07.119" v="0" actId="20577"/>
          <ac:spMkLst>
            <pc:docMk/>
            <pc:sldMk cId="1061128914" sldId="256"/>
            <ac:spMk id="3" creationId="{5991144A-7334-4DE7-85DE-F01E4BC27062}"/>
          </ac:spMkLst>
        </pc:spChg>
      </pc:sldChg>
      <pc:sldChg chg="modSp">
        <pc:chgData name="Kay Mobley" userId="S::kmobley_acsd1.org#ext#@wyaitc.onmicrosoft.com::2bc411c9-e0b0-42ef-ad9e-fadd51b693a5" providerId="AD" clId="Web-{45AD0DC6-3DE4-6BFC-D306-A2AC2F422E58}" dt="2020-11-19T02:26:43.228" v="7" actId="20577"/>
        <pc:sldMkLst>
          <pc:docMk/>
          <pc:sldMk cId="2023923398" sldId="261"/>
        </pc:sldMkLst>
        <pc:spChg chg="mod">
          <ac:chgData name="Kay Mobley" userId="S::kmobley_acsd1.org#ext#@wyaitc.onmicrosoft.com::2bc411c9-e0b0-42ef-ad9e-fadd51b693a5" providerId="AD" clId="Web-{45AD0DC6-3DE4-6BFC-D306-A2AC2F422E58}" dt="2020-11-19T02:26:43.228" v="7" actId="20577"/>
          <ac:spMkLst>
            <pc:docMk/>
            <pc:sldMk cId="2023923398" sldId="261"/>
            <ac:spMk id="3" creationId="{CB5D4B99-F188-420B-BB1C-57455B37807E}"/>
          </ac:spMkLst>
        </pc:spChg>
      </pc:sldChg>
    </pc:docChg>
  </pc:docChgLst>
  <pc:docChgLst>
    <pc:chgData name="Kay Mobley" userId="S::kmobley_acsd1.org#ext#@wyaitc.onmicrosoft.com::2bc411c9-e0b0-42ef-ad9e-fadd51b693a5" providerId="AD" clId="Web-{2FCEE9C6-7275-5215-CE4D-899F1E669AAA}"/>
    <pc:docChg chg="modSld">
      <pc:chgData name="Kay Mobley" userId="S::kmobley_acsd1.org#ext#@wyaitc.onmicrosoft.com::2bc411c9-e0b0-42ef-ad9e-fadd51b693a5" providerId="AD" clId="Web-{2FCEE9C6-7275-5215-CE4D-899F1E669AAA}" dt="2020-11-03T20:56:22.718" v="51" actId="20577"/>
      <pc:docMkLst>
        <pc:docMk/>
      </pc:docMkLst>
      <pc:sldChg chg="modSp">
        <pc:chgData name="Kay Mobley" userId="S::kmobley_acsd1.org#ext#@wyaitc.onmicrosoft.com::2bc411c9-e0b0-42ef-ad9e-fadd51b693a5" providerId="AD" clId="Web-{2FCEE9C6-7275-5215-CE4D-899F1E669AAA}" dt="2020-11-03T20:38:53.595" v="5" actId="20577"/>
        <pc:sldMkLst>
          <pc:docMk/>
          <pc:sldMk cId="1061128914" sldId="256"/>
        </pc:sldMkLst>
        <pc:spChg chg="mod">
          <ac:chgData name="Kay Mobley" userId="S::kmobley_acsd1.org#ext#@wyaitc.onmicrosoft.com::2bc411c9-e0b0-42ef-ad9e-fadd51b693a5" providerId="AD" clId="Web-{2FCEE9C6-7275-5215-CE4D-899F1E669AAA}" dt="2020-11-03T20:38:53.595" v="5" actId="20577"/>
          <ac:spMkLst>
            <pc:docMk/>
            <pc:sldMk cId="1061128914" sldId="256"/>
            <ac:spMk id="3" creationId="{5991144A-7334-4DE7-85DE-F01E4BC27062}"/>
          </ac:spMkLst>
        </pc:spChg>
      </pc:sldChg>
      <pc:sldChg chg="modSp">
        <pc:chgData name="Kay Mobley" userId="S::kmobley_acsd1.org#ext#@wyaitc.onmicrosoft.com::2bc411c9-e0b0-42ef-ad9e-fadd51b693a5" providerId="AD" clId="Web-{2FCEE9C6-7275-5215-CE4D-899F1E669AAA}" dt="2020-11-03T20:46:25.413" v="24" actId="20577"/>
        <pc:sldMkLst>
          <pc:docMk/>
          <pc:sldMk cId="2023923398" sldId="261"/>
        </pc:sldMkLst>
        <pc:spChg chg="mod">
          <ac:chgData name="Kay Mobley" userId="S::kmobley_acsd1.org#ext#@wyaitc.onmicrosoft.com::2bc411c9-e0b0-42ef-ad9e-fadd51b693a5" providerId="AD" clId="Web-{2FCEE9C6-7275-5215-CE4D-899F1E669AAA}" dt="2020-11-03T20:46:25.413" v="24"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2FCEE9C6-7275-5215-CE4D-899F1E669AAA}" dt="2020-11-03T20:55:54.342" v="49" actId="20577"/>
        <pc:sldMkLst>
          <pc:docMk/>
          <pc:sldMk cId="3265752578" sldId="281"/>
        </pc:sldMkLst>
        <pc:spChg chg="mod">
          <ac:chgData name="Kay Mobley" userId="S::kmobley_acsd1.org#ext#@wyaitc.onmicrosoft.com::2bc411c9-e0b0-42ef-ad9e-fadd51b693a5" providerId="AD" clId="Web-{2FCEE9C6-7275-5215-CE4D-899F1E669AAA}" dt="2020-11-03T20:55:54.342" v="49" actId="20577"/>
          <ac:spMkLst>
            <pc:docMk/>
            <pc:sldMk cId="3265752578" sldId="281"/>
            <ac:spMk id="4" creationId="{36D39047-8C7B-4560-8E00-80C12C04EF81}"/>
          </ac:spMkLst>
        </pc:spChg>
      </pc:sldChg>
      <pc:sldChg chg="modSp">
        <pc:chgData name="Kay Mobley" userId="S::kmobley_acsd1.org#ext#@wyaitc.onmicrosoft.com::2bc411c9-e0b0-42ef-ad9e-fadd51b693a5" providerId="AD" clId="Web-{2FCEE9C6-7275-5215-CE4D-899F1E669AAA}" dt="2020-11-03T20:53:28.028" v="42" actId="20577"/>
        <pc:sldMkLst>
          <pc:docMk/>
          <pc:sldMk cId="260076786" sldId="309"/>
        </pc:sldMkLst>
        <pc:spChg chg="mod">
          <ac:chgData name="Kay Mobley" userId="S::kmobley_acsd1.org#ext#@wyaitc.onmicrosoft.com::2bc411c9-e0b0-42ef-ad9e-fadd51b693a5" providerId="AD" clId="Web-{2FCEE9C6-7275-5215-CE4D-899F1E669AAA}" dt="2020-11-03T20:53:28.028" v="42" actId="20577"/>
          <ac:spMkLst>
            <pc:docMk/>
            <pc:sldMk cId="260076786" sldId="309"/>
            <ac:spMk id="2" creationId="{D8F5D5AD-6230-4B33-AD37-8104FE7A61EE}"/>
          </ac:spMkLst>
        </pc:spChg>
      </pc:sldChg>
    </pc:docChg>
  </pc:docChgLst>
  <pc:docChgLst>
    <pc:chgData name="Stephanie Russell" userId="f71637d8-1f63-4a52-8dcf-c8b5f3a85ec9" providerId="ADAL" clId="{55D2AFAC-BFFA-4C3D-A470-128389B520CD}"/>
    <pc:docChg chg="modSld">
      <pc:chgData name="Stephanie Russell" userId="f71637d8-1f63-4a52-8dcf-c8b5f3a85ec9" providerId="ADAL" clId="{55D2AFAC-BFFA-4C3D-A470-128389B520CD}" dt="2021-03-29T17:45:51.091" v="3" actId="14100"/>
      <pc:docMkLst>
        <pc:docMk/>
      </pc:docMkLst>
      <pc:sldChg chg="modSp mod">
        <pc:chgData name="Stephanie Russell" userId="f71637d8-1f63-4a52-8dcf-c8b5f3a85ec9" providerId="ADAL" clId="{55D2AFAC-BFFA-4C3D-A470-128389B520CD}" dt="2021-03-29T17:45:51.091" v="3" actId="14100"/>
        <pc:sldMkLst>
          <pc:docMk/>
          <pc:sldMk cId="693497116" sldId="265"/>
        </pc:sldMkLst>
        <pc:picChg chg="mod">
          <ac:chgData name="Stephanie Russell" userId="f71637d8-1f63-4a52-8dcf-c8b5f3a85ec9" providerId="ADAL" clId="{55D2AFAC-BFFA-4C3D-A470-128389B520CD}" dt="2021-03-29T17:45:51.091" v="3" actId="14100"/>
          <ac:picMkLst>
            <pc:docMk/>
            <pc:sldMk cId="693497116" sldId="265"/>
            <ac:picMk id="5" creationId="{E4B3C51F-D702-4B3B-BE90-E6325006B678}"/>
          </ac:picMkLst>
        </pc:picChg>
      </pc:sldChg>
    </pc:docChg>
  </pc:docChgLst>
  <pc:docChgLst>
    <pc:chgData name="Janet Wragge" userId="9c17e57b-05dc-4c19-abae-85023c845f31" providerId="ADAL" clId="{7E842BB2-451B-49E2-91D0-3AEBE9E3D055}"/>
    <pc:docChg chg="modSld">
      <pc:chgData name="Janet Wragge" userId="9c17e57b-05dc-4c19-abae-85023c845f31" providerId="ADAL" clId="{7E842BB2-451B-49E2-91D0-3AEBE9E3D055}" dt="2020-10-28T18:18:02.526" v="57" actId="255"/>
      <pc:docMkLst>
        <pc:docMk/>
      </pc:docMkLst>
      <pc:sldChg chg="modSp">
        <pc:chgData name="Janet Wragge" userId="9c17e57b-05dc-4c19-abae-85023c845f31" providerId="ADAL" clId="{7E842BB2-451B-49E2-91D0-3AEBE9E3D055}" dt="2020-10-14T17:13:56.620" v="0" actId="207"/>
        <pc:sldMkLst>
          <pc:docMk/>
          <pc:sldMk cId="1061128914" sldId="256"/>
        </pc:sldMkLst>
        <pc:spChg chg="mod">
          <ac:chgData name="Janet Wragge" userId="9c17e57b-05dc-4c19-abae-85023c845f31" providerId="ADAL" clId="{7E842BB2-451B-49E2-91D0-3AEBE9E3D055}" dt="2020-10-14T17:13:56.620" v="0" actId="207"/>
          <ac:spMkLst>
            <pc:docMk/>
            <pc:sldMk cId="1061128914" sldId="256"/>
            <ac:spMk id="3" creationId="{5991144A-7334-4DE7-85DE-F01E4BC27062}"/>
          </ac:spMkLst>
        </pc:spChg>
      </pc:sldChg>
      <pc:sldChg chg="addSp modSp">
        <pc:chgData name="Janet Wragge" userId="9c17e57b-05dc-4c19-abae-85023c845f31" providerId="ADAL" clId="{7E842BB2-451B-49E2-91D0-3AEBE9E3D055}" dt="2020-10-14T20:30:43.413" v="28" actId="14100"/>
        <pc:sldMkLst>
          <pc:docMk/>
          <pc:sldMk cId="628440327" sldId="257"/>
        </pc:sldMkLst>
        <pc:spChg chg="mod">
          <ac:chgData name="Janet Wragge" userId="9c17e57b-05dc-4c19-abae-85023c845f31" providerId="ADAL" clId="{7E842BB2-451B-49E2-91D0-3AEBE9E3D055}" dt="2020-10-14T20:30:31.124" v="24" actId="1076"/>
          <ac:spMkLst>
            <pc:docMk/>
            <pc:sldMk cId="628440327" sldId="257"/>
            <ac:spMk id="3" creationId="{33EADCCD-3EDF-481A-B479-55CAAFC6EB43}"/>
          </ac:spMkLst>
        </pc:spChg>
        <pc:spChg chg="add mod">
          <ac:chgData name="Janet Wragge" userId="9c17e57b-05dc-4c19-abae-85023c845f31" providerId="ADAL" clId="{7E842BB2-451B-49E2-91D0-3AEBE9E3D055}" dt="2020-10-14T20:30:43.413" v="28" actId="14100"/>
          <ac:spMkLst>
            <pc:docMk/>
            <pc:sldMk cId="628440327" sldId="257"/>
            <ac:spMk id="9" creationId="{6D1B83B7-40FD-4F11-9A26-43609F66BF96}"/>
          </ac:spMkLst>
        </pc:spChg>
        <pc:picChg chg="add mod">
          <ac:chgData name="Janet Wragge" userId="9c17e57b-05dc-4c19-abae-85023c845f31" providerId="ADAL" clId="{7E842BB2-451B-49E2-91D0-3AEBE9E3D055}" dt="2020-10-14T20:30:43.413" v="28" actId="14100"/>
          <ac:picMkLst>
            <pc:docMk/>
            <pc:sldMk cId="628440327" sldId="257"/>
            <ac:picMk id="7" creationId="{5D9F8526-6E28-4089-93A2-EA620603EC1F}"/>
          </ac:picMkLst>
        </pc:picChg>
      </pc:sldChg>
      <pc:sldChg chg="modSp">
        <pc:chgData name="Janet Wragge" userId="9c17e57b-05dc-4c19-abae-85023c845f31" providerId="ADAL" clId="{7E842BB2-451B-49E2-91D0-3AEBE9E3D055}" dt="2020-10-16T17:22:35.794" v="53" actId="20577"/>
        <pc:sldMkLst>
          <pc:docMk/>
          <pc:sldMk cId="693497116" sldId="265"/>
        </pc:sldMkLst>
        <pc:spChg chg="mod">
          <ac:chgData name="Janet Wragge" userId="9c17e57b-05dc-4c19-abae-85023c845f31" providerId="ADAL" clId="{7E842BB2-451B-49E2-91D0-3AEBE9E3D055}" dt="2020-10-16T17:22:35.794" v="53" actId="20577"/>
          <ac:spMkLst>
            <pc:docMk/>
            <pc:sldMk cId="693497116" sldId="265"/>
            <ac:spMk id="3" creationId="{85645FE1-3442-4CAF-9DD0-4CFD8B30CC69}"/>
          </ac:spMkLst>
        </pc:spChg>
        <pc:spChg chg="mod">
          <ac:chgData name="Janet Wragge" userId="9c17e57b-05dc-4c19-abae-85023c845f31" providerId="ADAL" clId="{7E842BB2-451B-49E2-91D0-3AEBE9E3D055}" dt="2020-10-14T17:16:47.388" v="15" actId="207"/>
          <ac:spMkLst>
            <pc:docMk/>
            <pc:sldMk cId="693497116" sldId="265"/>
            <ac:spMk id="6" creationId="{27CB0CAD-4ECC-4E41-BDFB-3A080F369518}"/>
          </ac:spMkLst>
        </pc:spChg>
      </pc:sldChg>
      <pc:sldChg chg="modSp">
        <pc:chgData name="Janet Wragge" userId="9c17e57b-05dc-4c19-abae-85023c845f31" providerId="ADAL" clId="{7E842BB2-451B-49E2-91D0-3AEBE9E3D055}" dt="2020-10-14T17:16:57.604" v="16" actId="207"/>
        <pc:sldMkLst>
          <pc:docMk/>
          <pc:sldMk cId="1752234920" sldId="266"/>
        </pc:sldMkLst>
        <pc:spChg chg="mod">
          <ac:chgData name="Janet Wragge" userId="9c17e57b-05dc-4c19-abae-85023c845f31" providerId="ADAL" clId="{7E842BB2-451B-49E2-91D0-3AEBE9E3D055}" dt="2020-10-14T17:16:57.604" v="16" actId="207"/>
          <ac:spMkLst>
            <pc:docMk/>
            <pc:sldMk cId="1752234920" sldId="266"/>
            <ac:spMk id="6" creationId="{3BF63DD2-487C-4D74-8644-889CEFE4F58C}"/>
          </ac:spMkLst>
        </pc:spChg>
      </pc:sldChg>
      <pc:sldChg chg="delSp modSp modNotesTx">
        <pc:chgData name="Janet Wragge" userId="9c17e57b-05dc-4c19-abae-85023c845f31" providerId="ADAL" clId="{7E842BB2-451B-49E2-91D0-3AEBE9E3D055}" dt="2020-10-16T17:21:24.626" v="51" actId="20577"/>
        <pc:sldMkLst>
          <pc:docMk/>
          <pc:sldMk cId="4002238402" sldId="280"/>
        </pc:sldMkLst>
        <pc:spChg chg="mod">
          <ac:chgData name="Janet Wragge" userId="9c17e57b-05dc-4c19-abae-85023c845f31" providerId="ADAL" clId="{7E842BB2-451B-49E2-91D0-3AEBE9E3D055}" dt="2020-10-14T17:15:47.457" v="9" actId="207"/>
          <ac:spMkLst>
            <pc:docMk/>
            <pc:sldMk cId="4002238402" sldId="280"/>
            <ac:spMk id="2" creationId="{B1E9B696-484F-4084-976B-2AAB18569E2E}"/>
          </ac:spMkLst>
        </pc:spChg>
        <pc:spChg chg="del mod">
          <ac:chgData name="Janet Wragge" userId="9c17e57b-05dc-4c19-abae-85023c845f31" providerId="ADAL" clId="{7E842BB2-451B-49E2-91D0-3AEBE9E3D055}" dt="2020-10-14T17:15:05.515" v="5"/>
          <ac:spMkLst>
            <pc:docMk/>
            <pc:sldMk cId="4002238402" sldId="280"/>
            <ac:spMk id="3" creationId="{0CB0A3FC-5EA1-42F7-AEA5-31DC459B1108}"/>
          </ac:spMkLst>
        </pc:spChg>
      </pc:sldChg>
      <pc:sldChg chg="modSp">
        <pc:chgData name="Janet Wragge" userId="9c17e57b-05dc-4c19-abae-85023c845f31" providerId="ADAL" clId="{7E842BB2-451B-49E2-91D0-3AEBE9E3D055}" dt="2020-10-28T18:18:02.526" v="57" actId="255"/>
        <pc:sldMkLst>
          <pc:docMk/>
          <pc:sldMk cId="2874502932" sldId="282"/>
        </pc:sldMkLst>
        <pc:spChg chg="mod">
          <ac:chgData name="Janet Wragge" userId="9c17e57b-05dc-4c19-abae-85023c845f31" providerId="ADAL" clId="{7E842BB2-451B-49E2-91D0-3AEBE9E3D055}" dt="2020-10-28T18:18:02.526" v="57" actId="255"/>
          <ac:spMkLst>
            <pc:docMk/>
            <pc:sldMk cId="2874502932" sldId="282"/>
            <ac:spMk id="5" creationId="{2CDB2BAB-2FD3-4949-8965-4C327C3938FD}"/>
          </ac:spMkLst>
        </pc:spChg>
      </pc:sldChg>
      <pc:sldChg chg="modNotesTx">
        <pc:chgData name="Janet Wragge" userId="9c17e57b-05dc-4c19-abae-85023c845f31" providerId="ADAL" clId="{7E842BB2-451B-49E2-91D0-3AEBE9E3D055}" dt="2020-10-16T17:23:38.533" v="55" actId="20577"/>
        <pc:sldMkLst>
          <pc:docMk/>
          <pc:sldMk cId="106881896" sldId="285"/>
        </pc:sldMkLst>
      </pc:sldChg>
      <pc:sldChg chg="modSp">
        <pc:chgData name="Janet Wragge" userId="9c17e57b-05dc-4c19-abae-85023c845f31" providerId="ADAL" clId="{7E842BB2-451B-49E2-91D0-3AEBE9E3D055}" dt="2020-10-14T20:04:57.055" v="18" actId="207"/>
        <pc:sldMkLst>
          <pc:docMk/>
          <pc:sldMk cId="547423902" sldId="288"/>
        </pc:sldMkLst>
        <pc:spChg chg="mod">
          <ac:chgData name="Janet Wragge" userId="9c17e57b-05dc-4c19-abae-85023c845f31" providerId="ADAL" clId="{7E842BB2-451B-49E2-91D0-3AEBE9E3D055}" dt="2020-10-14T20:04:57.055" v="18" actId="207"/>
          <ac:spMkLst>
            <pc:docMk/>
            <pc:sldMk cId="547423902" sldId="288"/>
            <ac:spMk id="3" creationId="{6900DCC7-CAE7-4DB2-8CBC-E455690BA514}"/>
          </ac:spMkLst>
        </pc:spChg>
      </pc:sldChg>
      <pc:sldChg chg="modSp modNotesTx">
        <pc:chgData name="Janet Wragge" userId="9c17e57b-05dc-4c19-abae-85023c845f31" providerId="ADAL" clId="{7E842BB2-451B-49E2-91D0-3AEBE9E3D055}" dt="2020-10-16T17:22:26.357" v="52" actId="20577"/>
        <pc:sldMkLst>
          <pc:docMk/>
          <pc:sldMk cId="2889706528" sldId="290"/>
        </pc:sldMkLst>
        <pc:spChg chg="mod">
          <ac:chgData name="Janet Wragge" userId="9c17e57b-05dc-4c19-abae-85023c845f31" providerId="ADAL" clId="{7E842BB2-451B-49E2-91D0-3AEBE9E3D055}" dt="2020-10-14T17:16:36.611" v="14" actId="207"/>
          <ac:spMkLst>
            <pc:docMk/>
            <pc:sldMk cId="2889706528" sldId="290"/>
            <ac:spMk id="2" creationId="{5B8D912D-C3D5-400F-9461-9EAA49B4F203}"/>
          </ac:spMkLst>
        </pc:spChg>
        <pc:spChg chg="mod">
          <ac:chgData name="Janet Wragge" userId="9c17e57b-05dc-4c19-abae-85023c845f31" providerId="ADAL" clId="{7E842BB2-451B-49E2-91D0-3AEBE9E3D055}" dt="2020-10-14T17:16:30.232" v="13" actId="207"/>
          <ac:spMkLst>
            <pc:docMk/>
            <pc:sldMk cId="2889706528" sldId="290"/>
            <ac:spMk id="5" creationId="{D21109D8-2141-445C-B7DB-C3C2B77C9E52}"/>
          </ac:spMkLst>
        </pc:spChg>
      </pc:sldChg>
      <pc:sldChg chg="modSp">
        <pc:chgData name="Janet Wragge" userId="9c17e57b-05dc-4c19-abae-85023c845f31" providerId="ADAL" clId="{7E842BB2-451B-49E2-91D0-3AEBE9E3D055}" dt="2020-10-14T17:16:07.705" v="11" actId="207"/>
        <pc:sldMkLst>
          <pc:docMk/>
          <pc:sldMk cId="822430472" sldId="323"/>
        </pc:sldMkLst>
        <pc:spChg chg="mod">
          <ac:chgData name="Janet Wragge" userId="9c17e57b-05dc-4c19-abae-85023c845f31" providerId="ADAL" clId="{7E842BB2-451B-49E2-91D0-3AEBE9E3D055}" dt="2020-10-14T17:16:07.705" v="11" actId="207"/>
          <ac:spMkLst>
            <pc:docMk/>
            <pc:sldMk cId="822430472" sldId="323"/>
            <ac:spMk id="8" creationId="{70334652-6FEA-43B3-A42C-4DBFFE35512C}"/>
          </ac:spMkLst>
        </pc:spChg>
        <pc:spChg chg="mod">
          <ac:chgData name="Janet Wragge" userId="9c17e57b-05dc-4c19-abae-85023c845f31" providerId="ADAL" clId="{7E842BB2-451B-49E2-91D0-3AEBE9E3D055}" dt="2020-10-14T17:16:02.926" v="10" actId="207"/>
          <ac:spMkLst>
            <pc:docMk/>
            <pc:sldMk cId="822430472" sldId="323"/>
            <ac:spMk id="9" creationId="{B2E08E77-DD31-4677-83DD-F58F1A49AF71}"/>
          </ac:spMkLst>
        </pc:spChg>
      </pc:sldChg>
    </pc:docChg>
  </pc:docChgLst>
  <pc:docChgLst>
    <pc:chgData name="Dea Kobbe" userId="bdbb0326-6c46-4953-8f19-58851fc23d7b" providerId="ADAL" clId="{3C958E80-05EA-49D8-821B-8EAB1D910B14}"/>
    <pc:docChg chg="modSld">
      <pc:chgData name="Dea Kobbe" userId="bdbb0326-6c46-4953-8f19-58851fc23d7b" providerId="ADAL" clId="{3C958E80-05EA-49D8-821B-8EAB1D910B14}" dt="2020-10-14T21:23:04.375" v="69" actId="20577"/>
      <pc:docMkLst>
        <pc:docMk/>
      </pc:docMkLst>
      <pc:sldChg chg="modNotesTx">
        <pc:chgData name="Dea Kobbe" userId="bdbb0326-6c46-4953-8f19-58851fc23d7b" providerId="ADAL" clId="{3C958E80-05EA-49D8-821B-8EAB1D910B14}" dt="2020-10-14T21:21:48.344" v="57" actId="20577"/>
        <pc:sldMkLst>
          <pc:docMk/>
          <pc:sldMk cId="1752234920" sldId="266"/>
        </pc:sldMkLst>
      </pc:sldChg>
      <pc:sldChg chg="modNotesTx">
        <pc:chgData name="Dea Kobbe" userId="bdbb0326-6c46-4953-8f19-58851fc23d7b" providerId="ADAL" clId="{3C958E80-05EA-49D8-821B-8EAB1D910B14}" dt="2020-10-14T21:19:41.246" v="26" actId="20577"/>
        <pc:sldMkLst>
          <pc:docMk/>
          <pc:sldMk cId="614737825" sldId="276"/>
        </pc:sldMkLst>
      </pc:sldChg>
      <pc:sldChg chg="modNotesTx">
        <pc:chgData name="Dea Kobbe" userId="bdbb0326-6c46-4953-8f19-58851fc23d7b" providerId="ADAL" clId="{3C958E80-05EA-49D8-821B-8EAB1D910B14}" dt="2020-10-14T21:19:54.102" v="30" actId="20577"/>
        <pc:sldMkLst>
          <pc:docMk/>
          <pc:sldMk cId="580718832" sldId="279"/>
        </pc:sldMkLst>
      </pc:sldChg>
      <pc:sldChg chg="modNotesTx">
        <pc:chgData name="Dea Kobbe" userId="bdbb0326-6c46-4953-8f19-58851fc23d7b" providerId="ADAL" clId="{3C958E80-05EA-49D8-821B-8EAB1D910B14}" dt="2020-10-14T21:20:20.723" v="34" actId="20577"/>
        <pc:sldMkLst>
          <pc:docMk/>
          <pc:sldMk cId="4002238402" sldId="280"/>
        </pc:sldMkLst>
      </pc:sldChg>
      <pc:sldChg chg="modNotesTx">
        <pc:chgData name="Dea Kobbe" userId="bdbb0326-6c46-4953-8f19-58851fc23d7b" providerId="ADAL" clId="{3C958E80-05EA-49D8-821B-8EAB1D910B14}" dt="2020-10-14T21:20:49.412" v="44" actId="20577"/>
        <pc:sldMkLst>
          <pc:docMk/>
          <pc:sldMk cId="3265752578" sldId="281"/>
        </pc:sldMkLst>
      </pc:sldChg>
      <pc:sldChg chg="modNotesTx">
        <pc:chgData name="Dea Kobbe" userId="bdbb0326-6c46-4953-8f19-58851fc23d7b" providerId="ADAL" clId="{3C958E80-05EA-49D8-821B-8EAB1D910B14}" dt="2020-10-14T21:22:12.493" v="61" actId="20577"/>
        <pc:sldMkLst>
          <pc:docMk/>
          <pc:sldMk cId="106881896" sldId="285"/>
        </pc:sldMkLst>
      </pc:sldChg>
      <pc:sldChg chg="modNotesTx">
        <pc:chgData name="Dea Kobbe" userId="bdbb0326-6c46-4953-8f19-58851fc23d7b" providerId="ADAL" clId="{3C958E80-05EA-49D8-821B-8EAB1D910B14}" dt="2020-10-14T21:22:33.755" v="65" actId="20577"/>
        <pc:sldMkLst>
          <pc:docMk/>
          <pc:sldMk cId="2115924205" sldId="286"/>
        </pc:sldMkLst>
      </pc:sldChg>
      <pc:sldChg chg="modNotesTx">
        <pc:chgData name="Dea Kobbe" userId="bdbb0326-6c46-4953-8f19-58851fc23d7b" providerId="ADAL" clId="{3C958E80-05EA-49D8-821B-8EAB1D910B14}" dt="2020-10-14T21:23:04.375" v="69" actId="20577"/>
        <pc:sldMkLst>
          <pc:docMk/>
          <pc:sldMk cId="547423902" sldId="288"/>
        </pc:sldMkLst>
      </pc:sldChg>
      <pc:sldChg chg="modNotesTx">
        <pc:chgData name="Dea Kobbe" userId="bdbb0326-6c46-4953-8f19-58851fc23d7b" providerId="ADAL" clId="{3C958E80-05EA-49D8-821B-8EAB1D910B14}" dt="2020-10-14T21:19:16.531" v="24" actId="20577"/>
        <pc:sldMkLst>
          <pc:docMk/>
          <pc:sldMk cId="1621609042" sldId="289"/>
        </pc:sldMkLst>
      </pc:sldChg>
      <pc:sldChg chg="modNotesTx">
        <pc:chgData name="Dea Kobbe" userId="bdbb0326-6c46-4953-8f19-58851fc23d7b" providerId="ADAL" clId="{3C958E80-05EA-49D8-821B-8EAB1D910B14}" dt="2020-10-14T21:21:27.927" v="53" actId="20577"/>
        <pc:sldMkLst>
          <pc:docMk/>
          <pc:sldMk cId="2889706528" sldId="290"/>
        </pc:sldMkLst>
      </pc:sldChg>
      <pc:sldChg chg="modNotesTx">
        <pc:chgData name="Dea Kobbe" userId="bdbb0326-6c46-4953-8f19-58851fc23d7b" providerId="ADAL" clId="{3C958E80-05EA-49D8-821B-8EAB1D910B14}" dt="2020-10-14T21:15:47.342" v="3" actId="20577"/>
        <pc:sldMkLst>
          <pc:docMk/>
          <pc:sldMk cId="774574403" sldId="291"/>
        </pc:sldMkLst>
      </pc:sldChg>
      <pc:sldChg chg="modNotesTx">
        <pc:chgData name="Dea Kobbe" userId="bdbb0326-6c46-4953-8f19-58851fc23d7b" providerId="ADAL" clId="{3C958E80-05EA-49D8-821B-8EAB1D910B14}" dt="2020-10-14T21:18:00.136" v="7" actId="20577"/>
        <pc:sldMkLst>
          <pc:docMk/>
          <pc:sldMk cId="1450357464" sldId="307"/>
        </pc:sldMkLst>
      </pc:sldChg>
      <pc:sldChg chg="modNotesTx">
        <pc:chgData name="Dea Kobbe" userId="bdbb0326-6c46-4953-8f19-58851fc23d7b" providerId="ADAL" clId="{3C958E80-05EA-49D8-821B-8EAB1D910B14}" dt="2020-10-14T21:18:13.160" v="11" actId="20577"/>
        <pc:sldMkLst>
          <pc:docMk/>
          <pc:sldMk cId="496587763" sldId="308"/>
        </pc:sldMkLst>
      </pc:sldChg>
      <pc:sldChg chg="modNotesTx">
        <pc:chgData name="Dea Kobbe" userId="bdbb0326-6c46-4953-8f19-58851fc23d7b" providerId="ADAL" clId="{3C958E80-05EA-49D8-821B-8EAB1D910B14}" dt="2020-10-14T21:18:33.596" v="15" actId="20577"/>
        <pc:sldMkLst>
          <pc:docMk/>
          <pc:sldMk cId="260076786" sldId="309"/>
        </pc:sldMkLst>
      </pc:sldChg>
      <pc:sldChg chg="modNotesTx">
        <pc:chgData name="Dea Kobbe" userId="bdbb0326-6c46-4953-8f19-58851fc23d7b" providerId="ADAL" clId="{3C958E80-05EA-49D8-821B-8EAB1D910B14}" dt="2020-10-14T21:18:48.728" v="19" actId="20577"/>
        <pc:sldMkLst>
          <pc:docMk/>
          <pc:sldMk cId="3411865575" sldId="310"/>
        </pc:sldMkLst>
      </pc:sldChg>
      <pc:sldChg chg="modNotesTx">
        <pc:chgData name="Dea Kobbe" userId="bdbb0326-6c46-4953-8f19-58851fc23d7b" providerId="ADAL" clId="{3C958E80-05EA-49D8-821B-8EAB1D910B14}" dt="2020-10-14T21:19:35.721" v="25" actId="20577"/>
        <pc:sldMkLst>
          <pc:docMk/>
          <pc:sldMk cId="1013750283" sldId="319"/>
        </pc:sldMkLst>
      </pc:sldChg>
      <pc:sldChg chg="modNotesTx">
        <pc:chgData name="Dea Kobbe" userId="bdbb0326-6c46-4953-8f19-58851fc23d7b" providerId="ADAL" clId="{3C958E80-05EA-49D8-821B-8EAB1D910B14}" dt="2020-10-14T21:20:36.803" v="40" actId="20577"/>
        <pc:sldMkLst>
          <pc:docMk/>
          <pc:sldMk cId="632276951" sldId="320"/>
        </pc:sldMkLst>
      </pc:sldChg>
      <pc:sldChg chg="modNotesTx">
        <pc:chgData name="Dea Kobbe" userId="bdbb0326-6c46-4953-8f19-58851fc23d7b" providerId="ADAL" clId="{3C958E80-05EA-49D8-821B-8EAB1D910B14}" dt="2020-10-14T21:21:06.025" v="48" actId="20577"/>
        <pc:sldMkLst>
          <pc:docMk/>
          <pc:sldMk cId="1918046072" sldId="322"/>
        </pc:sldMkLst>
      </pc:sldChg>
      <pc:sldChg chg="modNotesTx">
        <pc:chgData name="Dea Kobbe" userId="bdbb0326-6c46-4953-8f19-58851fc23d7b" providerId="ADAL" clId="{3C958E80-05EA-49D8-821B-8EAB1D910B14}" dt="2020-10-14T21:21:19.484" v="49" actId="20577"/>
        <pc:sldMkLst>
          <pc:docMk/>
          <pc:sldMk cId="822430472" sldId="323"/>
        </pc:sldMkLst>
      </pc:sldChg>
    </pc:docChg>
  </pc:docChgLst>
  <pc:docChgLst>
    <pc:chgData name="Carolyn Jacobs" userId="56fa0885-c92e-4d3f-9e6d-a3e34eb2e861" providerId="ADAL" clId="{30A4D4F6-7DAF-4233-9779-3AC5FA676CE2}"/>
    <pc:docChg chg="undo custSel modSld">
      <pc:chgData name="Carolyn Jacobs" userId="56fa0885-c92e-4d3f-9e6d-a3e34eb2e861" providerId="ADAL" clId="{30A4D4F6-7DAF-4233-9779-3AC5FA676CE2}" dt="2020-10-14T18:10:34.989" v="225" actId="207"/>
      <pc:docMkLst>
        <pc:docMk/>
      </pc:docMkLst>
      <pc:sldChg chg="modSp">
        <pc:chgData name="Carolyn Jacobs" userId="56fa0885-c92e-4d3f-9e6d-a3e34eb2e861" providerId="ADAL" clId="{30A4D4F6-7DAF-4233-9779-3AC5FA676CE2}" dt="2020-10-14T17:59:23.474" v="169" actId="14100"/>
        <pc:sldMkLst>
          <pc:docMk/>
          <pc:sldMk cId="1061128914" sldId="256"/>
        </pc:sldMkLst>
        <pc:spChg chg="mod">
          <ac:chgData name="Carolyn Jacobs" userId="56fa0885-c92e-4d3f-9e6d-a3e34eb2e861" providerId="ADAL" clId="{30A4D4F6-7DAF-4233-9779-3AC5FA676CE2}" dt="2020-10-14T17:59:23.474" v="169" actId="14100"/>
          <ac:spMkLst>
            <pc:docMk/>
            <pc:sldMk cId="1061128914" sldId="256"/>
            <ac:spMk id="3" creationId="{5991144A-7334-4DE7-85DE-F01E4BC27062}"/>
          </ac:spMkLst>
        </pc:spChg>
      </pc:sldChg>
      <pc:sldChg chg="modNotesTx">
        <pc:chgData name="Carolyn Jacobs" userId="56fa0885-c92e-4d3f-9e6d-a3e34eb2e861" providerId="ADAL" clId="{30A4D4F6-7DAF-4233-9779-3AC5FA676CE2}" dt="2020-10-14T17:11:21.222" v="4" actId="20577"/>
        <pc:sldMkLst>
          <pc:docMk/>
          <pc:sldMk cId="614737825" sldId="276"/>
        </pc:sldMkLst>
      </pc:sldChg>
      <pc:sldChg chg="modSp">
        <pc:chgData name="Carolyn Jacobs" userId="56fa0885-c92e-4d3f-9e6d-a3e34eb2e861" providerId="ADAL" clId="{30A4D4F6-7DAF-4233-9779-3AC5FA676CE2}" dt="2020-10-14T18:08:10.827" v="220" actId="255"/>
        <pc:sldMkLst>
          <pc:docMk/>
          <pc:sldMk cId="580718832" sldId="279"/>
        </pc:sldMkLst>
        <pc:graphicFrameChg chg="modGraphic">
          <ac:chgData name="Carolyn Jacobs" userId="56fa0885-c92e-4d3f-9e6d-a3e34eb2e861" providerId="ADAL" clId="{30A4D4F6-7DAF-4233-9779-3AC5FA676CE2}" dt="2020-10-14T18:08:10.827" v="220" actId="255"/>
          <ac:graphicFrameMkLst>
            <pc:docMk/>
            <pc:sldMk cId="580718832" sldId="279"/>
            <ac:graphicFrameMk id="4" creationId="{CB12836C-BAEF-465E-9E89-D99548759FA6}"/>
          </ac:graphicFrameMkLst>
        </pc:graphicFrameChg>
      </pc:sldChg>
      <pc:sldChg chg="modNotesTx">
        <pc:chgData name="Carolyn Jacobs" userId="56fa0885-c92e-4d3f-9e6d-a3e34eb2e861" providerId="ADAL" clId="{30A4D4F6-7DAF-4233-9779-3AC5FA676CE2}" dt="2020-10-14T17:13:24.081" v="46" actId="20577"/>
        <pc:sldMkLst>
          <pc:docMk/>
          <pc:sldMk cId="3265752578" sldId="281"/>
        </pc:sldMkLst>
      </pc:sldChg>
      <pc:sldChg chg="modNotesTx">
        <pc:chgData name="Carolyn Jacobs" userId="56fa0885-c92e-4d3f-9e6d-a3e34eb2e861" providerId="ADAL" clId="{30A4D4F6-7DAF-4233-9779-3AC5FA676CE2}" dt="2020-10-14T17:14:59.588" v="165" actId="20577"/>
        <pc:sldMkLst>
          <pc:docMk/>
          <pc:sldMk cId="106881896" sldId="285"/>
        </pc:sldMkLst>
      </pc:sldChg>
      <pc:sldChg chg="modSp">
        <pc:chgData name="Carolyn Jacobs" userId="56fa0885-c92e-4d3f-9e6d-a3e34eb2e861" providerId="ADAL" clId="{30A4D4F6-7DAF-4233-9779-3AC5FA676CE2}" dt="2020-10-14T18:10:34.989" v="225" actId="207"/>
        <pc:sldMkLst>
          <pc:docMk/>
          <pc:sldMk cId="3455330065" sldId="287"/>
        </pc:sldMkLst>
        <pc:spChg chg="mod">
          <ac:chgData name="Carolyn Jacobs" userId="56fa0885-c92e-4d3f-9e6d-a3e34eb2e861" providerId="ADAL" clId="{30A4D4F6-7DAF-4233-9779-3AC5FA676CE2}" dt="2020-10-14T18:10:34.989" v="225" actId="207"/>
          <ac:spMkLst>
            <pc:docMk/>
            <pc:sldMk cId="3455330065" sldId="287"/>
            <ac:spMk id="2" creationId="{C272E0D1-D2D7-4118-9137-F54A3BD39E3A}"/>
          </ac:spMkLst>
        </pc:spChg>
      </pc:sldChg>
      <pc:sldChg chg="modNotesTx">
        <pc:chgData name="Carolyn Jacobs" userId="56fa0885-c92e-4d3f-9e6d-a3e34eb2e861" providerId="ADAL" clId="{30A4D4F6-7DAF-4233-9779-3AC5FA676CE2}" dt="2020-10-14T17:09:31.878" v="3" actId="20577"/>
        <pc:sldMkLst>
          <pc:docMk/>
          <pc:sldMk cId="774574403" sldId="291"/>
        </pc:sldMkLst>
      </pc:sldChg>
      <pc:sldChg chg="modSp">
        <pc:chgData name="Carolyn Jacobs" userId="56fa0885-c92e-4d3f-9e6d-a3e34eb2e861" providerId="ADAL" clId="{30A4D4F6-7DAF-4233-9779-3AC5FA676CE2}" dt="2020-10-14T18:01:21.293" v="179" actId="20577"/>
        <pc:sldMkLst>
          <pc:docMk/>
          <pc:sldMk cId="496587763" sldId="308"/>
        </pc:sldMkLst>
        <pc:spChg chg="mod">
          <ac:chgData name="Carolyn Jacobs" userId="56fa0885-c92e-4d3f-9e6d-a3e34eb2e861" providerId="ADAL" clId="{30A4D4F6-7DAF-4233-9779-3AC5FA676CE2}" dt="2020-10-14T18:01:21.293" v="179" actId="20577"/>
          <ac:spMkLst>
            <pc:docMk/>
            <pc:sldMk cId="496587763" sldId="308"/>
            <ac:spMk id="20" creationId="{A76095F6-30C7-4394-B989-FF07BCBB6BB4}"/>
          </ac:spMkLst>
        </pc:spChg>
      </pc:sldChg>
      <pc:sldChg chg="addSp modSp">
        <pc:chgData name="Carolyn Jacobs" userId="56fa0885-c92e-4d3f-9e6d-a3e34eb2e861" providerId="ADAL" clId="{30A4D4F6-7DAF-4233-9779-3AC5FA676CE2}" dt="2020-10-14T18:06:46.647" v="217" actId="1076"/>
        <pc:sldMkLst>
          <pc:docMk/>
          <pc:sldMk cId="260076786" sldId="309"/>
        </pc:sldMkLst>
        <pc:spChg chg="add mod">
          <ac:chgData name="Carolyn Jacobs" userId="56fa0885-c92e-4d3f-9e6d-a3e34eb2e861" providerId="ADAL" clId="{30A4D4F6-7DAF-4233-9779-3AC5FA676CE2}" dt="2020-10-14T18:06:46.647" v="217" actId="1076"/>
          <ac:spMkLst>
            <pc:docMk/>
            <pc:sldMk cId="260076786" sldId="309"/>
            <ac:spMk id="3" creationId="{F85817FF-1609-41F7-AB42-A8E5BFE8F27A}"/>
          </ac:spMkLst>
        </pc:spChg>
      </pc:sldChg>
      <pc:sldChg chg="modSp">
        <pc:chgData name="Carolyn Jacobs" userId="56fa0885-c92e-4d3f-9e6d-a3e34eb2e861" providerId="ADAL" clId="{30A4D4F6-7DAF-4233-9779-3AC5FA676CE2}" dt="2020-10-14T18:02:16.107" v="181" actId="27636"/>
        <pc:sldMkLst>
          <pc:docMk/>
          <pc:sldMk cId="3411865575" sldId="310"/>
        </pc:sldMkLst>
        <pc:spChg chg="mod">
          <ac:chgData name="Carolyn Jacobs" userId="56fa0885-c92e-4d3f-9e6d-a3e34eb2e861" providerId="ADAL" clId="{30A4D4F6-7DAF-4233-9779-3AC5FA676CE2}" dt="2020-10-14T18:02:16.107" v="181" actId="27636"/>
          <ac:spMkLst>
            <pc:docMk/>
            <pc:sldMk cId="3411865575" sldId="310"/>
            <ac:spMk id="2" creationId="{D8F5D5AD-6230-4B33-AD37-8104FE7A61EE}"/>
          </ac:spMkLst>
        </pc:spChg>
      </pc:sldChg>
      <pc:sldChg chg="modSp">
        <pc:chgData name="Carolyn Jacobs" userId="56fa0885-c92e-4d3f-9e6d-a3e34eb2e861" providerId="ADAL" clId="{30A4D4F6-7DAF-4233-9779-3AC5FA676CE2}" dt="2020-10-14T18:02:27.467" v="183" actId="27636"/>
        <pc:sldMkLst>
          <pc:docMk/>
          <pc:sldMk cId="1061836467" sldId="311"/>
        </pc:sldMkLst>
        <pc:spChg chg="mod">
          <ac:chgData name="Carolyn Jacobs" userId="56fa0885-c92e-4d3f-9e6d-a3e34eb2e861" providerId="ADAL" clId="{30A4D4F6-7DAF-4233-9779-3AC5FA676CE2}" dt="2020-10-14T18:02:27.467" v="183" actId="27636"/>
          <ac:spMkLst>
            <pc:docMk/>
            <pc:sldMk cId="1061836467" sldId="311"/>
            <ac:spMk id="2" creationId="{D8F5D5AD-6230-4B33-AD37-8104FE7A61EE}"/>
          </ac:spMkLst>
        </pc:spChg>
      </pc:sldChg>
      <pc:sldChg chg="modSp">
        <pc:chgData name="Carolyn Jacobs" userId="56fa0885-c92e-4d3f-9e6d-a3e34eb2e861" providerId="ADAL" clId="{30A4D4F6-7DAF-4233-9779-3AC5FA676CE2}" dt="2020-10-14T18:02:38.379" v="185" actId="27636"/>
        <pc:sldMkLst>
          <pc:docMk/>
          <pc:sldMk cId="2543468085" sldId="312"/>
        </pc:sldMkLst>
        <pc:spChg chg="mod">
          <ac:chgData name="Carolyn Jacobs" userId="56fa0885-c92e-4d3f-9e6d-a3e34eb2e861" providerId="ADAL" clId="{30A4D4F6-7DAF-4233-9779-3AC5FA676CE2}" dt="2020-10-14T18:02:38.379" v="185" actId="27636"/>
          <ac:spMkLst>
            <pc:docMk/>
            <pc:sldMk cId="2543468085" sldId="312"/>
            <ac:spMk id="2" creationId="{D8F5D5AD-6230-4B33-AD37-8104FE7A61EE}"/>
          </ac:spMkLst>
        </pc:spChg>
      </pc:sldChg>
      <pc:sldChg chg="modSp">
        <pc:chgData name="Carolyn Jacobs" userId="56fa0885-c92e-4d3f-9e6d-a3e34eb2e861" providerId="ADAL" clId="{30A4D4F6-7DAF-4233-9779-3AC5FA676CE2}" dt="2020-10-14T18:03:05.318" v="189" actId="27636"/>
        <pc:sldMkLst>
          <pc:docMk/>
          <pc:sldMk cId="3879747740" sldId="313"/>
        </pc:sldMkLst>
        <pc:spChg chg="mod">
          <ac:chgData name="Carolyn Jacobs" userId="56fa0885-c92e-4d3f-9e6d-a3e34eb2e861" providerId="ADAL" clId="{30A4D4F6-7DAF-4233-9779-3AC5FA676CE2}" dt="2020-10-14T18:03:05.318" v="189" actId="27636"/>
          <ac:spMkLst>
            <pc:docMk/>
            <pc:sldMk cId="3879747740" sldId="313"/>
            <ac:spMk id="2" creationId="{D8F5D5AD-6230-4B33-AD37-8104FE7A61EE}"/>
          </ac:spMkLst>
        </pc:spChg>
      </pc:sldChg>
      <pc:sldChg chg="modSp">
        <pc:chgData name="Carolyn Jacobs" userId="56fa0885-c92e-4d3f-9e6d-a3e34eb2e861" providerId="ADAL" clId="{30A4D4F6-7DAF-4233-9779-3AC5FA676CE2}" dt="2020-10-14T18:03:21.953" v="191" actId="27636"/>
        <pc:sldMkLst>
          <pc:docMk/>
          <pc:sldMk cId="3733069038" sldId="314"/>
        </pc:sldMkLst>
        <pc:spChg chg="mod">
          <ac:chgData name="Carolyn Jacobs" userId="56fa0885-c92e-4d3f-9e6d-a3e34eb2e861" providerId="ADAL" clId="{30A4D4F6-7DAF-4233-9779-3AC5FA676CE2}" dt="2020-10-14T18:03:21.953" v="191" actId="27636"/>
          <ac:spMkLst>
            <pc:docMk/>
            <pc:sldMk cId="3733069038" sldId="314"/>
            <ac:spMk id="2" creationId="{D8F5D5AD-6230-4B33-AD37-8104FE7A61EE}"/>
          </ac:spMkLst>
        </pc:spChg>
      </pc:sldChg>
      <pc:sldChg chg="modSp">
        <pc:chgData name="Carolyn Jacobs" userId="56fa0885-c92e-4d3f-9e6d-a3e34eb2e861" providerId="ADAL" clId="{30A4D4F6-7DAF-4233-9779-3AC5FA676CE2}" dt="2020-10-14T18:02:51.842" v="187" actId="27636"/>
        <pc:sldMkLst>
          <pc:docMk/>
          <pc:sldMk cId="2217409527" sldId="316"/>
        </pc:sldMkLst>
        <pc:spChg chg="mod">
          <ac:chgData name="Carolyn Jacobs" userId="56fa0885-c92e-4d3f-9e6d-a3e34eb2e861" providerId="ADAL" clId="{30A4D4F6-7DAF-4233-9779-3AC5FA676CE2}" dt="2020-10-14T18:02:51.842" v="187" actId="27636"/>
          <ac:spMkLst>
            <pc:docMk/>
            <pc:sldMk cId="2217409527" sldId="316"/>
            <ac:spMk id="2" creationId="{D8F5D5AD-6230-4B33-AD37-8104FE7A61EE}"/>
          </ac:spMkLst>
        </pc:spChg>
      </pc:sldChg>
      <pc:sldChg chg="modSp">
        <pc:chgData name="Carolyn Jacobs" userId="56fa0885-c92e-4d3f-9e6d-a3e34eb2e861" providerId="ADAL" clId="{30A4D4F6-7DAF-4233-9779-3AC5FA676CE2}" dt="2020-10-14T18:03:37.626" v="192" actId="255"/>
        <pc:sldMkLst>
          <pc:docMk/>
          <pc:sldMk cId="3328523623" sldId="317"/>
        </pc:sldMkLst>
        <pc:spChg chg="mod">
          <ac:chgData name="Carolyn Jacobs" userId="56fa0885-c92e-4d3f-9e6d-a3e34eb2e861" providerId="ADAL" clId="{30A4D4F6-7DAF-4233-9779-3AC5FA676CE2}" dt="2020-10-14T18:03:37.626" v="192" actId="255"/>
          <ac:spMkLst>
            <pc:docMk/>
            <pc:sldMk cId="3328523623" sldId="317"/>
            <ac:spMk id="2" creationId="{D8F5D5AD-6230-4B33-AD37-8104FE7A61EE}"/>
          </ac:spMkLst>
        </pc:spChg>
      </pc:sldChg>
      <pc:sldChg chg="modSp">
        <pc:chgData name="Carolyn Jacobs" userId="56fa0885-c92e-4d3f-9e6d-a3e34eb2e861" providerId="ADAL" clId="{30A4D4F6-7DAF-4233-9779-3AC5FA676CE2}" dt="2020-10-14T18:03:52.096" v="193" actId="255"/>
        <pc:sldMkLst>
          <pc:docMk/>
          <pc:sldMk cId="1960562900" sldId="318"/>
        </pc:sldMkLst>
        <pc:spChg chg="mod">
          <ac:chgData name="Carolyn Jacobs" userId="56fa0885-c92e-4d3f-9e6d-a3e34eb2e861" providerId="ADAL" clId="{30A4D4F6-7DAF-4233-9779-3AC5FA676CE2}" dt="2020-10-14T18:03:52.096" v="193" actId="255"/>
          <ac:spMkLst>
            <pc:docMk/>
            <pc:sldMk cId="1960562900" sldId="318"/>
            <ac:spMk id="2" creationId="{D8F5D5AD-6230-4B33-AD37-8104FE7A61EE}"/>
          </ac:spMkLst>
        </pc:spChg>
      </pc:sldChg>
      <pc:sldChg chg="modNotesTx">
        <pc:chgData name="Carolyn Jacobs" userId="56fa0885-c92e-4d3f-9e6d-a3e34eb2e861" providerId="ADAL" clId="{30A4D4F6-7DAF-4233-9779-3AC5FA676CE2}" dt="2020-10-14T17:11:38.953" v="5" actId="20577"/>
        <pc:sldMkLst>
          <pc:docMk/>
          <pc:sldMk cId="1013750283" sldId="319"/>
        </pc:sldMkLst>
      </pc:sldChg>
      <pc:sldChg chg="modSp modNotesTx">
        <pc:chgData name="Carolyn Jacobs" userId="56fa0885-c92e-4d3f-9e6d-a3e34eb2e861" providerId="ADAL" clId="{30A4D4F6-7DAF-4233-9779-3AC5FA676CE2}" dt="2020-10-14T18:08:02.415" v="219" actId="255"/>
        <pc:sldMkLst>
          <pc:docMk/>
          <pc:sldMk cId="632276951" sldId="320"/>
        </pc:sldMkLst>
        <pc:graphicFrameChg chg="modGraphic">
          <ac:chgData name="Carolyn Jacobs" userId="56fa0885-c92e-4d3f-9e6d-a3e34eb2e861" providerId="ADAL" clId="{30A4D4F6-7DAF-4233-9779-3AC5FA676CE2}" dt="2020-10-14T18:08:02.415" v="219" actId="255"/>
          <ac:graphicFrameMkLst>
            <pc:docMk/>
            <pc:sldMk cId="632276951" sldId="320"/>
            <ac:graphicFrameMk id="4" creationId="{CB12836C-BAEF-465E-9E89-D99548759FA6}"/>
          </ac:graphicFrameMkLst>
        </pc:graphicFrameChg>
      </pc:sldChg>
      <pc:sldChg chg="modNotesTx">
        <pc:chgData name="Carolyn Jacobs" userId="56fa0885-c92e-4d3f-9e6d-a3e34eb2e861" providerId="ADAL" clId="{30A4D4F6-7DAF-4233-9779-3AC5FA676CE2}" dt="2020-10-14T17:13:49.644" v="79" actId="20577"/>
        <pc:sldMkLst>
          <pc:docMk/>
          <pc:sldMk cId="1918046072" sldId="322"/>
        </pc:sldMkLst>
      </pc:sldChg>
      <pc:sldChg chg="addSp delSp modSp modNotesTx">
        <pc:chgData name="Carolyn Jacobs" userId="56fa0885-c92e-4d3f-9e6d-a3e34eb2e861" providerId="ADAL" clId="{30A4D4F6-7DAF-4233-9779-3AC5FA676CE2}" dt="2020-10-14T17:14:02.564" v="80" actId="20577"/>
        <pc:sldMkLst>
          <pc:docMk/>
          <pc:sldMk cId="822430472" sldId="323"/>
        </pc:sldMkLst>
        <pc:graphicFrameChg chg="add del modGraphic">
          <ac:chgData name="Carolyn Jacobs" userId="56fa0885-c92e-4d3f-9e6d-a3e34eb2e861" providerId="ADAL" clId="{30A4D4F6-7DAF-4233-9779-3AC5FA676CE2}" dt="2020-10-13T17:56:33.373" v="2" actId="27309"/>
          <ac:graphicFrameMkLst>
            <pc:docMk/>
            <pc:sldMk cId="822430472" sldId="323"/>
            <ac:graphicFrameMk id="4" creationId="{F54C320F-E4E4-44C4-B82A-3FD991B1FF0B}"/>
          </ac:graphicFrameMkLst>
        </pc:graphicFrameChg>
      </pc:sldChg>
    </pc:docChg>
  </pc:docChgLst>
  <pc:docChgLst>
    <pc:chgData name="Stephanie Russell" userId="f71637d8-1f63-4a52-8dcf-c8b5f3a85ec9" providerId="ADAL" clId="{D5DD0705-ED55-4E47-BCC6-E391A3F0B5C9}"/>
    <pc:docChg chg="delSld modSld">
      <pc:chgData name="Stephanie Russell" userId="f71637d8-1f63-4a52-8dcf-c8b5f3a85ec9" providerId="ADAL" clId="{D5DD0705-ED55-4E47-BCC6-E391A3F0B5C9}" dt="2020-11-24T21:32:47.365" v="46" actId="2696"/>
      <pc:docMkLst>
        <pc:docMk/>
      </pc:docMkLst>
      <pc:sldChg chg="modNotesTx">
        <pc:chgData name="Stephanie Russell" userId="f71637d8-1f63-4a52-8dcf-c8b5f3a85ec9" providerId="ADAL" clId="{D5DD0705-ED55-4E47-BCC6-E391A3F0B5C9}" dt="2020-11-24T21:31:13.386" v="0" actId="20577"/>
        <pc:sldMkLst>
          <pc:docMk/>
          <pc:sldMk cId="1061128914" sldId="256"/>
        </pc:sldMkLst>
      </pc:sldChg>
      <pc:sldChg chg="del">
        <pc:chgData name="Stephanie Russell" userId="f71637d8-1f63-4a52-8dcf-c8b5f3a85ec9" providerId="ADAL" clId="{D5DD0705-ED55-4E47-BCC6-E391A3F0B5C9}" dt="2020-11-24T21:32:47.365" v="46" actId="2696"/>
        <pc:sldMkLst>
          <pc:docMk/>
          <pc:sldMk cId="2874502932" sldId="282"/>
        </pc:sldMkLst>
      </pc:sldChg>
      <pc:sldChg chg="modNotesTx">
        <pc:chgData name="Stephanie Russell" userId="f71637d8-1f63-4a52-8dcf-c8b5f3a85ec9" providerId="ADAL" clId="{D5DD0705-ED55-4E47-BCC6-E391A3F0B5C9}" dt="2020-11-24T21:31:33.469" v="45" actId="20577"/>
        <pc:sldMkLst>
          <pc:docMk/>
          <pc:sldMk cId="3053907389" sldId="306"/>
        </pc:sldMkLst>
      </pc:sldChg>
    </pc:docChg>
  </pc:docChgLst>
  <pc:docChgLst>
    <pc:chgData name="Kay Mobley" userId="S::kmobley_acsd1.org#ext#@wyaitc.onmicrosoft.com::2bc411c9-e0b0-42ef-ad9e-fadd51b693a5" providerId="AD" clId="Web-{9C492578-76C9-B1DE-BECD-CACA7F2CFC3B}"/>
    <pc:docChg chg="modSld">
      <pc:chgData name="Kay Mobley" userId="S::kmobley_acsd1.org#ext#@wyaitc.onmicrosoft.com::2bc411c9-e0b0-42ef-ad9e-fadd51b693a5" providerId="AD" clId="Web-{9C492578-76C9-B1DE-BECD-CACA7F2CFC3B}" dt="2020-11-05T00:05:33.632" v="1" actId="20577"/>
      <pc:docMkLst>
        <pc:docMk/>
      </pc:docMkLst>
      <pc:sldChg chg="modSp">
        <pc:chgData name="Kay Mobley" userId="S::kmobley_acsd1.org#ext#@wyaitc.onmicrosoft.com::2bc411c9-e0b0-42ef-ad9e-fadd51b693a5" providerId="AD" clId="Web-{9C492578-76C9-B1DE-BECD-CACA7F2CFC3B}" dt="2020-11-05T00:05:33.632" v="0" actId="20577"/>
        <pc:sldMkLst>
          <pc:docMk/>
          <pc:sldMk cId="1061128914" sldId="256"/>
        </pc:sldMkLst>
        <pc:spChg chg="mod">
          <ac:chgData name="Kay Mobley" userId="S::kmobley_acsd1.org#ext#@wyaitc.onmicrosoft.com::2bc411c9-e0b0-42ef-ad9e-fadd51b693a5" providerId="AD" clId="Web-{9C492578-76C9-B1DE-BECD-CACA7F2CFC3B}" dt="2020-11-05T00:05:33.632" v="0" actId="20577"/>
          <ac:spMkLst>
            <pc:docMk/>
            <pc:sldMk cId="1061128914" sldId="256"/>
            <ac:spMk id="3" creationId="{5991144A-7334-4DE7-85DE-F01E4BC27062}"/>
          </ac:spMkLst>
        </pc:spChg>
      </pc:sldChg>
    </pc:docChg>
  </pc:docChgLst>
  <pc:docChgLst>
    <pc:chgData name="Stephanie Russell" userId="f71637d8-1f63-4a52-8dcf-c8b5f3a85ec9" providerId="ADAL" clId="{2B911066-32D1-4144-A38C-A3E7444A3321}"/>
    <pc:docChg chg="undo custSel mod modSld sldOrd">
      <pc:chgData name="Stephanie Russell" userId="f71637d8-1f63-4a52-8dcf-c8b5f3a85ec9" providerId="ADAL" clId="{2B911066-32D1-4144-A38C-A3E7444A3321}" dt="2020-10-26T21:51:05.694" v="481" actId="732"/>
      <pc:docMkLst>
        <pc:docMk/>
      </pc:docMkLst>
      <pc:sldChg chg="modSp">
        <pc:chgData name="Stephanie Russell" userId="f71637d8-1f63-4a52-8dcf-c8b5f3a85ec9" providerId="ADAL" clId="{2B911066-32D1-4144-A38C-A3E7444A3321}" dt="2020-10-26T20:54:58.038" v="0" actId="20577"/>
        <pc:sldMkLst>
          <pc:docMk/>
          <pc:sldMk cId="1061128914" sldId="256"/>
        </pc:sldMkLst>
        <pc:spChg chg="mod">
          <ac:chgData name="Stephanie Russell" userId="f71637d8-1f63-4a52-8dcf-c8b5f3a85ec9" providerId="ADAL" clId="{2B911066-32D1-4144-A38C-A3E7444A3321}" dt="2020-10-26T20:54:58.038" v="0" actId="20577"/>
          <ac:spMkLst>
            <pc:docMk/>
            <pc:sldMk cId="1061128914" sldId="256"/>
            <ac:spMk id="3" creationId="{5991144A-7334-4DE7-85DE-F01E4BC27062}"/>
          </ac:spMkLst>
        </pc:spChg>
      </pc:sldChg>
      <pc:sldChg chg="addSp delSp modSp">
        <pc:chgData name="Stephanie Russell" userId="f71637d8-1f63-4a52-8dcf-c8b5f3a85ec9" providerId="ADAL" clId="{2B911066-32D1-4144-A38C-A3E7444A3321}" dt="2020-10-26T21:00:18.275" v="31" actId="1076"/>
        <pc:sldMkLst>
          <pc:docMk/>
          <pc:sldMk cId="628440327" sldId="257"/>
        </pc:sldMkLst>
        <pc:spChg chg="add mod">
          <ac:chgData name="Stephanie Russell" userId="f71637d8-1f63-4a52-8dcf-c8b5f3a85ec9" providerId="ADAL" clId="{2B911066-32D1-4144-A38C-A3E7444A3321}" dt="2020-10-26T20:59:39.879" v="6" actId="207"/>
          <ac:spMkLst>
            <pc:docMk/>
            <pc:sldMk cId="628440327" sldId="257"/>
            <ac:spMk id="4" creationId="{41ACF0CC-6941-4378-B804-E69172C7B874}"/>
          </ac:spMkLst>
        </pc:spChg>
        <pc:spChg chg="add mod">
          <ac:chgData name="Stephanie Russell" userId="f71637d8-1f63-4a52-8dcf-c8b5f3a85ec9" providerId="ADAL" clId="{2B911066-32D1-4144-A38C-A3E7444A3321}" dt="2020-10-26T21:00:18.275" v="31" actId="1076"/>
          <ac:spMkLst>
            <pc:docMk/>
            <pc:sldMk cId="628440327" sldId="257"/>
            <ac:spMk id="5" creationId="{5FE240CE-FD93-4384-8756-20BD0294B826}"/>
          </ac:spMkLst>
        </pc:spChg>
        <pc:spChg chg="del">
          <ac:chgData name="Stephanie Russell" userId="f71637d8-1f63-4a52-8dcf-c8b5f3a85ec9" providerId="ADAL" clId="{2B911066-32D1-4144-A38C-A3E7444A3321}" dt="2020-10-26T20:58:50.236" v="1" actId="478"/>
          <ac:spMkLst>
            <pc:docMk/>
            <pc:sldMk cId="628440327" sldId="257"/>
            <ac:spMk id="9" creationId="{6D1B83B7-40FD-4F11-9A26-43609F66BF96}"/>
          </ac:spMkLst>
        </pc:spChg>
        <pc:picChg chg="del">
          <ac:chgData name="Stephanie Russell" userId="f71637d8-1f63-4a52-8dcf-c8b5f3a85ec9" providerId="ADAL" clId="{2B911066-32D1-4144-A38C-A3E7444A3321}" dt="2020-10-26T20:58:50.236" v="1" actId="478"/>
          <ac:picMkLst>
            <pc:docMk/>
            <pc:sldMk cId="628440327" sldId="257"/>
            <ac:picMk id="7" creationId="{5D9F8526-6E28-4089-93A2-EA620603EC1F}"/>
          </ac:picMkLst>
        </pc:picChg>
      </pc:sldChg>
      <pc:sldChg chg="modSp">
        <pc:chgData name="Stephanie Russell" userId="f71637d8-1f63-4a52-8dcf-c8b5f3a85ec9" providerId="ADAL" clId="{2B911066-32D1-4144-A38C-A3E7444A3321}" dt="2020-10-26T21:45:55.045" v="439" actId="20577"/>
        <pc:sldMkLst>
          <pc:docMk/>
          <pc:sldMk cId="693497116" sldId="265"/>
        </pc:sldMkLst>
        <pc:spChg chg="mod">
          <ac:chgData name="Stephanie Russell" userId="f71637d8-1f63-4a52-8dcf-c8b5f3a85ec9" providerId="ADAL" clId="{2B911066-32D1-4144-A38C-A3E7444A3321}" dt="2020-10-26T21:45:55.045" v="439" actId="20577"/>
          <ac:spMkLst>
            <pc:docMk/>
            <pc:sldMk cId="693497116" sldId="265"/>
            <ac:spMk id="3" creationId="{85645FE1-3442-4CAF-9DD0-4CFD8B30CC69}"/>
          </ac:spMkLst>
        </pc:spChg>
      </pc:sldChg>
      <pc:sldChg chg="modSp ord">
        <pc:chgData name="Stephanie Russell" userId="f71637d8-1f63-4a52-8dcf-c8b5f3a85ec9" providerId="ADAL" clId="{2B911066-32D1-4144-A38C-A3E7444A3321}" dt="2020-10-26T21:32:06.574" v="342"/>
        <pc:sldMkLst>
          <pc:docMk/>
          <pc:sldMk cId="614737825" sldId="276"/>
        </pc:sldMkLst>
        <pc:picChg chg="mod modCrop">
          <ac:chgData name="Stephanie Russell" userId="f71637d8-1f63-4a52-8dcf-c8b5f3a85ec9" providerId="ADAL" clId="{2B911066-32D1-4144-A38C-A3E7444A3321}" dt="2020-10-26T21:29:18.971" v="338" actId="1076"/>
          <ac:picMkLst>
            <pc:docMk/>
            <pc:sldMk cId="614737825" sldId="276"/>
            <ac:picMk id="7" creationId="{68BAD858-FB06-4F35-B4D6-6A3053EA6925}"/>
          </ac:picMkLst>
        </pc:picChg>
      </pc:sldChg>
      <pc:sldChg chg="addSp delSp modSp mod setBg">
        <pc:chgData name="Stephanie Russell" userId="f71637d8-1f63-4a52-8dcf-c8b5f3a85ec9" providerId="ADAL" clId="{2B911066-32D1-4144-A38C-A3E7444A3321}" dt="2020-10-26T21:37:04.542" v="360" actId="26606"/>
        <pc:sldMkLst>
          <pc:docMk/>
          <pc:sldMk cId="4002238402" sldId="280"/>
        </pc:sldMkLst>
        <pc:spChg chg="mod">
          <ac:chgData name="Stephanie Russell" userId="f71637d8-1f63-4a52-8dcf-c8b5f3a85ec9" providerId="ADAL" clId="{2B911066-32D1-4144-A38C-A3E7444A3321}" dt="2020-10-26T21:37:04.542" v="360" actId="26606"/>
          <ac:spMkLst>
            <pc:docMk/>
            <pc:sldMk cId="4002238402" sldId="280"/>
            <ac:spMk id="2" creationId="{B1E9B696-484F-4084-976B-2AAB18569E2E}"/>
          </ac:spMkLst>
        </pc:spChg>
        <pc:spChg chg="add del mod">
          <ac:chgData name="Stephanie Russell" userId="f71637d8-1f63-4a52-8dcf-c8b5f3a85ec9" providerId="ADAL" clId="{2B911066-32D1-4144-A38C-A3E7444A3321}" dt="2020-10-26T21:35:44.563" v="350" actId="478"/>
          <ac:spMkLst>
            <pc:docMk/>
            <pc:sldMk cId="4002238402" sldId="280"/>
            <ac:spMk id="4" creationId="{FCC01048-F43E-4140-987F-673A499298F9}"/>
          </ac:spMkLst>
        </pc:spChg>
        <pc:spChg chg="del">
          <ac:chgData name="Stephanie Russell" userId="f71637d8-1f63-4a52-8dcf-c8b5f3a85ec9" providerId="ADAL" clId="{2B911066-32D1-4144-A38C-A3E7444A3321}" dt="2020-10-26T21:35:42.022" v="349" actId="478"/>
          <ac:spMkLst>
            <pc:docMk/>
            <pc:sldMk cId="4002238402" sldId="280"/>
            <ac:spMk id="7" creationId="{5F8E34E3-A98B-4014-B79E-7B5481CE881D}"/>
          </ac:spMkLst>
        </pc:spChg>
        <pc:spChg chg="add del">
          <ac:chgData name="Stephanie Russell" userId="f71637d8-1f63-4a52-8dcf-c8b5f3a85ec9" providerId="ADAL" clId="{2B911066-32D1-4144-A38C-A3E7444A3321}" dt="2020-10-26T21:37:02.537" v="357" actId="26606"/>
          <ac:spMkLst>
            <pc:docMk/>
            <pc:sldMk cId="4002238402" sldId="280"/>
            <ac:spMk id="13" creationId="{D4771268-CB57-404A-9271-370EB28F6090}"/>
          </ac:spMkLst>
        </pc:spChg>
        <pc:spChg chg="add del">
          <ac:chgData name="Stephanie Russell" userId="f71637d8-1f63-4a52-8dcf-c8b5f3a85ec9" providerId="ADAL" clId="{2B911066-32D1-4144-A38C-A3E7444A3321}" dt="2020-10-26T21:37:04.532" v="359" actId="26606"/>
          <ac:spMkLst>
            <pc:docMk/>
            <pc:sldMk cId="4002238402" sldId="280"/>
            <ac:spMk id="15" creationId="{5E6B3632-31A7-4B9A-9B3B-DAADD1D372BA}"/>
          </ac:spMkLst>
        </pc:spChg>
        <pc:spChg chg="add">
          <ac:chgData name="Stephanie Russell" userId="f71637d8-1f63-4a52-8dcf-c8b5f3a85ec9" providerId="ADAL" clId="{2B911066-32D1-4144-A38C-A3E7444A3321}" dt="2020-10-26T21:37:04.542" v="360" actId="26606"/>
          <ac:spMkLst>
            <pc:docMk/>
            <pc:sldMk cId="4002238402" sldId="280"/>
            <ac:spMk id="17" creationId="{D4771268-CB57-404A-9271-370EB28F6090}"/>
          </ac:spMkLst>
        </pc:spChg>
        <pc:picChg chg="del">
          <ac:chgData name="Stephanie Russell" userId="f71637d8-1f63-4a52-8dcf-c8b5f3a85ec9" providerId="ADAL" clId="{2B911066-32D1-4144-A38C-A3E7444A3321}" dt="2020-10-26T21:35:42.022" v="349" actId="478"/>
          <ac:picMkLst>
            <pc:docMk/>
            <pc:sldMk cId="4002238402" sldId="280"/>
            <ac:picMk id="6" creationId="{55BF2922-470B-4D46-A236-08B0C0A4F04E}"/>
          </ac:picMkLst>
        </pc:picChg>
        <pc:picChg chg="mod">
          <ac:chgData name="Stephanie Russell" userId="f71637d8-1f63-4a52-8dcf-c8b5f3a85ec9" providerId="ADAL" clId="{2B911066-32D1-4144-A38C-A3E7444A3321}" dt="2020-10-26T21:37:04.542" v="360" actId="26606"/>
          <ac:picMkLst>
            <pc:docMk/>
            <pc:sldMk cId="4002238402" sldId="280"/>
            <ac:picMk id="8" creationId="{93213471-A8DA-4DF8-9641-79566B6E4FA0}"/>
          </ac:picMkLst>
        </pc:picChg>
      </pc:sldChg>
      <pc:sldChg chg="modSp">
        <pc:chgData name="Stephanie Russell" userId="f71637d8-1f63-4a52-8dcf-c8b5f3a85ec9" providerId="ADAL" clId="{2B911066-32D1-4144-A38C-A3E7444A3321}" dt="2020-10-26T21:39:15.311" v="363" actId="207"/>
        <pc:sldMkLst>
          <pc:docMk/>
          <pc:sldMk cId="3265752578" sldId="281"/>
        </pc:sldMkLst>
        <pc:graphicFrameChg chg="mod">
          <ac:chgData name="Stephanie Russell" userId="f71637d8-1f63-4a52-8dcf-c8b5f3a85ec9" providerId="ADAL" clId="{2B911066-32D1-4144-A38C-A3E7444A3321}" dt="2020-10-26T21:39:15.311" v="363" actId="207"/>
          <ac:graphicFrameMkLst>
            <pc:docMk/>
            <pc:sldMk cId="3265752578" sldId="281"/>
            <ac:graphicFrameMk id="5" creationId="{DB58D3EC-4EE1-4D13-B64B-9D83B2BADC32}"/>
          </ac:graphicFrameMkLst>
        </pc:graphicFrameChg>
      </pc:sldChg>
      <pc:sldChg chg="addSp delSp modSp mod setBg">
        <pc:chgData name="Stephanie Russell" userId="f71637d8-1f63-4a52-8dcf-c8b5f3a85ec9" providerId="ADAL" clId="{2B911066-32D1-4144-A38C-A3E7444A3321}" dt="2020-10-26T21:48:59.054" v="460" actId="18131"/>
        <pc:sldMkLst>
          <pc:docMk/>
          <pc:sldMk cId="106881896" sldId="285"/>
        </pc:sldMkLst>
        <pc:spChg chg="mod ord">
          <ac:chgData name="Stephanie Russell" userId="f71637d8-1f63-4a52-8dcf-c8b5f3a85ec9" providerId="ADAL" clId="{2B911066-32D1-4144-A38C-A3E7444A3321}" dt="2020-10-26T21:48:26.576" v="456" actId="26606"/>
          <ac:spMkLst>
            <pc:docMk/>
            <pc:sldMk cId="106881896" sldId="285"/>
            <ac:spMk id="2" creationId="{2C94B0ED-D1DD-4A10-B04B-22ADD9126734}"/>
          </ac:spMkLst>
        </pc:spChg>
        <pc:spChg chg="add del mod">
          <ac:chgData name="Stephanie Russell" userId="f71637d8-1f63-4a52-8dcf-c8b5f3a85ec9" providerId="ADAL" clId="{2B911066-32D1-4144-A38C-A3E7444A3321}" dt="2020-10-26T21:47:33.283" v="449" actId="478"/>
          <ac:spMkLst>
            <pc:docMk/>
            <pc:sldMk cId="106881896" sldId="285"/>
            <ac:spMk id="6" creationId="{259E6BCE-C790-4D80-B7C9-E16662E2739D}"/>
          </ac:spMkLst>
        </pc:spChg>
        <pc:spChg chg="add del">
          <ac:chgData name="Stephanie Russell" userId="f71637d8-1f63-4a52-8dcf-c8b5f3a85ec9" providerId="ADAL" clId="{2B911066-32D1-4144-A38C-A3E7444A3321}" dt="2020-10-26T21:48:26.557" v="455" actId="26606"/>
          <ac:spMkLst>
            <pc:docMk/>
            <pc:sldMk cId="106881896" sldId="285"/>
            <ac:spMk id="9" creationId="{362D44EE-C852-4460-B8B5-C4F2BC20510C}"/>
          </ac:spMkLst>
        </pc:spChg>
        <pc:spChg chg="add del">
          <ac:chgData name="Stephanie Russell" userId="f71637d8-1f63-4a52-8dcf-c8b5f3a85ec9" providerId="ADAL" clId="{2B911066-32D1-4144-A38C-A3E7444A3321}" dt="2020-10-26T21:48:26.557" v="455" actId="26606"/>
          <ac:spMkLst>
            <pc:docMk/>
            <pc:sldMk cId="106881896" sldId="285"/>
            <ac:spMk id="11" creationId="{658970D8-8D1D-4B5C-894B-E871CC86543D}"/>
          </ac:spMkLst>
        </pc:spChg>
        <pc:spChg chg="add del">
          <ac:chgData name="Stephanie Russell" userId="f71637d8-1f63-4a52-8dcf-c8b5f3a85ec9" providerId="ADAL" clId="{2B911066-32D1-4144-A38C-A3E7444A3321}" dt="2020-10-26T21:48:26.557" v="455" actId="26606"/>
          <ac:spMkLst>
            <pc:docMk/>
            <pc:sldMk cId="106881896" sldId="285"/>
            <ac:spMk id="13" creationId="{F227E5B6-9132-43CA-B503-37A18562ADF2}"/>
          </ac:spMkLst>
        </pc:spChg>
        <pc:spChg chg="add del">
          <ac:chgData name="Stephanie Russell" userId="f71637d8-1f63-4a52-8dcf-c8b5f3a85ec9" providerId="ADAL" clId="{2B911066-32D1-4144-A38C-A3E7444A3321}" dt="2020-10-26T21:48:26.557" v="455" actId="26606"/>
          <ac:spMkLst>
            <pc:docMk/>
            <pc:sldMk cId="106881896" sldId="285"/>
            <ac:spMk id="15" creationId="{03C2051E-A88D-48E5-BACF-AAED17892722}"/>
          </ac:spMkLst>
        </pc:spChg>
        <pc:spChg chg="add del">
          <ac:chgData name="Stephanie Russell" userId="f71637d8-1f63-4a52-8dcf-c8b5f3a85ec9" providerId="ADAL" clId="{2B911066-32D1-4144-A38C-A3E7444A3321}" dt="2020-10-26T21:48:26.557" v="455" actId="26606"/>
          <ac:spMkLst>
            <pc:docMk/>
            <pc:sldMk cId="106881896" sldId="285"/>
            <ac:spMk id="17" creationId="{7821A508-2985-4905-874A-527429BAABFA}"/>
          </ac:spMkLst>
        </pc:spChg>
        <pc:spChg chg="add del">
          <ac:chgData name="Stephanie Russell" userId="f71637d8-1f63-4a52-8dcf-c8b5f3a85ec9" providerId="ADAL" clId="{2B911066-32D1-4144-A38C-A3E7444A3321}" dt="2020-10-26T21:48:26.557" v="455" actId="26606"/>
          <ac:spMkLst>
            <pc:docMk/>
            <pc:sldMk cId="106881896" sldId="285"/>
            <ac:spMk id="19" creationId="{D2929CB1-0E3C-4B2D-ADC5-0154FB33BA44}"/>
          </ac:spMkLst>
        </pc:spChg>
        <pc:spChg chg="add del">
          <ac:chgData name="Stephanie Russell" userId="f71637d8-1f63-4a52-8dcf-c8b5f3a85ec9" providerId="ADAL" clId="{2B911066-32D1-4144-A38C-A3E7444A3321}" dt="2020-10-26T21:48:26.557" v="455" actId="26606"/>
          <ac:spMkLst>
            <pc:docMk/>
            <pc:sldMk cId="106881896" sldId="285"/>
            <ac:spMk id="21" creationId="{5F2F0C84-BE8C-4DC2-A6D3-30349A801D5C}"/>
          </ac:spMkLst>
        </pc:spChg>
        <pc:spChg chg="add">
          <ac:chgData name="Stephanie Russell" userId="f71637d8-1f63-4a52-8dcf-c8b5f3a85ec9" providerId="ADAL" clId="{2B911066-32D1-4144-A38C-A3E7444A3321}" dt="2020-10-26T21:48:26.576" v="456" actId="26606"/>
          <ac:spMkLst>
            <pc:docMk/>
            <pc:sldMk cId="106881896" sldId="285"/>
            <ac:spMk id="23" creationId="{55666830-9A19-4E01-8505-D6C7F9AC5665}"/>
          </ac:spMkLst>
        </pc:spChg>
        <pc:spChg chg="add">
          <ac:chgData name="Stephanie Russell" userId="f71637d8-1f63-4a52-8dcf-c8b5f3a85ec9" providerId="ADAL" clId="{2B911066-32D1-4144-A38C-A3E7444A3321}" dt="2020-10-26T21:48:26.576" v="456" actId="26606"/>
          <ac:spMkLst>
            <pc:docMk/>
            <pc:sldMk cId="106881896" sldId="285"/>
            <ac:spMk id="24" creationId="{AE9FC877-7FB6-4D22-9988-35420644E202}"/>
          </ac:spMkLst>
        </pc:spChg>
        <pc:spChg chg="add">
          <ac:chgData name="Stephanie Russell" userId="f71637d8-1f63-4a52-8dcf-c8b5f3a85ec9" providerId="ADAL" clId="{2B911066-32D1-4144-A38C-A3E7444A3321}" dt="2020-10-26T21:48:26.576" v="456" actId="26606"/>
          <ac:spMkLst>
            <pc:docMk/>
            <pc:sldMk cId="106881896" sldId="285"/>
            <ac:spMk id="25" creationId="{E41809D1-F12E-46BB-B804-5F209D325E8B}"/>
          </ac:spMkLst>
        </pc:spChg>
        <pc:spChg chg="add">
          <ac:chgData name="Stephanie Russell" userId="f71637d8-1f63-4a52-8dcf-c8b5f3a85ec9" providerId="ADAL" clId="{2B911066-32D1-4144-A38C-A3E7444A3321}" dt="2020-10-26T21:48:26.576" v="456" actId="26606"/>
          <ac:spMkLst>
            <pc:docMk/>
            <pc:sldMk cId="106881896" sldId="285"/>
            <ac:spMk id="26" creationId="{AF2F604E-43BE-4DC3-B983-E071523364F8}"/>
          </ac:spMkLst>
        </pc:spChg>
        <pc:spChg chg="add">
          <ac:chgData name="Stephanie Russell" userId="f71637d8-1f63-4a52-8dcf-c8b5f3a85ec9" providerId="ADAL" clId="{2B911066-32D1-4144-A38C-A3E7444A3321}" dt="2020-10-26T21:48:26.576" v="456" actId="26606"/>
          <ac:spMkLst>
            <pc:docMk/>
            <pc:sldMk cId="106881896" sldId="285"/>
            <ac:spMk id="27" creationId="{08C9B587-E65E-4B52-B37C-ABEBB6E87928}"/>
          </ac:spMkLst>
        </pc:spChg>
        <pc:picChg chg="add mod modCrop">
          <ac:chgData name="Stephanie Russell" userId="f71637d8-1f63-4a52-8dcf-c8b5f3a85ec9" providerId="ADAL" clId="{2B911066-32D1-4144-A38C-A3E7444A3321}" dt="2020-10-26T21:48:59.054" v="460" actId="18131"/>
          <ac:picMkLst>
            <pc:docMk/>
            <pc:sldMk cId="106881896" sldId="285"/>
            <ac:picMk id="4" creationId="{5794C735-1284-4DC1-AC1A-4ECC15DF87F4}"/>
          </ac:picMkLst>
        </pc:picChg>
        <pc:picChg chg="del mod">
          <ac:chgData name="Stephanie Russell" userId="f71637d8-1f63-4a52-8dcf-c8b5f3a85ec9" providerId="ADAL" clId="{2B911066-32D1-4144-A38C-A3E7444A3321}" dt="2020-10-26T21:47:06.545" v="444" actId="478"/>
          <ac:picMkLst>
            <pc:docMk/>
            <pc:sldMk cId="106881896" sldId="285"/>
            <ac:picMk id="8" creationId="{E2049704-E16D-4822-8A33-736D4D6D328E}"/>
          </ac:picMkLst>
        </pc:picChg>
      </pc:sldChg>
      <pc:sldChg chg="modSp">
        <pc:chgData name="Stephanie Russell" userId="f71637d8-1f63-4a52-8dcf-c8b5f3a85ec9" providerId="ADAL" clId="{2B911066-32D1-4144-A38C-A3E7444A3321}" dt="2020-10-26T21:51:05.694" v="481" actId="732"/>
        <pc:sldMkLst>
          <pc:docMk/>
          <pc:sldMk cId="2115924205" sldId="286"/>
        </pc:sldMkLst>
        <pc:picChg chg="mod modCrop">
          <ac:chgData name="Stephanie Russell" userId="f71637d8-1f63-4a52-8dcf-c8b5f3a85ec9" providerId="ADAL" clId="{2B911066-32D1-4144-A38C-A3E7444A3321}" dt="2020-10-26T21:51:05.694" v="481" actId="732"/>
          <ac:picMkLst>
            <pc:docMk/>
            <pc:sldMk cId="2115924205" sldId="286"/>
            <ac:picMk id="2" creationId="{B76C7E74-A4BE-486B-8DC2-52BF0D99B7B8}"/>
          </ac:picMkLst>
        </pc:picChg>
      </pc:sldChg>
      <pc:sldChg chg="addSp delSp modSp mod setBg">
        <pc:chgData name="Stephanie Russell" userId="f71637d8-1f63-4a52-8dcf-c8b5f3a85ec9" providerId="ADAL" clId="{2B911066-32D1-4144-A38C-A3E7444A3321}" dt="2020-10-26T21:50:04.295" v="471" actId="26606"/>
        <pc:sldMkLst>
          <pc:docMk/>
          <pc:sldMk cId="3455330065" sldId="287"/>
        </pc:sldMkLst>
        <pc:spChg chg="mod">
          <ac:chgData name="Stephanie Russell" userId="f71637d8-1f63-4a52-8dcf-c8b5f3a85ec9" providerId="ADAL" clId="{2B911066-32D1-4144-A38C-A3E7444A3321}" dt="2020-10-26T21:50:04.295" v="471" actId="26606"/>
          <ac:spMkLst>
            <pc:docMk/>
            <pc:sldMk cId="3455330065" sldId="287"/>
            <ac:spMk id="2" creationId="{C272E0D1-D2D7-4118-9137-F54A3BD39E3A}"/>
          </ac:spMkLst>
        </pc:spChg>
        <pc:spChg chg="add del">
          <ac:chgData name="Stephanie Russell" userId="f71637d8-1f63-4a52-8dcf-c8b5f3a85ec9" providerId="ADAL" clId="{2B911066-32D1-4144-A38C-A3E7444A3321}" dt="2020-10-26T21:49:35.111" v="464" actId="26606"/>
          <ac:spMkLst>
            <pc:docMk/>
            <pc:sldMk cId="3455330065" sldId="287"/>
            <ac:spMk id="9" creationId="{2FB82883-1DC0-4BE1-A607-009095F3355A}"/>
          </ac:spMkLst>
        </pc:spChg>
        <pc:spChg chg="add del">
          <ac:chgData name="Stephanie Russell" userId="f71637d8-1f63-4a52-8dcf-c8b5f3a85ec9" providerId="ADAL" clId="{2B911066-32D1-4144-A38C-A3E7444A3321}" dt="2020-10-26T21:49:35.111" v="464" actId="26606"/>
          <ac:spMkLst>
            <pc:docMk/>
            <pc:sldMk cId="3455330065" sldId="287"/>
            <ac:spMk id="11" creationId="{A3473CF9-37EB-43E7-89EF-D2D1C53D1DAC}"/>
          </ac:spMkLst>
        </pc:spChg>
        <pc:spChg chg="add del">
          <ac:chgData name="Stephanie Russell" userId="f71637d8-1f63-4a52-8dcf-c8b5f3a85ec9" providerId="ADAL" clId="{2B911066-32D1-4144-A38C-A3E7444A3321}" dt="2020-10-26T21:49:35.111" v="464" actId="26606"/>
          <ac:spMkLst>
            <pc:docMk/>
            <pc:sldMk cId="3455330065" sldId="287"/>
            <ac:spMk id="13" creationId="{586B4EF9-43BA-4655-A6FF-1D8E21574C95}"/>
          </ac:spMkLst>
        </pc:spChg>
        <pc:spChg chg="add del">
          <ac:chgData name="Stephanie Russell" userId="f71637d8-1f63-4a52-8dcf-c8b5f3a85ec9" providerId="ADAL" clId="{2B911066-32D1-4144-A38C-A3E7444A3321}" dt="2020-10-26T21:49:41.490" v="466" actId="26606"/>
          <ac:spMkLst>
            <pc:docMk/>
            <pc:sldMk cId="3455330065" sldId="287"/>
            <ac:spMk id="15" creationId="{D5FD337D-4D6B-4C8B-B6F5-121097E09881}"/>
          </ac:spMkLst>
        </pc:spChg>
        <pc:spChg chg="add del">
          <ac:chgData name="Stephanie Russell" userId="f71637d8-1f63-4a52-8dcf-c8b5f3a85ec9" providerId="ADAL" clId="{2B911066-32D1-4144-A38C-A3E7444A3321}" dt="2020-10-26T21:49:41.490" v="466" actId="26606"/>
          <ac:spMkLst>
            <pc:docMk/>
            <pc:sldMk cId="3455330065" sldId="287"/>
            <ac:spMk id="16" creationId="{C7B352FC-1F44-4AB9-A2BD-FBF231C6B1C1}"/>
          </ac:spMkLst>
        </pc:spChg>
        <pc:spChg chg="add del">
          <ac:chgData name="Stephanie Russell" userId="f71637d8-1f63-4a52-8dcf-c8b5f3a85ec9" providerId="ADAL" clId="{2B911066-32D1-4144-A38C-A3E7444A3321}" dt="2020-10-26T21:49:41.490" v="466" actId="26606"/>
          <ac:spMkLst>
            <pc:docMk/>
            <pc:sldMk cId="3455330065" sldId="287"/>
            <ac:spMk id="17" creationId="{0ADDB668-2CA4-4D2B-9C34-3487CA330BA8}"/>
          </ac:spMkLst>
        </pc:spChg>
        <pc:spChg chg="add del">
          <ac:chgData name="Stephanie Russell" userId="f71637d8-1f63-4a52-8dcf-c8b5f3a85ec9" providerId="ADAL" clId="{2B911066-32D1-4144-A38C-A3E7444A3321}" dt="2020-10-26T21:49:41.490" v="466" actId="26606"/>
          <ac:spMkLst>
            <pc:docMk/>
            <pc:sldMk cId="3455330065" sldId="287"/>
            <ac:spMk id="18" creationId="{2568BC19-F052-4108-93E1-6A3D1DEC072F}"/>
          </ac:spMkLst>
        </pc:spChg>
        <pc:spChg chg="add del">
          <ac:chgData name="Stephanie Russell" userId="f71637d8-1f63-4a52-8dcf-c8b5f3a85ec9" providerId="ADAL" clId="{2B911066-32D1-4144-A38C-A3E7444A3321}" dt="2020-10-26T21:49:47.341" v="468" actId="26606"/>
          <ac:spMkLst>
            <pc:docMk/>
            <pc:sldMk cId="3455330065" sldId="287"/>
            <ac:spMk id="20" creationId="{37C89E4B-3C9F-44B9-8B86-D9E3D112D8EC}"/>
          </ac:spMkLst>
        </pc:spChg>
        <pc:spChg chg="add del">
          <ac:chgData name="Stephanie Russell" userId="f71637d8-1f63-4a52-8dcf-c8b5f3a85ec9" providerId="ADAL" clId="{2B911066-32D1-4144-A38C-A3E7444A3321}" dt="2020-10-26T21:50:04.282" v="470" actId="26606"/>
          <ac:spMkLst>
            <pc:docMk/>
            <pc:sldMk cId="3455330065" sldId="287"/>
            <ac:spMk id="24" creationId="{2FB82883-1DC0-4BE1-A607-009095F3355A}"/>
          </ac:spMkLst>
        </pc:spChg>
        <pc:spChg chg="add del">
          <ac:chgData name="Stephanie Russell" userId="f71637d8-1f63-4a52-8dcf-c8b5f3a85ec9" providerId="ADAL" clId="{2B911066-32D1-4144-A38C-A3E7444A3321}" dt="2020-10-26T21:50:04.282" v="470" actId="26606"/>
          <ac:spMkLst>
            <pc:docMk/>
            <pc:sldMk cId="3455330065" sldId="287"/>
            <ac:spMk id="25" creationId="{A3473CF9-37EB-43E7-89EF-D2D1C53D1DAC}"/>
          </ac:spMkLst>
        </pc:spChg>
        <pc:spChg chg="add del">
          <ac:chgData name="Stephanie Russell" userId="f71637d8-1f63-4a52-8dcf-c8b5f3a85ec9" providerId="ADAL" clId="{2B911066-32D1-4144-A38C-A3E7444A3321}" dt="2020-10-26T21:50:04.282" v="470" actId="26606"/>
          <ac:spMkLst>
            <pc:docMk/>
            <pc:sldMk cId="3455330065" sldId="287"/>
            <ac:spMk id="26" creationId="{586B4EF9-43BA-4655-A6FF-1D8E21574C95}"/>
          </ac:spMkLst>
        </pc:spChg>
        <pc:spChg chg="add">
          <ac:chgData name="Stephanie Russell" userId="f71637d8-1f63-4a52-8dcf-c8b5f3a85ec9" providerId="ADAL" clId="{2B911066-32D1-4144-A38C-A3E7444A3321}" dt="2020-10-26T21:50:04.295" v="471" actId="26606"/>
          <ac:spMkLst>
            <pc:docMk/>
            <pc:sldMk cId="3455330065" sldId="287"/>
            <ac:spMk id="28" creationId="{37C89E4B-3C9F-44B9-8B86-D9E3D112D8EC}"/>
          </ac:spMkLst>
        </pc:spChg>
        <pc:picChg chg="mod modCrop">
          <ac:chgData name="Stephanie Russell" userId="f71637d8-1f63-4a52-8dcf-c8b5f3a85ec9" providerId="ADAL" clId="{2B911066-32D1-4144-A38C-A3E7444A3321}" dt="2020-10-26T21:49:22.280" v="462" actId="18131"/>
          <ac:picMkLst>
            <pc:docMk/>
            <pc:sldMk cId="3455330065" sldId="287"/>
            <ac:picMk id="4" creationId="{8F3D8DA7-B062-46CE-9372-4630AA90F06C}"/>
          </ac:picMkLst>
        </pc:picChg>
        <pc:cxnChg chg="add del">
          <ac:chgData name="Stephanie Russell" userId="f71637d8-1f63-4a52-8dcf-c8b5f3a85ec9" providerId="ADAL" clId="{2B911066-32D1-4144-A38C-A3E7444A3321}" dt="2020-10-26T21:49:47.341" v="468" actId="26606"/>
          <ac:cxnSpMkLst>
            <pc:docMk/>
            <pc:sldMk cId="3455330065" sldId="287"/>
            <ac:cxnSpMk id="21" creationId="{AA2EAA10-076F-46BD-8F0F-B9A2FB77A85C}"/>
          </ac:cxnSpMkLst>
        </pc:cxnChg>
        <pc:cxnChg chg="add del">
          <ac:chgData name="Stephanie Russell" userId="f71637d8-1f63-4a52-8dcf-c8b5f3a85ec9" providerId="ADAL" clId="{2B911066-32D1-4144-A38C-A3E7444A3321}" dt="2020-10-26T21:49:47.341" v="468" actId="26606"/>
          <ac:cxnSpMkLst>
            <pc:docMk/>
            <pc:sldMk cId="3455330065" sldId="287"/>
            <ac:cxnSpMk id="22" creationId="{D891E407-403B-4764-86C9-33A56D3BCAA3}"/>
          </ac:cxnSpMkLst>
        </pc:cxnChg>
        <pc:cxnChg chg="add">
          <ac:chgData name="Stephanie Russell" userId="f71637d8-1f63-4a52-8dcf-c8b5f3a85ec9" providerId="ADAL" clId="{2B911066-32D1-4144-A38C-A3E7444A3321}" dt="2020-10-26T21:50:04.295" v="471" actId="26606"/>
          <ac:cxnSpMkLst>
            <pc:docMk/>
            <pc:sldMk cId="3455330065" sldId="287"/>
            <ac:cxnSpMk id="29" creationId="{AA2EAA10-076F-46BD-8F0F-B9A2FB77A85C}"/>
          </ac:cxnSpMkLst>
        </pc:cxnChg>
        <pc:cxnChg chg="add">
          <ac:chgData name="Stephanie Russell" userId="f71637d8-1f63-4a52-8dcf-c8b5f3a85ec9" providerId="ADAL" clId="{2B911066-32D1-4144-A38C-A3E7444A3321}" dt="2020-10-26T21:50:04.295" v="471" actId="26606"/>
          <ac:cxnSpMkLst>
            <pc:docMk/>
            <pc:sldMk cId="3455330065" sldId="287"/>
            <ac:cxnSpMk id="30" creationId="{D891E407-403B-4764-86C9-33A56D3BCAA3}"/>
          </ac:cxnSpMkLst>
        </pc:cxnChg>
      </pc:sldChg>
      <pc:sldChg chg="ord">
        <pc:chgData name="Stephanie Russell" userId="f71637d8-1f63-4a52-8dcf-c8b5f3a85ec9" providerId="ADAL" clId="{2B911066-32D1-4144-A38C-A3E7444A3321}" dt="2020-10-26T21:31:32.631" v="341"/>
        <pc:sldMkLst>
          <pc:docMk/>
          <pc:sldMk cId="1621609042" sldId="289"/>
        </pc:sldMkLst>
      </pc:sldChg>
      <pc:sldChg chg="addSp delSp modSp mod setBg">
        <pc:chgData name="Stephanie Russell" userId="f71637d8-1f63-4a52-8dcf-c8b5f3a85ec9" providerId="ADAL" clId="{2B911066-32D1-4144-A38C-A3E7444A3321}" dt="2020-10-26T21:10:34.655" v="70" actId="1076"/>
        <pc:sldMkLst>
          <pc:docMk/>
          <pc:sldMk cId="1450357464" sldId="307"/>
        </pc:sldMkLst>
        <pc:spChg chg="mod ord">
          <ac:chgData name="Stephanie Russell" userId="f71637d8-1f63-4a52-8dcf-c8b5f3a85ec9" providerId="ADAL" clId="{2B911066-32D1-4144-A38C-A3E7444A3321}" dt="2020-10-26T21:09:40.652" v="40" actId="26606"/>
          <ac:spMkLst>
            <pc:docMk/>
            <pc:sldMk cId="1450357464" sldId="307"/>
            <ac:spMk id="2" creationId="{5C48D75C-7E5A-48A3-ABF0-69EAF764207D}"/>
          </ac:spMkLst>
        </pc:spChg>
        <pc:spChg chg="del">
          <ac:chgData name="Stephanie Russell" userId="f71637d8-1f63-4a52-8dcf-c8b5f3a85ec9" providerId="ADAL" clId="{2B911066-32D1-4144-A38C-A3E7444A3321}" dt="2020-10-26T21:08:55.014" v="37" actId="478"/>
          <ac:spMkLst>
            <pc:docMk/>
            <pc:sldMk cId="1450357464" sldId="307"/>
            <ac:spMk id="5" creationId="{1C12D20E-B8C7-438A-92B7-23C585A338A4}"/>
          </ac:spMkLst>
        </pc:spChg>
        <pc:spChg chg="add del mod">
          <ac:chgData name="Stephanie Russell" userId="f71637d8-1f63-4a52-8dcf-c8b5f3a85ec9" providerId="ADAL" clId="{2B911066-32D1-4144-A38C-A3E7444A3321}" dt="2020-10-26T21:09:03.963" v="39" actId="478"/>
          <ac:spMkLst>
            <pc:docMk/>
            <pc:sldMk cId="1450357464" sldId="307"/>
            <ac:spMk id="12" creationId="{AB5490CC-C177-4C41-B841-4B9C29D8A730}"/>
          </ac:spMkLst>
        </pc:spChg>
        <pc:spChg chg="add mod">
          <ac:chgData name="Stephanie Russell" userId="f71637d8-1f63-4a52-8dcf-c8b5f3a85ec9" providerId="ADAL" clId="{2B911066-32D1-4144-A38C-A3E7444A3321}" dt="2020-10-26T21:10:23.869" v="66" actId="1076"/>
          <ac:spMkLst>
            <pc:docMk/>
            <pc:sldMk cId="1450357464" sldId="307"/>
            <ac:spMk id="13" creationId="{8018CB0D-CAF6-4D2C-A8F2-5E072531C668}"/>
          </ac:spMkLst>
        </pc:spChg>
        <pc:spChg chg="add">
          <ac:chgData name="Stephanie Russell" userId="f71637d8-1f63-4a52-8dcf-c8b5f3a85ec9" providerId="ADAL" clId="{2B911066-32D1-4144-A38C-A3E7444A3321}" dt="2020-10-26T21:09:40.652" v="40" actId="26606"/>
          <ac:spMkLst>
            <pc:docMk/>
            <pc:sldMk cId="1450357464" sldId="307"/>
            <ac:spMk id="15" creationId="{53F29798-D584-4792-9B62-3F5F5C36D619}"/>
          </ac:spMkLst>
        </pc:spChg>
        <pc:spChg chg="add mod">
          <ac:chgData name="Stephanie Russell" userId="f71637d8-1f63-4a52-8dcf-c8b5f3a85ec9" providerId="ADAL" clId="{2B911066-32D1-4144-A38C-A3E7444A3321}" dt="2020-10-26T21:10:29.311" v="68" actId="1076"/>
          <ac:spMkLst>
            <pc:docMk/>
            <pc:sldMk cId="1450357464" sldId="307"/>
            <ac:spMk id="16" creationId="{9189DD48-4157-47B5-B345-498EDEC16967}"/>
          </ac:spMkLst>
        </pc:spChg>
        <pc:spChg chg="add mod">
          <ac:chgData name="Stephanie Russell" userId="f71637d8-1f63-4a52-8dcf-c8b5f3a85ec9" providerId="ADAL" clId="{2B911066-32D1-4144-A38C-A3E7444A3321}" dt="2020-10-26T21:10:34.655" v="70" actId="1076"/>
          <ac:spMkLst>
            <pc:docMk/>
            <pc:sldMk cId="1450357464" sldId="307"/>
            <ac:spMk id="17" creationId="{F0945500-D41D-41D9-9DF1-F257E428CA56}"/>
          </ac:spMkLst>
        </pc:spChg>
        <pc:picChg chg="del mod">
          <ac:chgData name="Stephanie Russell" userId="f71637d8-1f63-4a52-8dcf-c8b5f3a85ec9" providerId="ADAL" clId="{2B911066-32D1-4144-A38C-A3E7444A3321}" dt="2020-10-26T21:08:55.014" v="37" actId="478"/>
          <ac:picMkLst>
            <pc:docMk/>
            <pc:sldMk cId="1450357464" sldId="307"/>
            <ac:picMk id="4" creationId="{B4325F01-42D6-43AE-BA9F-B81A06771546}"/>
          </ac:picMkLst>
        </pc:picChg>
        <pc:picChg chg="add mod ord">
          <ac:chgData name="Stephanie Russell" userId="f71637d8-1f63-4a52-8dcf-c8b5f3a85ec9" providerId="ADAL" clId="{2B911066-32D1-4144-A38C-A3E7444A3321}" dt="2020-10-26T21:09:40.652" v="40" actId="26606"/>
          <ac:picMkLst>
            <pc:docMk/>
            <pc:sldMk cId="1450357464" sldId="307"/>
            <ac:picMk id="6" creationId="{33DB40F9-B9FD-42E6-8061-EF6850064CF3}"/>
          </ac:picMkLst>
        </pc:picChg>
        <pc:picChg chg="add mod">
          <ac:chgData name="Stephanie Russell" userId="f71637d8-1f63-4a52-8dcf-c8b5f3a85ec9" providerId="ADAL" clId="{2B911066-32D1-4144-A38C-A3E7444A3321}" dt="2020-10-26T21:09:40.652" v="40" actId="26606"/>
          <ac:picMkLst>
            <pc:docMk/>
            <pc:sldMk cId="1450357464" sldId="307"/>
            <ac:picMk id="8" creationId="{C89557DD-0F5D-4C07-B404-99F6E10F899B}"/>
          </ac:picMkLst>
        </pc:picChg>
        <pc:picChg chg="add mod">
          <ac:chgData name="Stephanie Russell" userId="f71637d8-1f63-4a52-8dcf-c8b5f3a85ec9" providerId="ADAL" clId="{2B911066-32D1-4144-A38C-A3E7444A3321}" dt="2020-10-26T21:09:40.652" v="40" actId="26606"/>
          <ac:picMkLst>
            <pc:docMk/>
            <pc:sldMk cId="1450357464" sldId="307"/>
            <ac:picMk id="10" creationId="{47D38746-D2D9-4FE5-97CC-D7AD3315F915}"/>
          </ac:picMkLst>
        </pc:picChg>
      </pc:sldChg>
      <pc:sldChg chg="addSp delSp modSp mod setBg">
        <pc:chgData name="Stephanie Russell" userId="f71637d8-1f63-4a52-8dcf-c8b5f3a85ec9" providerId="ADAL" clId="{2B911066-32D1-4144-A38C-A3E7444A3321}" dt="2020-10-26T21:20:10.712" v="260" actId="1076"/>
        <pc:sldMkLst>
          <pc:docMk/>
          <pc:sldMk cId="496587763" sldId="308"/>
        </pc:sldMkLst>
        <pc:spChg chg="add mod">
          <ac:chgData name="Stephanie Russell" userId="f71637d8-1f63-4a52-8dcf-c8b5f3a85ec9" providerId="ADAL" clId="{2B911066-32D1-4144-A38C-A3E7444A3321}" dt="2020-10-26T21:18:02.649" v="177" actId="14100"/>
          <ac:spMkLst>
            <pc:docMk/>
            <pc:sldMk cId="496587763" sldId="308"/>
            <ac:spMk id="2" creationId="{B3AFD894-FBE9-4352-8DB5-648C90962EC1}"/>
          </ac:spMkLst>
        </pc:spChg>
        <pc:spChg chg="add mod">
          <ac:chgData name="Stephanie Russell" userId="f71637d8-1f63-4a52-8dcf-c8b5f3a85ec9" providerId="ADAL" clId="{2B911066-32D1-4144-A38C-A3E7444A3321}" dt="2020-10-26T21:19:58.880" v="256" actId="1076"/>
          <ac:spMkLst>
            <pc:docMk/>
            <pc:sldMk cId="496587763" sldId="308"/>
            <ac:spMk id="3" creationId="{6D4F8C31-12BA-4A9F-A7CF-F1F8B8DEA006}"/>
          </ac:spMkLst>
        </pc:spChg>
        <pc:spChg chg="mod ord">
          <ac:chgData name="Stephanie Russell" userId="f71637d8-1f63-4a52-8dcf-c8b5f3a85ec9" providerId="ADAL" clId="{2B911066-32D1-4144-A38C-A3E7444A3321}" dt="2020-10-26T21:19:26.038" v="204" actId="255"/>
          <ac:spMkLst>
            <pc:docMk/>
            <pc:sldMk cId="496587763" sldId="308"/>
            <ac:spMk id="4" creationId="{E329E24D-046F-46FB-AEF1-A19E9E62E3E2}"/>
          </ac:spMkLst>
        </pc:spChg>
        <pc:spChg chg="add mod">
          <ac:chgData name="Stephanie Russell" userId="f71637d8-1f63-4a52-8dcf-c8b5f3a85ec9" providerId="ADAL" clId="{2B911066-32D1-4144-A38C-A3E7444A3321}" dt="2020-10-26T21:18:18.169" v="191" actId="14100"/>
          <ac:spMkLst>
            <pc:docMk/>
            <pc:sldMk cId="496587763" sldId="308"/>
            <ac:spMk id="9" creationId="{62307804-1FA1-4389-9918-E7BA721EA2D5}"/>
          </ac:spMkLst>
        </pc:spChg>
        <pc:spChg chg="add mod">
          <ac:chgData name="Stephanie Russell" userId="f71637d8-1f63-4a52-8dcf-c8b5f3a85ec9" providerId="ADAL" clId="{2B911066-32D1-4144-A38C-A3E7444A3321}" dt="2020-10-26T21:18:30.129" v="202" actId="20577"/>
          <ac:spMkLst>
            <pc:docMk/>
            <pc:sldMk cId="496587763" sldId="308"/>
            <ac:spMk id="11" creationId="{A67FE280-0CC7-4935-AEB6-3F88EA686CD9}"/>
          </ac:spMkLst>
        </pc:spChg>
        <pc:spChg chg="add mod">
          <ac:chgData name="Stephanie Russell" userId="f71637d8-1f63-4a52-8dcf-c8b5f3a85ec9" providerId="ADAL" clId="{2B911066-32D1-4144-A38C-A3E7444A3321}" dt="2020-10-26T21:20:05.486" v="258" actId="1076"/>
          <ac:spMkLst>
            <pc:docMk/>
            <pc:sldMk cId="496587763" sldId="308"/>
            <ac:spMk id="12" creationId="{71021C2A-6250-410F-B65E-03343B0B4F8D}"/>
          </ac:spMkLst>
        </pc:spChg>
        <pc:spChg chg="add mod">
          <ac:chgData name="Stephanie Russell" userId="f71637d8-1f63-4a52-8dcf-c8b5f3a85ec9" providerId="ADAL" clId="{2B911066-32D1-4144-A38C-A3E7444A3321}" dt="2020-10-26T21:20:10.712" v="260" actId="1076"/>
          <ac:spMkLst>
            <pc:docMk/>
            <pc:sldMk cId="496587763" sldId="308"/>
            <ac:spMk id="13" creationId="{07FFBAD0-FED6-489B-B45F-57BB4BBFFDCA}"/>
          </ac:spMkLst>
        </pc:spChg>
        <pc:spChg chg="del">
          <ac:chgData name="Stephanie Russell" userId="f71637d8-1f63-4a52-8dcf-c8b5f3a85ec9" providerId="ADAL" clId="{2B911066-32D1-4144-A38C-A3E7444A3321}" dt="2020-10-26T21:16:08.954" v="78" actId="478"/>
          <ac:spMkLst>
            <pc:docMk/>
            <pc:sldMk cId="496587763" sldId="308"/>
            <ac:spMk id="20" creationId="{A76095F6-30C7-4394-B989-FF07BCBB6BB4}"/>
          </ac:spMkLst>
        </pc:spChg>
        <pc:picChg chg="mod ord">
          <ac:chgData name="Stephanie Russell" userId="f71637d8-1f63-4a52-8dcf-c8b5f3a85ec9" providerId="ADAL" clId="{2B911066-32D1-4144-A38C-A3E7444A3321}" dt="2020-10-26T21:17:09.060" v="88" actId="26606"/>
          <ac:picMkLst>
            <pc:docMk/>
            <pc:sldMk cId="496587763" sldId="308"/>
            <ac:picMk id="6" creationId="{DD4E4351-C82A-495D-A195-62007246856C}"/>
          </ac:picMkLst>
        </pc:picChg>
        <pc:picChg chg="mod">
          <ac:chgData name="Stephanie Russell" userId="f71637d8-1f63-4a52-8dcf-c8b5f3a85ec9" providerId="ADAL" clId="{2B911066-32D1-4144-A38C-A3E7444A3321}" dt="2020-10-26T21:17:09.060" v="88" actId="26606"/>
          <ac:picMkLst>
            <pc:docMk/>
            <pc:sldMk cId="496587763" sldId="308"/>
            <ac:picMk id="10" creationId="{322934B0-0963-417C-99BD-6A1DDC7DC025}"/>
          </ac:picMkLst>
        </pc:picChg>
        <pc:picChg chg="mod modCrop">
          <ac:chgData name="Stephanie Russell" userId="f71637d8-1f63-4a52-8dcf-c8b5f3a85ec9" providerId="ADAL" clId="{2B911066-32D1-4144-A38C-A3E7444A3321}" dt="2020-10-26T21:17:09.060" v="88" actId="26606"/>
          <ac:picMkLst>
            <pc:docMk/>
            <pc:sldMk cId="496587763" sldId="308"/>
            <ac:picMk id="14" creationId="{363FA6B2-4B56-469A-A5DD-A4D23C7F94C8}"/>
          </ac:picMkLst>
        </pc:picChg>
        <pc:cxnChg chg="add del">
          <ac:chgData name="Stephanie Russell" userId="f71637d8-1f63-4a52-8dcf-c8b5f3a85ec9" providerId="ADAL" clId="{2B911066-32D1-4144-A38C-A3E7444A3321}" dt="2020-10-26T21:17:09.060" v="88" actId="26606"/>
          <ac:cxnSpMkLst>
            <pc:docMk/>
            <pc:sldMk cId="496587763" sldId="308"/>
            <ac:cxnSpMk id="19" creationId="{60188E89-AF78-40F6-B787-E9BD9C625686}"/>
          </ac:cxnSpMkLst>
        </pc:cxnChg>
      </pc:sldChg>
      <pc:sldChg chg="addSp delSp modSp mod setBg delDesignElem">
        <pc:chgData name="Stephanie Russell" userId="f71637d8-1f63-4a52-8dcf-c8b5f3a85ec9" providerId="ADAL" clId="{2B911066-32D1-4144-A38C-A3E7444A3321}" dt="2020-10-26T21:24:57.373" v="301" actId="478"/>
        <pc:sldMkLst>
          <pc:docMk/>
          <pc:sldMk cId="260076786" sldId="309"/>
        </pc:sldMkLst>
        <pc:spChg chg="mod">
          <ac:chgData name="Stephanie Russell" userId="f71637d8-1f63-4a52-8dcf-c8b5f3a85ec9" providerId="ADAL" clId="{2B911066-32D1-4144-A38C-A3E7444A3321}" dt="2020-10-26T21:24:52.561" v="296" actId="26606"/>
          <ac:spMkLst>
            <pc:docMk/>
            <pc:sldMk cId="260076786" sldId="309"/>
            <ac:spMk id="2" creationId="{D8F5D5AD-6230-4B33-AD37-8104FE7A61EE}"/>
          </ac:spMkLst>
        </pc:spChg>
        <pc:spChg chg="add del mod ord">
          <ac:chgData name="Stephanie Russell" userId="f71637d8-1f63-4a52-8dcf-c8b5f3a85ec9" providerId="ADAL" clId="{2B911066-32D1-4144-A38C-A3E7444A3321}" dt="2020-10-26T21:24:52.561" v="296" actId="26606"/>
          <ac:spMkLst>
            <pc:docMk/>
            <pc:sldMk cId="260076786" sldId="309"/>
            <ac:spMk id="3" creationId="{F85817FF-1609-41F7-AB42-A8E5BFE8F27A}"/>
          </ac:spMkLst>
        </pc:spChg>
        <pc:spChg chg="add del mod">
          <ac:chgData name="Stephanie Russell" userId="f71637d8-1f63-4a52-8dcf-c8b5f3a85ec9" providerId="ADAL" clId="{2B911066-32D1-4144-A38C-A3E7444A3321}" dt="2020-10-26T21:24:57.373" v="301" actId="478"/>
          <ac:spMkLst>
            <pc:docMk/>
            <pc:sldMk cId="260076786" sldId="309"/>
            <ac:spMk id="5" creationId="{84F0D39C-0BD8-4A57-A061-6E016B5ED82A}"/>
          </ac:spMkLst>
        </pc:spChg>
        <pc:spChg chg="add del mod">
          <ac:chgData name="Stephanie Russell" userId="f71637d8-1f63-4a52-8dcf-c8b5f3a85ec9" providerId="ADAL" clId="{2B911066-32D1-4144-A38C-A3E7444A3321}" dt="2020-10-26T21:24:55.290" v="299"/>
          <ac:spMkLst>
            <pc:docMk/>
            <pc:sldMk cId="260076786" sldId="309"/>
            <ac:spMk id="7" creationId="{92E5B484-4C8F-43DC-9D5C-5EFD0874F087}"/>
          </ac:spMkLst>
        </pc:spChg>
        <pc:spChg chg="add del">
          <ac:chgData name="Stephanie Russell" userId="f71637d8-1f63-4a52-8dcf-c8b5f3a85ec9" providerId="ADAL" clId="{2B911066-32D1-4144-A38C-A3E7444A3321}" dt="2020-10-26T21:24:55.290" v="299"/>
          <ac:spMkLst>
            <pc:docMk/>
            <pc:sldMk cId="260076786" sldId="309"/>
            <ac:spMk id="11" creationId="{16C5FA50-8D52-4617-AF91-5C7B1C8352F1}"/>
          </ac:spMkLst>
        </pc:spChg>
        <pc:spChg chg="add del">
          <ac:chgData name="Stephanie Russell" userId="f71637d8-1f63-4a52-8dcf-c8b5f3a85ec9" providerId="ADAL" clId="{2B911066-32D1-4144-A38C-A3E7444A3321}" dt="2020-10-26T21:24:55.290" v="299"/>
          <ac:spMkLst>
            <pc:docMk/>
            <pc:sldMk cId="260076786" sldId="309"/>
            <ac:spMk id="13" creationId="{E223798C-12AD-4B0C-A50C-D676347D67CF}"/>
          </ac:spMkLst>
        </pc:spChg>
        <pc:spChg chg="add del">
          <ac:chgData name="Stephanie Russell" userId="f71637d8-1f63-4a52-8dcf-c8b5f3a85ec9" providerId="ADAL" clId="{2B911066-32D1-4144-A38C-A3E7444A3321}" dt="2020-10-26T21:24:10.755" v="288" actId="26606"/>
          <ac:spMkLst>
            <pc:docMk/>
            <pc:sldMk cId="260076786" sldId="309"/>
            <ac:spMk id="15" creationId="{E45B1D5C-0827-4AF0-8186-11FC5A8B8B92}"/>
          </ac:spMkLst>
        </pc:spChg>
        <pc:spChg chg="add del">
          <ac:chgData name="Stephanie Russell" userId="f71637d8-1f63-4a52-8dcf-c8b5f3a85ec9" providerId="ADAL" clId="{2B911066-32D1-4144-A38C-A3E7444A3321}" dt="2020-10-26T21:24:10.755" v="288" actId="26606"/>
          <ac:spMkLst>
            <pc:docMk/>
            <pc:sldMk cId="260076786" sldId="309"/>
            <ac:spMk id="17" creationId="{99413ED5-9ED4-4772-BCE4-2BCAE6B12E35}"/>
          </ac:spMkLst>
        </pc:spChg>
        <pc:spChg chg="add del">
          <ac:chgData name="Stephanie Russell" userId="f71637d8-1f63-4a52-8dcf-c8b5f3a85ec9" providerId="ADAL" clId="{2B911066-32D1-4144-A38C-A3E7444A3321}" dt="2020-10-26T21:24:10.755" v="288" actId="26606"/>
          <ac:spMkLst>
            <pc:docMk/>
            <pc:sldMk cId="260076786" sldId="309"/>
            <ac:spMk id="19" creationId="{04357C93-F0CB-4A1C-8F77-4E9063789819}"/>
          </ac:spMkLst>
        </pc:spChg>
        <pc:spChg chg="add del">
          <ac:chgData name="Stephanie Russell" userId="f71637d8-1f63-4a52-8dcf-c8b5f3a85ec9" providerId="ADAL" clId="{2B911066-32D1-4144-A38C-A3E7444A3321}" dt="2020-10-26T21:24:10.755" v="288" actId="26606"/>
          <ac:spMkLst>
            <pc:docMk/>
            <pc:sldMk cId="260076786" sldId="309"/>
            <ac:spMk id="21" creationId="{90F533E9-6690-41A8-A372-4C6C622D028D}"/>
          </ac:spMkLst>
        </pc:spChg>
        <pc:spChg chg="add del">
          <ac:chgData name="Stephanie Russell" userId="f71637d8-1f63-4a52-8dcf-c8b5f3a85ec9" providerId="ADAL" clId="{2B911066-32D1-4144-A38C-A3E7444A3321}" dt="2020-10-26T21:24:52.561" v="296" actId="26606"/>
          <ac:spMkLst>
            <pc:docMk/>
            <pc:sldMk cId="260076786" sldId="309"/>
            <ac:spMk id="23" creationId="{9427AF5F-9A0E-42B7-A252-FD64C9885F9C}"/>
          </ac:spMkLst>
        </pc:spChg>
        <pc:spChg chg="add del mod">
          <ac:chgData name="Stephanie Russell" userId="f71637d8-1f63-4a52-8dcf-c8b5f3a85ec9" providerId="ADAL" clId="{2B911066-32D1-4144-A38C-A3E7444A3321}" dt="2020-10-26T21:24:52.561" v="296" actId="26606"/>
          <ac:spMkLst>
            <pc:docMk/>
            <pc:sldMk cId="260076786" sldId="309"/>
            <ac:spMk id="24" creationId="{92E5B484-4C8F-43DC-9D5C-5EFD0874F087}"/>
          </ac:spMkLst>
        </pc:spChg>
        <pc:spChg chg="add del">
          <ac:chgData name="Stephanie Russell" userId="f71637d8-1f63-4a52-8dcf-c8b5f3a85ec9" providerId="ADAL" clId="{2B911066-32D1-4144-A38C-A3E7444A3321}" dt="2020-10-26T21:24:46.126" v="291" actId="26606"/>
          <ac:spMkLst>
            <pc:docMk/>
            <pc:sldMk cId="260076786" sldId="309"/>
            <ac:spMk id="29" creationId="{19245A10-7F37-4569-80D2-2F692931E300}"/>
          </ac:spMkLst>
        </pc:spChg>
        <pc:spChg chg="add del">
          <ac:chgData name="Stephanie Russell" userId="f71637d8-1f63-4a52-8dcf-c8b5f3a85ec9" providerId="ADAL" clId="{2B911066-32D1-4144-A38C-A3E7444A3321}" dt="2020-10-26T21:24:46.126" v="291" actId="26606"/>
          <ac:spMkLst>
            <pc:docMk/>
            <pc:sldMk cId="260076786" sldId="309"/>
            <ac:spMk id="31" creationId="{9267F70F-11C6-4597-9381-D0D80FC18FD9}"/>
          </ac:spMkLst>
        </pc:spChg>
        <pc:spChg chg="add del">
          <ac:chgData name="Stephanie Russell" userId="f71637d8-1f63-4a52-8dcf-c8b5f3a85ec9" providerId="ADAL" clId="{2B911066-32D1-4144-A38C-A3E7444A3321}" dt="2020-10-26T21:24:46.126" v="291" actId="26606"/>
          <ac:spMkLst>
            <pc:docMk/>
            <pc:sldMk cId="260076786" sldId="309"/>
            <ac:spMk id="33" creationId="{2C20A93E-E407-4683-A405-147DE26132AD}"/>
          </ac:spMkLst>
        </pc:spChg>
        <pc:spChg chg="add del">
          <ac:chgData name="Stephanie Russell" userId="f71637d8-1f63-4a52-8dcf-c8b5f3a85ec9" providerId="ADAL" clId="{2B911066-32D1-4144-A38C-A3E7444A3321}" dt="2020-10-26T21:24:46.126" v="291" actId="26606"/>
          <ac:spMkLst>
            <pc:docMk/>
            <pc:sldMk cId="260076786" sldId="309"/>
            <ac:spMk id="35" creationId="{9E8E3DD9-D235-48D9-A0EC-D6817EC84B75}"/>
          </ac:spMkLst>
        </pc:spChg>
        <pc:spChg chg="add del">
          <ac:chgData name="Stephanie Russell" userId="f71637d8-1f63-4a52-8dcf-c8b5f3a85ec9" providerId="ADAL" clId="{2B911066-32D1-4144-A38C-A3E7444A3321}" dt="2020-10-26T21:24:46.126" v="291" actId="26606"/>
          <ac:spMkLst>
            <pc:docMk/>
            <pc:sldMk cId="260076786" sldId="309"/>
            <ac:spMk id="37" creationId="{EA83A145-578D-4A0B-94A7-AEAB2027D7EB}"/>
          </ac:spMkLst>
        </pc:spChg>
        <pc:spChg chg="add del">
          <ac:chgData name="Stephanie Russell" userId="f71637d8-1f63-4a52-8dcf-c8b5f3a85ec9" providerId="ADAL" clId="{2B911066-32D1-4144-A38C-A3E7444A3321}" dt="2020-10-26T21:24:49.799" v="293" actId="26606"/>
          <ac:spMkLst>
            <pc:docMk/>
            <pc:sldMk cId="260076786" sldId="309"/>
            <ac:spMk id="39" creationId="{9427AF5F-9A0E-42B7-A252-FD64C9885F9C}"/>
          </ac:spMkLst>
        </pc:spChg>
        <pc:spChg chg="add del">
          <ac:chgData name="Stephanie Russell" userId="f71637d8-1f63-4a52-8dcf-c8b5f3a85ec9" providerId="ADAL" clId="{2B911066-32D1-4144-A38C-A3E7444A3321}" dt="2020-10-26T21:24:51.793" v="295" actId="26606"/>
          <ac:spMkLst>
            <pc:docMk/>
            <pc:sldMk cId="260076786" sldId="309"/>
            <ac:spMk id="41" creationId="{DC6BEC6B-5C77-412D-B45A-5B0F46FEDAC7}"/>
          </ac:spMkLst>
        </pc:spChg>
        <pc:picChg chg="add del mod modCrop">
          <ac:chgData name="Stephanie Russell" userId="f71637d8-1f63-4a52-8dcf-c8b5f3a85ec9" providerId="ADAL" clId="{2B911066-32D1-4144-A38C-A3E7444A3321}" dt="2020-10-26T21:24:57.373" v="301" actId="478"/>
          <ac:picMkLst>
            <pc:docMk/>
            <pc:sldMk cId="260076786" sldId="309"/>
            <ac:picMk id="6" creationId="{222C19BB-E4F5-47DB-B266-B7C8F5326DFE}"/>
          </ac:picMkLst>
        </pc:picChg>
        <pc:picChg chg="add del mod">
          <ac:chgData name="Stephanie Russell" userId="f71637d8-1f63-4a52-8dcf-c8b5f3a85ec9" providerId="ADAL" clId="{2B911066-32D1-4144-A38C-A3E7444A3321}" dt="2020-10-26T21:24:54.492" v="298"/>
          <ac:picMkLst>
            <pc:docMk/>
            <pc:sldMk cId="260076786" sldId="309"/>
            <ac:picMk id="10" creationId="{00EE5817-5C2A-436C-8E2D-982AB5FA42A5}"/>
          </ac:picMkLst>
        </pc:picChg>
      </pc:sldChg>
      <pc:sldChg chg="modSp">
        <pc:chgData name="Stephanie Russell" userId="f71637d8-1f63-4a52-8dcf-c8b5f3a85ec9" providerId="ADAL" clId="{2B911066-32D1-4144-A38C-A3E7444A3321}" dt="2020-10-26T21:21:05.884" v="270" actId="1076"/>
        <pc:sldMkLst>
          <pc:docMk/>
          <pc:sldMk cId="3411865575" sldId="310"/>
        </pc:sldMkLst>
        <pc:picChg chg="mod modCrop">
          <ac:chgData name="Stephanie Russell" userId="f71637d8-1f63-4a52-8dcf-c8b5f3a85ec9" providerId="ADAL" clId="{2B911066-32D1-4144-A38C-A3E7444A3321}" dt="2020-10-26T21:21:05.884" v="270" actId="1076"/>
          <ac:picMkLst>
            <pc:docMk/>
            <pc:sldMk cId="3411865575" sldId="310"/>
            <ac:picMk id="6" creationId="{222C19BB-E4F5-47DB-B266-B7C8F5326DFE}"/>
          </ac:picMkLst>
        </pc:picChg>
      </pc:sldChg>
      <pc:sldChg chg="modSp">
        <pc:chgData name="Stephanie Russell" userId="f71637d8-1f63-4a52-8dcf-c8b5f3a85ec9" providerId="ADAL" clId="{2B911066-32D1-4144-A38C-A3E7444A3321}" dt="2020-10-26T21:25:27.898" v="305" actId="732"/>
        <pc:sldMkLst>
          <pc:docMk/>
          <pc:sldMk cId="1061836467" sldId="311"/>
        </pc:sldMkLst>
        <pc:picChg chg="mod modCrop">
          <ac:chgData name="Stephanie Russell" userId="f71637d8-1f63-4a52-8dcf-c8b5f3a85ec9" providerId="ADAL" clId="{2B911066-32D1-4144-A38C-A3E7444A3321}" dt="2020-10-26T21:25:27.898" v="305" actId="732"/>
          <ac:picMkLst>
            <pc:docMk/>
            <pc:sldMk cId="1061836467" sldId="311"/>
            <ac:picMk id="6" creationId="{222C19BB-E4F5-47DB-B266-B7C8F5326DFE}"/>
          </ac:picMkLst>
        </pc:picChg>
      </pc:sldChg>
      <pc:sldChg chg="modSp">
        <pc:chgData name="Stephanie Russell" userId="f71637d8-1f63-4a52-8dcf-c8b5f3a85ec9" providerId="ADAL" clId="{2B911066-32D1-4144-A38C-A3E7444A3321}" dt="2020-10-26T21:25:46.532" v="309" actId="732"/>
        <pc:sldMkLst>
          <pc:docMk/>
          <pc:sldMk cId="2543468085" sldId="312"/>
        </pc:sldMkLst>
        <pc:picChg chg="mod modCrop">
          <ac:chgData name="Stephanie Russell" userId="f71637d8-1f63-4a52-8dcf-c8b5f3a85ec9" providerId="ADAL" clId="{2B911066-32D1-4144-A38C-A3E7444A3321}" dt="2020-10-26T21:25:46.532" v="309" actId="732"/>
          <ac:picMkLst>
            <pc:docMk/>
            <pc:sldMk cId="2543468085" sldId="312"/>
            <ac:picMk id="6" creationId="{222C19BB-E4F5-47DB-B266-B7C8F5326DFE}"/>
          </ac:picMkLst>
        </pc:picChg>
      </pc:sldChg>
      <pc:sldChg chg="modSp">
        <pc:chgData name="Stephanie Russell" userId="f71637d8-1f63-4a52-8dcf-c8b5f3a85ec9" providerId="ADAL" clId="{2B911066-32D1-4144-A38C-A3E7444A3321}" dt="2020-10-26T21:26:30.218" v="318" actId="732"/>
        <pc:sldMkLst>
          <pc:docMk/>
          <pc:sldMk cId="3879747740" sldId="313"/>
        </pc:sldMkLst>
        <pc:picChg chg="mod modCrop">
          <ac:chgData name="Stephanie Russell" userId="f71637d8-1f63-4a52-8dcf-c8b5f3a85ec9" providerId="ADAL" clId="{2B911066-32D1-4144-A38C-A3E7444A3321}" dt="2020-10-26T21:26:30.218" v="318" actId="732"/>
          <ac:picMkLst>
            <pc:docMk/>
            <pc:sldMk cId="3879747740" sldId="313"/>
            <ac:picMk id="6" creationId="{222C19BB-E4F5-47DB-B266-B7C8F5326DFE}"/>
          </ac:picMkLst>
        </pc:picChg>
      </pc:sldChg>
      <pc:sldChg chg="modSp">
        <pc:chgData name="Stephanie Russell" userId="f71637d8-1f63-4a52-8dcf-c8b5f3a85ec9" providerId="ADAL" clId="{2B911066-32D1-4144-A38C-A3E7444A3321}" dt="2020-10-26T21:27:30.406" v="322" actId="732"/>
        <pc:sldMkLst>
          <pc:docMk/>
          <pc:sldMk cId="3733069038" sldId="314"/>
        </pc:sldMkLst>
        <pc:picChg chg="mod modCrop">
          <ac:chgData name="Stephanie Russell" userId="f71637d8-1f63-4a52-8dcf-c8b5f3a85ec9" providerId="ADAL" clId="{2B911066-32D1-4144-A38C-A3E7444A3321}" dt="2020-10-26T21:27:30.406" v="322" actId="732"/>
          <ac:picMkLst>
            <pc:docMk/>
            <pc:sldMk cId="3733069038" sldId="314"/>
            <ac:picMk id="6" creationId="{222C19BB-E4F5-47DB-B266-B7C8F5326DFE}"/>
          </ac:picMkLst>
        </pc:picChg>
      </pc:sldChg>
      <pc:sldChg chg="modSp">
        <pc:chgData name="Stephanie Russell" userId="f71637d8-1f63-4a52-8dcf-c8b5f3a85ec9" providerId="ADAL" clId="{2B911066-32D1-4144-A38C-A3E7444A3321}" dt="2020-10-26T21:26:05.265" v="313" actId="732"/>
        <pc:sldMkLst>
          <pc:docMk/>
          <pc:sldMk cId="2217409527" sldId="316"/>
        </pc:sldMkLst>
        <pc:picChg chg="mod modCrop">
          <ac:chgData name="Stephanie Russell" userId="f71637d8-1f63-4a52-8dcf-c8b5f3a85ec9" providerId="ADAL" clId="{2B911066-32D1-4144-A38C-A3E7444A3321}" dt="2020-10-26T21:26:05.265" v="313" actId="732"/>
          <ac:picMkLst>
            <pc:docMk/>
            <pc:sldMk cId="2217409527" sldId="316"/>
            <ac:picMk id="6" creationId="{222C19BB-E4F5-47DB-B266-B7C8F5326DFE}"/>
          </ac:picMkLst>
        </pc:picChg>
      </pc:sldChg>
      <pc:sldChg chg="modSp">
        <pc:chgData name="Stephanie Russell" userId="f71637d8-1f63-4a52-8dcf-c8b5f3a85ec9" providerId="ADAL" clId="{2B911066-32D1-4144-A38C-A3E7444A3321}" dt="2020-10-26T21:28:05.353" v="326" actId="732"/>
        <pc:sldMkLst>
          <pc:docMk/>
          <pc:sldMk cId="3328523623" sldId="317"/>
        </pc:sldMkLst>
        <pc:picChg chg="mod modCrop">
          <ac:chgData name="Stephanie Russell" userId="f71637d8-1f63-4a52-8dcf-c8b5f3a85ec9" providerId="ADAL" clId="{2B911066-32D1-4144-A38C-A3E7444A3321}" dt="2020-10-26T21:28:05.353" v="326" actId="732"/>
          <ac:picMkLst>
            <pc:docMk/>
            <pc:sldMk cId="3328523623" sldId="317"/>
            <ac:picMk id="6" creationId="{222C19BB-E4F5-47DB-B266-B7C8F5326DFE}"/>
          </ac:picMkLst>
        </pc:picChg>
      </pc:sldChg>
      <pc:sldChg chg="modSp">
        <pc:chgData name="Stephanie Russell" userId="f71637d8-1f63-4a52-8dcf-c8b5f3a85ec9" providerId="ADAL" clId="{2B911066-32D1-4144-A38C-A3E7444A3321}" dt="2020-10-26T21:28:44.225" v="330" actId="732"/>
        <pc:sldMkLst>
          <pc:docMk/>
          <pc:sldMk cId="1960562900" sldId="318"/>
        </pc:sldMkLst>
        <pc:picChg chg="mod modCrop">
          <ac:chgData name="Stephanie Russell" userId="f71637d8-1f63-4a52-8dcf-c8b5f3a85ec9" providerId="ADAL" clId="{2B911066-32D1-4144-A38C-A3E7444A3321}" dt="2020-10-26T21:28:44.225" v="330" actId="732"/>
          <ac:picMkLst>
            <pc:docMk/>
            <pc:sldMk cId="1960562900" sldId="318"/>
            <ac:picMk id="6" creationId="{222C19BB-E4F5-47DB-B266-B7C8F5326DFE}"/>
          </ac:picMkLst>
        </pc:picChg>
      </pc:sldChg>
      <pc:sldChg chg="addSp delSp modSp delDesignElem">
        <pc:chgData name="Stephanie Russell" userId="f71637d8-1f63-4a52-8dcf-c8b5f3a85ec9" providerId="ADAL" clId="{2B911066-32D1-4144-A38C-A3E7444A3321}" dt="2020-10-26T21:34:56.143" v="348" actId="26606"/>
        <pc:sldMkLst>
          <pc:docMk/>
          <pc:sldMk cId="1013750283" sldId="319"/>
        </pc:sldMkLst>
        <pc:spChg chg="mod">
          <ac:chgData name="Stephanie Russell" userId="f71637d8-1f63-4a52-8dcf-c8b5f3a85ec9" providerId="ADAL" clId="{2B911066-32D1-4144-A38C-A3E7444A3321}" dt="2020-10-26T21:34:56.143" v="348" actId="26606"/>
          <ac:spMkLst>
            <pc:docMk/>
            <pc:sldMk cId="1013750283" sldId="319"/>
            <ac:spMk id="2" creationId="{8F0657A3-9416-460E-A88A-95952413A0DF}"/>
          </ac:spMkLst>
        </pc:spChg>
        <pc:spChg chg="mod">
          <ac:chgData name="Stephanie Russell" userId="f71637d8-1f63-4a52-8dcf-c8b5f3a85ec9" providerId="ADAL" clId="{2B911066-32D1-4144-A38C-A3E7444A3321}" dt="2020-10-26T21:34:56.143" v="348" actId="26606"/>
          <ac:spMkLst>
            <pc:docMk/>
            <pc:sldMk cId="1013750283" sldId="319"/>
            <ac:spMk id="3" creationId="{A179C9FE-54EC-40EF-B71B-CE5BAA0BE140}"/>
          </ac:spMkLst>
        </pc:spChg>
        <pc:spChg chg="add del mod">
          <ac:chgData name="Stephanie Russell" userId="f71637d8-1f63-4a52-8dcf-c8b5f3a85ec9" providerId="ADAL" clId="{2B911066-32D1-4144-A38C-A3E7444A3321}" dt="2020-10-26T21:34:13.303" v="344" actId="478"/>
          <ac:spMkLst>
            <pc:docMk/>
            <pc:sldMk cId="1013750283" sldId="319"/>
            <ac:spMk id="5" creationId="{A3619BA9-8B40-4632-9928-8674AD5F0D34}"/>
          </ac:spMkLst>
        </pc:spChg>
        <pc:spChg chg="add">
          <ac:chgData name="Stephanie Russell" userId="f71637d8-1f63-4a52-8dcf-c8b5f3a85ec9" providerId="ADAL" clId="{2B911066-32D1-4144-A38C-A3E7444A3321}" dt="2020-10-26T21:34:56.143" v="348" actId="26606"/>
          <ac:spMkLst>
            <pc:docMk/>
            <pc:sldMk cId="1013750283" sldId="319"/>
            <ac:spMk id="8" creationId="{907EF6B7-1338-4443-8C46-6A318D952DFD}"/>
          </ac:spMkLst>
        </pc:spChg>
        <pc:spChg chg="add">
          <ac:chgData name="Stephanie Russell" userId="f71637d8-1f63-4a52-8dcf-c8b5f3a85ec9" providerId="ADAL" clId="{2B911066-32D1-4144-A38C-A3E7444A3321}" dt="2020-10-26T21:34:56.143" v="348" actId="26606"/>
          <ac:spMkLst>
            <pc:docMk/>
            <pc:sldMk cId="1013750283" sldId="319"/>
            <ac:spMk id="10" creationId="{DAAE4CDD-124C-4DCF-9584-B6033B545DD5}"/>
          </ac:spMkLst>
        </pc:spChg>
        <pc:spChg chg="add">
          <ac:chgData name="Stephanie Russell" userId="f71637d8-1f63-4a52-8dcf-c8b5f3a85ec9" providerId="ADAL" clId="{2B911066-32D1-4144-A38C-A3E7444A3321}" dt="2020-10-26T21:34:56.143" v="348" actId="26606"/>
          <ac:spMkLst>
            <pc:docMk/>
            <pc:sldMk cId="1013750283" sldId="319"/>
            <ac:spMk id="12" creationId="{081E4A58-353D-44AE-B2FC-2A74E2E400F7}"/>
          </ac:spMkLst>
        </pc:spChg>
        <pc:spChg chg="del">
          <ac:chgData name="Stephanie Russell" userId="f71637d8-1f63-4a52-8dcf-c8b5f3a85ec9" providerId="ADAL" clId="{2B911066-32D1-4144-A38C-A3E7444A3321}" dt="2020-10-26T21:34:28.911" v="346"/>
          <ac:spMkLst>
            <pc:docMk/>
            <pc:sldMk cId="1013750283" sldId="319"/>
            <ac:spMk id="21" creationId="{3CD9DF72-87A3-404E-A828-84CBF11A8303}"/>
          </ac:spMkLst>
        </pc:spChg>
        <pc:picChg chg="del">
          <ac:chgData name="Stephanie Russell" userId="f71637d8-1f63-4a52-8dcf-c8b5f3a85ec9" providerId="ADAL" clId="{2B911066-32D1-4144-A38C-A3E7444A3321}" dt="2020-10-26T21:33:59.687" v="343" actId="478"/>
          <ac:picMkLst>
            <pc:docMk/>
            <pc:sldMk cId="1013750283" sldId="319"/>
            <ac:picMk id="6" creationId="{43B9B192-BA0F-41E2-A6BB-E67ADD8F54AD}"/>
          </ac:picMkLst>
        </pc:picChg>
        <pc:cxnChg chg="del">
          <ac:chgData name="Stephanie Russell" userId="f71637d8-1f63-4a52-8dcf-c8b5f3a85ec9" providerId="ADAL" clId="{2B911066-32D1-4144-A38C-A3E7444A3321}" dt="2020-10-26T21:34:28.911" v="346"/>
          <ac:cxnSpMkLst>
            <pc:docMk/>
            <pc:sldMk cId="1013750283" sldId="319"/>
            <ac:cxnSpMk id="20" creationId="{20E3A342-4D61-4E3F-AF90-1AB42AEB96CC}"/>
          </ac:cxnSpMkLst>
        </pc:cxnChg>
      </pc:sldChg>
      <pc:sldChg chg="modSp">
        <pc:chgData name="Stephanie Russell" userId="f71637d8-1f63-4a52-8dcf-c8b5f3a85ec9" providerId="ADAL" clId="{2B911066-32D1-4144-A38C-A3E7444A3321}" dt="2020-10-26T21:37:39.187" v="361" actId="2165"/>
        <pc:sldMkLst>
          <pc:docMk/>
          <pc:sldMk cId="632276951" sldId="320"/>
        </pc:sldMkLst>
        <pc:graphicFrameChg chg="modGraphic">
          <ac:chgData name="Stephanie Russell" userId="f71637d8-1f63-4a52-8dcf-c8b5f3a85ec9" providerId="ADAL" clId="{2B911066-32D1-4144-A38C-A3E7444A3321}" dt="2020-10-26T21:37:39.187" v="361" actId="2165"/>
          <ac:graphicFrameMkLst>
            <pc:docMk/>
            <pc:sldMk cId="632276951" sldId="320"/>
            <ac:graphicFrameMk id="4" creationId="{CB12836C-BAEF-465E-9E89-D99548759FA6}"/>
          </ac:graphicFrameMkLst>
        </pc:graphicFrameChg>
      </pc:sldChg>
      <pc:sldChg chg="addSp delSp modSp">
        <pc:chgData name="Stephanie Russell" userId="f71637d8-1f63-4a52-8dcf-c8b5f3a85ec9" providerId="ADAL" clId="{2B911066-32D1-4144-A38C-A3E7444A3321}" dt="2020-10-26T21:41:27.695" v="420" actId="20577"/>
        <pc:sldMkLst>
          <pc:docMk/>
          <pc:sldMk cId="1918046072" sldId="322"/>
        </pc:sldMkLst>
        <pc:spChg chg="mod">
          <ac:chgData name="Stephanie Russell" userId="f71637d8-1f63-4a52-8dcf-c8b5f3a85ec9" providerId="ADAL" clId="{2B911066-32D1-4144-A38C-A3E7444A3321}" dt="2020-10-26T21:40:03.131" v="365" actId="26606"/>
          <ac:spMkLst>
            <pc:docMk/>
            <pc:sldMk cId="1918046072" sldId="322"/>
            <ac:spMk id="2" creationId="{0D2E86AE-2B4A-4EC8-AC53-B5AA90251212}"/>
          </ac:spMkLst>
        </pc:spChg>
        <pc:spChg chg="add mod">
          <ac:chgData name="Stephanie Russell" userId="f71637d8-1f63-4a52-8dcf-c8b5f3a85ec9" providerId="ADAL" clId="{2B911066-32D1-4144-A38C-A3E7444A3321}" dt="2020-10-26T21:41:01.241" v="394" actId="1076"/>
          <ac:spMkLst>
            <pc:docMk/>
            <pc:sldMk cId="1918046072" sldId="322"/>
            <ac:spMk id="3" creationId="{3DA0537D-E4BE-4802-9E1A-C5FD344CD84C}"/>
          </ac:spMkLst>
        </pc:spChg>
        <pc:spChg chg="add mod">
          <ac:chgData name="Stephanie Russell" userId="f71637d8-1f63-4a52-8dcf-c8b5f3a85ec9" providerId="ADAL" clId="{2B911066-32D1-4144-A38C-A3E7444A3321}" dt="2020-10-26T21:41:27.695" v="420" actId="20577"/>
          <ac:spMkLst>
            <pc:docMk/>
            <pc:sldMk cId="1918046072" sldId="322"/>
            <ac:spMk id="13" creationId="{EDD90FE2-2DE9-4216-BE16-E319AAC7416D}"/>
          </ac:spMkLst>
        </pc:spChg>
        <pc:spChg chg="del">
          <ac:chgData name="Stephanie Russell" userId="f71637d8-1f63-4a52-8dcf-c8b5f3a85ec9" providerId="ADAL" clId="{2B911066-32D1-4144-A38C-A3E7444A3321}" dt="2020-10-26T21:40:03.131" v="365" actId="26606"/>
          <ac:spMkLst>
            <pc:docMk/>
            <pc:sldMk cId="1918046072" sldId="322"/>
            <ac:spMk id="17" creationId="{B4D3D850-2041-4B7C-AED9-54DA385B14F7}"/>
          </ac:spMkLst>
        </pc:spChg>
        <pc:spChg chg="del">
          <ac:chgData name="Stephanie Russell" userId="f71637d8-1f63-4a52-8dcf-c8b5f3a85ec9" providerId="ADAL" clId="{2B911066-32D1-4144-A38C-A3E7444A3321}" dt="2020-10-26T21:40:03.131" v="365" actId="26606"/>
          <ac:spMkLst>
            <pc:docMk/>
            <pc:sldMk cId="1918046072" sldId="322"/>
            <ac:spMk id="19" creationId="{B497CCB5-5FC2-473C-AFCC-2430CEF1DF71}"/>
          </ac:spMkLst>
        </pc:spChg>
        <pc:spChg chg="del">
          <ac:chgData name="Stephanie Russell" userId="f71637d8-1f63-4a52-8dcf-c8b5f3a85ec9" providerId="ADAL" clId="{2B911066-32D1-4144-A38C-A3E7444A3321}" dt="2020-10-26T21:40:03.131" v="365" actId="26606"/>
          <ac:spMkLst>
            <pc:docMk/>
            <pc:sldMk cId="1918046072" sldId="322"/>
            <ac:spMk id="21" creationId="{599C8C75-BFDF-44E7-A028-EEB5EDD58817}"/>
          </ac:spMkLst>
        </pc:spChg>
        <pc:spChg chg="add">
          <ac:chgData name="Stephanie Russell" userId="f71637d8-1f63-4a52-8dcf-c8b5f3a85ec9" providerId="ADAL" clId="{2B911066-32D1-4144-A38C-A3E7444A3321}" dt="2020-10-26T21:40:03.131" v="365" actId="26606"/>
          <ac:spMkLst>
            <pc:docMk/>
            <pc:sldMk cId="1918046072" sldId="322"/>
            <ac:spMk id="26" creationId="{B4D3D850-2041-4B7C-AED9-54DA385B14F7}"/>
          </ac:spMkLst>
        </pc:spChg>
        <pc:spChg chg="add">
          <ac:chgData name="Stephanie Russell" userId="f71637d8-1f63-4a52-8dcf-c8b5f3a85ec9" providerId="ADAL" clId="{2B911066-32D1-4144-A38C-A3E7444A3321}" dt="2020-10-26T21:40:03.131" v="365" actId="26606"/>
          <ac:spMkLst>
            <pc:docMk/>
            <pc:sldMk cId="1918046072" sldId="322"/>
            <ac:spMk id="28" creationId="{B497CCB5-5FC2-473C-AFCC-2430CEF1DF71}"/>
          </ac:spMkLst>
        </pc:spChg>
        <pc:spChg chg="add">
          <ac:chgData name="Stephanie Russell" userId="f71637d8-1f63-4a52-8dcf-c8b5f3a85ec9" providerId="ADAL" clId="{2B911066-32D1-4144-A38C-A3E7444A3321}" dt="2020-10-26T21:40:03.131" v="365" actId="26606"/>
          <ac:spMkLst>
            <pc:docMk/>
            <pc:sldMk cId="1918046072" sldId="322"/>
            <ac:spMk id="30" creationId="{599C8C75-BFDF-44E7-A028-EEB5EDD58817}"/>
          </ac:spMkLst>
        </pc:spChg>
        <pc:picChg chg="mod">
          <ac:chgData name="Stephanie Russell" userId="f71637d8-1f63-4a52-8dcf-c8b5f3a85ec9" providerId="ADAL" clId="{2B911066-32D1-4144-A38C-A3E7444A3321}" dt="2020-10-26T21:40:03.131" v="365" actId="26606"/>
          <ac:picMkLst>
            <pc:docMk/>
            <pc:sldMk cId="1918046072" sldId="322"/>
            <ac:picMk id="6" creationId="{AD09051A-0436-485B-95D9-404F30CF89DB}"/>
          </ac:picMkLst>
        </pc:picChg>
        <pc:picChg chg="mod">
          <ac:chgData name="Stephanie Russell" userId="f71637d8-1f63-4a52-8dcf-c8b5f3a85ec9" providerId="ADAL" clId="{2B911066-32D1-4144-A38C-A3E7444A3321}" dt="2020-10-26T21:40:03.131" v="365" actId="26606"/>
          <ac:picMkLst>
            <pc:docMk/>
            <pc:sldMk cId="1918046072" sldId="322"/>
            <ac:picMk id="12" creationId="{7BA07496-487D-46E0-AA1E-09A0127DD90B}"/>
          </ac:picMkLst>
        </pc:picChg>
      </pc:sldChg>
      <pc:sldChg chg="addSp delSp modSp">
        <pc:chgData name="Stephanie Russell" userId="f71637d8-1f63-4a52-8dcf-c8b5f3a85ec9" providerId="ADAL" clId="{2B911066-32D1-4144-A38C-A3E7444A3321}" dt="2020-10-26T21:44:46.454" v="435" actId="1076"/>
        <pc:sldMkLst>
          <pc:docMk/>
          <pc:sldMk cId="822430472" sldId="323"/>
        </pc:sldMkLst>
        <pc:spChg chg="mod">
          <ac:chgData name="Stephanie Russell" userId="f71637d8-1f63-4a52-8dcf-c8b5f3a85ec9" providerId="ADAL" clId="{2B911066-32D1-4144-A38C-A3E7444A3321}" dt="2020-10-26T21:44:46.454" v="435" actId="1076"/>
          <ac:spMkLst>
            <pc:docMk/>
            <pc:sldMk cId="822430472" sldId="323"/>
            <ac:spMk id="8" creationId="{70334652-6FEA-43B3-A42C-4DBFFE35512C}"/>
          </ac:spMkLst>
        </pc:spChg>
        <pc:spChg chg="mod">
          <ac:chgData name="Stephanie Russell" userId="f71637d8-1f63-4a52-8dcf-c8b5f3a85ec9" providerId="ADAL" clId="{2B911066-32D1-4144-A38C-A3E7444A3321}" dt="2020-10-26T21:44:35.584" v="434" actId="1076"/>
          <ac:spMkLst>
            <pc:docMk/>
            <pc:sldMk cId="822430472" sldId="323"/>
            <ac:spMk id="9" creationId="{B2E08E77-DD31-4677-83DD-F58F1A49AF71}"/>
          </ac:spMkLst>
        </pc:spChg>
        <pc:picChg chg="add del mod">
          <ac:chgData name="Stephanie Russell" userId="f71637d8-1f63-4a52-8dcf-c8b5f3a85ec9" providerId="ADAL" clId="{2B911066-32D1-4144-A38C-A3E7444A3321}" dt="2020-10-26T21:43:27.200" v="425" actId="478"/>
          <ac:picMkLst>
            <pc:docMk/>
            <pc:sldMk cId="822430472" sldId="323"/>
            <ac:picMk id="4" creationId="{F9D01C83-6411-4370-9E73-290B3B2807B0}"/>
          </ac:picMkLst>
        </pc:picChg>
        <pc:picChg chg="mod modCrop">
          <ac:chgData name="Stephanie Russell" userId="f71637d8-1f63-4a52-8dcf-c8b5f3a85ec9" providerId="ADAL" clId="{2B911066-32D1-4144-A38C-A3E7444A3321}" dt="2020-10-26T21:44:23.608" v="433" actId="1076"/>
          <ac:picMkLst>
            <pc:docMk/>
            <pc:sldMk cId="822430472" sldId="323"/>
            <ac:picMk id="7" creationId="{5DF7B797-D655-4569-ADFD-77B2B6A4B628}"/>
          </ac:picMkLst>
        </pc:picChg>
        <pc:picChg chg="mod modCrop">
          <ac:chgData name="Stephanie Russell" userId="f71637d8-1f63-4a52-8dcf-c8b5f3a85ec9" providerId="ADAL" clId="{2B911066-32D1-4144-A38C-A3E7444A3321}" dt="2020-10-26T21:43:47.573" v="427" actId="732"/>
          <ac:picMkLst>
            <pc:docMk/>
            <pc:sldMk cId="822430472" sldId="323"/>
            <ac:picMk id="23" creationId="{B8B4264F-A7B6-4935-A828-264B7FD7BBDD}"/>
          </ac:picMkLst>
        </pc:picChg>
      </pc:sldChg>
    </pc:docChg>
  </pc:docChgLst>
  <pc:docChgLst>
    <pc:chgData name="Kay Mobley" userId="S::kmobley_acsd1.org#ext#@wyaitc.onmicrosoft.com::2bc411c9-e0b0-42ef-ad9e-fadd51b693a5" providerId="AD" clId="Web-{401E7764-9122-AECE-154B-DCE2258EF595}"/>
    <pc:docChg chg="modSld">
      <pc:chgData name="Kay Mobley" userId="S::kmobley_acsd1.org#ext#@wyaitc.onmicrosoft.com::2bc411c9-e0b0-42ef-ad9e-fadd51b693a5" providerId="AD" clId="Web-{401E7764-9122-AECE-154B-DCE2258EF595}" dt="2020-11-05T00:08:19.653" v="1" actId="20577"/>
      <pc:docMkLst>
        <pc:docMk/>
      </pc:docMkLst>
      <pc:sldChg chg="modSp">
        <pc:chgData name="Kay Mobley" userId="S::kmobley_acsd1.org#ext#@wyaitc.onmicrosoft.com::2bc411c9-e0b0-42ef-ad9e-fadd51b693a5" providerId="AD" clId="Web-{401E7764-9122-AECE-154B-DCE2258EF595}" dt="2020-11-05T00:08:19.653" v="0" actId="20577"/>
        <pc:sldMkLst>
          <pc:docMk/>
          <pc:sldMk cId="1061128914" sldId="256"/>
        </pc:sldMkLst>
        <pc:spChg chg="mod">
          <ac:chgData name="Kay Mobley" userId="S::kmobley_acsd1.org#ext#@wyaitc.onmicrosoft.com::2bc411c9-e0b0-42ef-ad9e-fadd51b693a5" providerId="AD" clId="Web-{401E7764-9122-AECE-154B-DCE2258EF595}" dt="2020-11-05T00:08:19.653" v="0" actId="20577"/>
          <ac:spMkLst>
            <pc:docMk/>
            <pc:sldMk cId="1061128914" sldId="256"/>
            <ac:spMk id="3" creationId="{5991144A-7334-4DE7-85DE-F01E4BC270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25FD9-A597-4B91-90FB-0C7783C0C66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708A2625-7DB1-44C1-A278-A760042D78B2}">
      <dgm:prSet/>
      <dgm:spPr/>
      <dgm:t>
        <a:bodyPr/>
        <a:lstStyle/>
        <a:p>
          <a:r>
            <a:rPr lang="en-US"/>
            <a:t>Are there any needs that plants and animals have in common?</a:t>
          </a:r>
        </a:p>
      </dgm:t>
    </dgm:pt>
    <dgm:pt modelId="{53E47262-1265-4715-819E-931C64804D2D}" type="parTrans" cxnId="{C8F157A4-9014-465F-8BCD-3B0CF1A14AA8}">
      <dgm:prSet/>
      <dgm:spPr/>
      <dgm:t>
        <a:bodyPr/>
        <a:lstStyle/>
        <a:p>
          <a:endParaRPr lang="en-US"/>
        </a:p>
      </dgm:t>
    </dgm:pt>
    <dgm:pt modelId="{789C175D-6A3C-4524-B70A-8F79DA342E1B}" type="sibTrans" cxnId="{C8F157A4-9014-465F-8BCD-3B0CF1A14AA8}">
      <dgm:prSet/>
      <dgm:spPr/>
      <dgm:t>
        <a:bodyPr/>
        <a:lstStyle/>
        <a:p>
          <a:endParaRPr lang="en-US"/>
        </a:p>
      </dgm:t>
    </dgm:pt>
    <dgm:pt modelId="{F18ADE04-35E8-450F-BC73-BC38700A6FB7}">
      <dgm:prSet/>
      <dgm:spPr>
        <a:solidFill>
          <a:srgbClr val="009392"/>
        </a:solidFill>
      </dgm:spPr>
      <dgm:t>
        <a:bodyPr/>
        <a:lstStyle/>
        <a:p>
          <a:r>
            <a:rPr lang="en-US"/>
            <a:t>Which needs are different?</a:t>
          </a:r>
        </a:p>
      </dgm:t>
    </dgm:pt>
    <dgm:pt modelId="{7094B334-3666-40A7-ADC0-9DE6C5ED29CE}" type="parTrans" cxnId="{60E36CA1-38F7-42FB-AB97-FB1DFF5715CB}">
      <dgm:prSet/>
      <dgm:spPr/>
      <dgm:t>
        <a:bodyPr/>
        <a:lstStyle/>
        <a:p>
          <a:endParaRPr lang="en-US"/>
        </a:p>
      </dgm:t>
    </dgm:pt>
    <dgm:pt modelId="{E8FF51C4-1EF9-44DC-8D1B-E32EAA3C0947}" type="sibTrans" cxnId="{60E36CA1-38F7-42FB-AB97-FB1DFF5715CB}">
      <dgm:prSet/>
      <dgm:spPr>
        <a:solidFill>
          <a:schemeClr val="bg2">
            <a:lumMod val="20000"/>
            <a:lumOff val="80000"/>
            <a:alpha val="90000"/>
          </a:schemeClr>
        </a:solidFill>
      </dgm:spPr>
      <dgm:t>
        <a:bodyPr/>
        <a:lstStyle/>
        <a:p>
          <a:endParaRPr lang="en-US"/>
        </a:p>
      </dgm:t>
    </dgm:pt>
    <dgm:pt modelId="{E974FAAD-983F-433C-860A-01126276AE7C}">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a:t>Are there any needs that plants help to meet for animals?</a:t>
          </a:r>
        </a:p>
      </dgm:t>
    </dgm:pt>
    <dgm:pt modelId="{91262EAB-0E4C-4C77-9299-964FC672BF3D}" type="parTrans" cxnId="{CC46B918-9E8D-4460-9ADC-78DD69E4F15D}">
      <dgm:prSet/>
      <dgm:spPr/>
      <dgm:t>
        <a:bodyPr/>
        <a:lstStyle/>
        <a:p>
          <a:endParaRPr lang="en-US"/>
        </a:p>
      </dgm:t>
    </dgm:pt>
    <dgm:pt modelId="{70D6C8FD-CF8E-46C3-9449-8D484513F7C7}" type="sibTrans" cxnId="{CC46B918-9E8D-4460-9ADC-78DD69E4F15D}">
      <dgm:prSet/>
      <dgm:spPr/>
      <dgm:t>
        <a:bodyPr/>
        <a:lstStyle/>
        <a:p>
          <a:endParaRPr lang="en-US"/>
        </a:p>
      </dgm:t>
    </dgm:pt>
    <dgm:pt modelId="{85D02007-822A-472A-A6C7-BC980BF755F5}">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a:t>Are there any needs that animals help to meet for plants?</a:t>
          </a:r>
        </a:p>
      </dgm:t>
    </dgm:pt>
    <dgm:pt modelId="{7598A2FB-6804-4364-9D4C-B6600CD4AECF}" type="parTrans" cxnId="{EA8A944B-8133-4B01-89A0-8A374DF66C33}">
      <dgm:prSet/>
      <dgm:spPr/>
      <dgm:t>
        <a:bodyPr/>
        <a:lstStyle/>
        <a:p>
          <a:endParaRPr lang="en-US"/>
        </a:p>
      </dgm:t>
    </dgm:pt>
    <dgm:pt modelId="{F920B7E6-EF69-4D97-B8BA-308D2BF905F0}" type="sibTrans" cxnId="{EA8A944B-8133-4B01-89A0-8A374DF66C33}">
      <dgm:prSet/>
      <dgm:spPr/>
      <dgm:t>
        <a:bodyPr/>
        <a:lstStyle/>
        <a:p>
          <a:endParaRPr lang="en-US"/>
        </a:p>
      </dgm:t>
    </dgm:pt>
    <dgm:pt modelId="{6C951C71-86C4-49B9-AFFA-8BB624567331}" type="pres">
      <dgm:prSet presAssocID="{34225FD9-A597-4B91-90FB-0C7783C0C66C}" presName="outerComposite" presStyleCnt="0">
        <dgm:presLayoutVars>
          <dgm:chMax val="5"/>
          <dgm:dir/>
          <dgm:resizeHandles val="exact"/>
        </dgm:presLayoutVars>
      </dgm:prSet>
      <dgm:spPr/>
    </dgm:pt>
    <dgm:pt modelId="{BAE18255-D87D-4402-8C36-DA2C694ECA63}" type="pres">
      <dgm:prSet presAssocID="{34225FD9-A597-4B91-90FB-0C7783C0C66C}" presName="dummyMaxCanvas" presStyleCnt="0">
        <dgm:presLayoutVars/>
      </dgm:prSet>
      <dgm:spPr/>
    </dgm:pt>
    <dgm:pt modelId="{FAEFAD6A-8F18-4C78-BD74-AE673EF34523}" type="pres">
      <dgm:prSet presAssocID="{34225FD9-A597-4B91-90FB-0C7783C0C66C}" presName="FourNodes_1" presStyleLbl="node1" presStyleIdx="0" presStyleCnt="4">
        <dgm:presLayoutVars>
          <dgm:bulletEnabled val="1"/>
        </dgm:presLayoutVars>
      </dgm:prSet>
      <dgm:spPr/>
    </dgm:pt>
    <dgm:pt modelId="{7D8B94E9-360D-405D-BA77-68054CBA03CD}" type="pres">
      <dgm:prSet presAssocID="{34225FD9-A597-4B91-90FB-0C7783C0C66C}" presName="FourNodes_2" presStyleLbl="node1" presStyleIdx="1" presStyleCnt="4">
        <dgm:presLayoutVars>
          <dgm:bulletEnabled val="1"/>
        </dgm:presLayoutVars>
      </dgm:prSet>
      <dgm:spPr/>
    </dgm:pt>
    <dgm:pt modelId="{EF633423-3E3C-4621-B9FC-4DFAA73B9519}" type="pres">
      <dgm:prSet presAssocID="{34225FD9-A597-4B91-90FB-0C7783C0C66C}" presName="FourNodes_3" presStyleLbl="node1" presStyleIdx="2" presStyleCnt="4">
        <dgm:presLayoutVars>
          <dgm:bulletEnabled val="1"/>
        </dgm:presLayoutVars>
      </dgm:prSet>
      <dgm:spPr/>
    </dgm:pt>
    <dgm:pt modelId="{4C923CA4-9203-4373-97AD-865D91F58A27}" type="pres">
      <dgm:prSet presAssocID="{34225FD9-A597-4B91-90FB-0C7783C0C66C}" presName="FourNodes_4" presStyleLbl="node1" presStyleIdx="3" presStyleCnt="4">
        <dgm:presLayoutVars>
          <dgm:bulletEnabled val="1"/>
        </dgm:presLayoutVars>
      </dgm:prSet>
      <dgm:spPr/>
    </dgm:pt>
    <dgm:pt modelId="{C73212D8-5440-4E70-82F2-AA0E31541B4C}" type="pres">
      <dgm:prSet presAssocID="{34225FD9-A597-4B91-90FB-0C7783C0C66C}" presName="FourConn_1-2" presStyleLbl="fgAccFollowNode1" presStyleIdx="0" presStyleCnt="3">
        <dgm:presLayoutVars>
          <dgm:bulletEnabled val="1"/>
        </dgm:presLayoutVars>
      </dgm:prSet>
      <dgm:spPr/>
    </dgm:pt>
    <dgm:pt modelId="{636836D6-512B-42FB-B068-F716F2C46B8B}" type="pres">
      <dgm:prSet presAssocID="{34225FD9-A597-4B91-90FB-0C7783C0C66C}" presName="FourConn_2-3" presStyleLbl="fgAccFollowNode1" presStyleIdx="1" presStyleCnt="3">
        <dgm:presLayoutVars>
          <dgm:bulletEnabled val="1"/>
        </dgm:presLayoutVars>
      </dgm:prSet>
      <dgm:spPr/>
    </dgm:pt>
    <dgm:pt modelId="{0297A3A5-564C-4BBC-998F-A7B5D9A5F16F}" type="pres">
      <dgm:prSet presAssocID="{34225FD9-A597-4B91-90FB-0C7783C0C66C}" presName="FourConn_3-4" presStyleLbl="fgAccFollowNode1" presStyleIdx="2" presStyleCnt="3">
        <dgm:presLayoutVars>
          <dgm:bulletEnabled val="1"/>
        </dgm:presLayoutVars>
      </dgm:prSet>
      <dgm:spPr/>
    </dgm:pt>
    <dgm:pt modelId="{ACF0916F-8BE1-4147-8F5C-6430DCCC66CA}" type="pres">
      <dgm:prSet presAssocID="{34225FD9-A597-4B91-90FB-0C7783C0C66C}" presName="FourNodes_1_text" presStyleLbl="node1" presStyleIdx="3" presStyleCnt="4">
        <dgm:presLayoutVars>
          <dgm:bulletEnabled val="1"/>
        </dgm:presLayoutVars>
      </dgm:prSet>
      <dgm:spPr/>
    </dgm:pt>
    <dgm:pt modelId="{5057C0E2-18DA-459C-B4F6-1CC46B002D29}" type="pres">
      <dgm:prSet presAssocID="{34225FD9-A597-4B91-90FB-0C7783C0C66C}" presName="FourNodes_2_text" presStyleLbl="node1" presStyleIdx="3" presStyleCnt="4">
        <dgm:presLayoutVars>
          <dgm:bulletEnabled val="1"/>
        </dgm:presLayoutVars>
      </dgm:prSet>
      <dgm:spPr/>
    </dgm:pt>
    <dgm:pt modelId="{B77C841E-188A-419E-946A-FE83917A3CC3}" type="pres">
      <dgm:prSet presAssocID="{34225FD9-A597-4B91-90FB-0C7783C0C66C}" presName="FourNodes_3_text" presStyleLbl="node1" presStyleIdx="3" presStyleCnt="4">
        <dgm:presLayoutVars>
          <dgm:bulletEnabled val="1"/>
        </dgm:presLayoutVars>
      </dgm:prSet>
      <dgm:spPr/>
    </dgm:pt>
    <dgm:pt modelId="{4991FBE0-8103-4702-BB3D-8FA324B2B03A}" type="pres">
      <dgm:prSet presAssocID="{34225FD9-A597-4B91-90FB-0C7783C0C66C}" presName="FourNodes_4_text" presStyleLbl="node1" presStyleIdx="3" presStyleCnt="4">
        <dgm:presLayoutVars>
          <dgm:bulletEnabled val="1"/>
        </dgm:presLayoutVars>
      </dgm:prSet>
      <dgm:spPr/>
    </dgm:pt>
  </dgm:ptLst>
  <dgm:cxnLst>
    <dgm:cxn modelId="{004B0107-C9A5-4296-AC18-BFDB127CC56B}" type="presOf" srcId="{85D02007-822A-472A-A6C7-BC980BF755F5}" destId="{4C923CA4-9203-4373-97AD-865D91F58A27}" srcOrd="0" destOrd="0" presId="urn:microsoft.com/office/officeart/2005/8/layout/vProcess5"/>
    <dgm:cxn modelId="{CC46B918-9E8D-4460-9ADC-78DD69E4F15D}" srcId="{34225FD9-A597-4B91-90FB-0C7783C0C66C}" destId="{E974FAAD-983F-433C-860A-01126276AE7C}" srcOrd="2" destOrd="0" parTransId="{91262EAB-0E4C-4C77-9299-964FC672BF3D}" sibTransId="{70D6C8FD-CF8E-46C3-9449-8D484513F7C7}"/>
    <dgm:cxn modelId="{4DBD2C29-C2AD-4023-85E2-B16DF13A687B}" type="presOf" srcId="{708A2625-7DB1-44C1-A278-A760042D78B2}" destId="{FAEFAD6A-8F18-4C78-BD74-AE673EF34523}" srcOrd="0" destOrd="0" presId="urn:microsoft.com/office/officeart/2005/8/layout/vProcess5"/>
    <dgm:cxn modelId="{FB84C93D-F42A-41E2-88ED-97A3E883BC3E}" type="presOf" srcId="{E974FAAD-983F-433C-860A-01126276AE7C}" destId="{EF633423-3E3C-4621-B9FC-4DFAA73B9519}" srcOrd="0" destOrd="0" presId="urn:microsoft.com/office/officeart/2005/8/layout/vProcess5"/>
    <dgm:cxn modelId="{EFF9F448-6CB0-448A-969C-332059A88DC0}" type="presOf" srcId="{789C175D-6A3C-4524-B70A-8F79DA342E1B}" destId="{C73212D8-5440-4E70-82F2-AA0E31541B4C}" srcOrd="0" destOrd="0" presId="urn:microsoft.com/office/officeart/2005/8/layout/vProcess5"/>
    <dgm:cxn modelId="{EA8A944B-8133-4B01-89A0-8A374DF66C33}" srcId="{34225FD9-A597-4B91-90FB-0C7783C0C66C}" destId="{85D02007-822A-472A-A6C7-BC980BF755F5}" srcOrd="3" destOrd="0" parTransId="{7598A2FB-6804-4364-9D4C-B6600CD4AECF}" sibTransId="{F920B7E6-EF69-4D97-B8BA-308D2BF905F0}"/>
    <dgm:cxn modelId="{A0F96F51-52CC-42F4-A445-DD4D24646FF9}" type="presOf" srcId="{E974FAAD-983F-433C-860A-01126276AE7C}" destId="{B77C841E-188A-419E-946A-FE83917A3CC3}" srcOrd="1" destOrd="0" presId="urn:microsoft.com/office/officeart/2005/8/layout/vProcess5"/>
    <dgm:cxn modelId="{FA6D7D74-9575-4DCC-8ED5-1444E9DD33B1}" type="presOf" srcId="{34225FD9-A597-4B91-90FB-0C7783C0C66C}" destId="{6C951C71-86C4-49B9-AFFA-8BB624567331}" srcOrd="0" destOrd="0" presId="urn:microsoft.com/office/officeart/2005/8/layout/vProcess5"/>
    <dgm:cxn modelId="{E61E4B83-B9D8-417A-BC4B-4066A3CE8ECE}" type="presOf" srcId="{70D6C8FD-CF8E-46C3-9449-8D484513F7C7}" destId="{0297A3A5-564C-4BBC-998F-A7B5D9A5F16F}" srcOrd="0" destOrd="0" presId="urn:microsoft.com/office/officeart/2005/8/layout/vProcess5"/>
    <dgm:cxn modelId="{5FAF438B-1E5C-45E0-A9DE-27C0B7BAD499}" type="presOf" srcId="{F18ADE04-35E8-450F-BC73-BC38700A6FB7}" destId="{7D8B94E9-360D-405D-BA77-68054CBA03CD}" srcOrd="0" destOrd="0" presId="urn:microsoft.com/office/officeart/2005/8/layout/vProcess5"/>
    <dgm:cxn modelId="{613CF298-830C-4380-A4A7-16F19A584CD3}" type="presOf" srcId="{85D02007-822A-472A-A6C7-BC980BF755F5}" destId="{4991FBE0-8103-4702-BB3D-8FA324B2B03A}" srcOrd="1" destOrd="0" presId="urn:microsoft.com/office/officeart/2005/8/layout/vProcess5"/>
    <dgm:cxn modelId="{60E36CA1-38F7-42FB-AB97-FB1DFF5715CB}" srcId="{34225FD9-A597-4B91-90FB-0C7783C0C66C}" destId="{F18ADE04-35E8-450F-BC73-BC38700A6FB7}" srcOrd="1" destOrd="0" parTransId="{7094B334-3666-40A7-ADC0-9DE6C5ED29CE}" sibTransId="{E8FF51C4-1EF9-44DC-8D1B-E32EAA3C0947}"/>
    <dgm:cxn modelId="{C8F157A4-9014-465F-8BCD-3B0CF1A14AA8}" srcId="{34225FD9-A597-4B91-90FB-0C7783C0C66C}" destId="{708A2625-7DB1-44C1-A278-A760042D78B2}" srcOrd="0" destOrd="0" parTransId="{53E47262-1265-4715-819E-931C64804D2D}" sibTransId="{789C175D-6A3C-4524-B70A-8F79DA342E1B}"/>
    <dgm:cxn modelId="{2AC4D3AA-0B62-4C2A-B37E-FB1A6109F75B}" type="presOf" srcId="{F18ADE04-35E8-450F-BC73-BC38700A6FB7}" destId="{5057C0E2-18DA-459C-B4F6-1CC46B002D29}" srcOrd="1" destOrd="0" presId="urn:microsoft.com/office/officeart/2005/8/layout/vProcess5"/>
    <dgm:cxn modelId="{283015BD-EE7E-4B3E-BE27-3236149770B1}" type="presOf" srcId="{708A2625-7DB1-44C1-A278-A760042D78B2}" destId="{ACF0916F-8BE1-4147-8F5C-6430DCCC66CA}" srcOrd="1" destOrd="0" presId="urn:microsoft.com/office/officeart/2005/8/layout/vProcess5"/>
    <dgm:cxn modelId="{054A5CE2-984A-4E1B-91AC-AA7913817859}" type="presOf" srcId="{E8FF51C4-1EF9-44DC-8D1B-E32EAA3C0947}" destId="{636836D6-512B-42FB-B068-F716F2C46B8B}" srcOrd="0" destOrd="0" presId="urn:microsoft.com/office/officeart/2005/8/layout/vProcess5"/>
    <dgm:cxn modelId="{4589585B-D5E5-44A1-A4CC-44C8F66399A4}" type="presParOf" srcId="{6C951C71-86C4-49B9-AFFA-8BB624567331}" destId="{BAE18255-D87D-4402-8C36-DA2C694ECA63}" srcOrd="0" destOrd="0" presId="urn:microsoft.com/office/officeart/2005/8/layout/vProcess5"/>
    <dgm:cxn modelId="{3BF7A9B2-DDA3-41D7-A8DC-9B72DCEFB637}" type="presParOf" srcId="{6C951C71-86C4-49B9-AFFA-8BB624567331}" destId="{FAEFAD6A-8F18-4C78-BD74-AE673EF34523}" srcOrd="1" destOrd="0" presId="urn:microsoft.com/office/officeart/2005/8/layout/vProcess5"/>
    <dgm:cxn modelId="{B1091FCE-3D2B-4F7B-B177-76A111011635}" type="presParOf" srcId="{6C951C71-86C4-49B9-AFFA-8BB624567331}" destId="{7D8B94E9-360D-405D-BA77-68054CBA03CD}" srcOrd="2" destOrd="0" presId="urn:microsoft.com/office/officeart/2005/8/layout/vProcess5"/>
    <dgm:cxn modelId="{9D4E6C4C-0326-4302-B4DC-6E32ACB421D3}" type="presParOf" srcId="{6C951C71-86C4-49B9-AFFA-8BB624567331}" destId="{EF633423-3E3C-4621-B9FC-4DFAA73B9519}" srcOrd="3" destOrd="0" presId="urn:microsoft.com/office/officeart/2005/8/layout/vProcess5"/>
    <dgm:cxn modelId="{5B3A3ABF-C5E8-446A-B1D5-BCE17E5D658C}" type="presParOf" srcId="{6C951C71-86C4-49B9-AFFA-8BB624567331}" destId="{4C923CA4-9203-4373-97AD-865D91F58A27}" srcOrd="4" destOrd="0" presId="urn:microsoft.com/office/officeart/2005/8/layout/vProcess5"/>
    <dgm:cxn modelId="{8E6D6CC6-3983-4CB4-818B-E55C24789B95}" type="presParOf" srcId="{6C951C71-86C4-49B9-AFFA-8BB624567331}" destId="{C73212D8-5440-4E70-82F2-AA0E31541B4C}" srcOrd="5" destOrd="0" presId="urn:microsoft.com/office/officeart/2005/8/layout/vProcess5"/>
    <dgm:cxn modelId="{78F977B0-F75F-4D6C-8AB3-FA401974D386}" type="presParOf" srcId="{6C951C71-86C4-49B9-AFFA-8BB624567331}" destId="{636836D6-512B-42FB-B068-F716F2C46B8B}" srcOrd="6" destOrd="0" presId="urn:microsoft.com/office/officeart/2005/8/layout/vProcess5"/>
    <dgm:cxn modelId="{8746DD67-DEBD-49FA-8DF9-5D717B70BAEC}" type="presParOf" srcId="{6C951C71-86C4-49B9-AFFA-8BB624567331}" destId="{0297A3A5-564C-4BBC-998F-A7B5D9A5F16F}" srcOrd="7" destOrd="0" presId="urn:microsoft.com/office/officeart/2005/8/layout/vProcess5"/>
    <dgm:cxn modelId="{77FE1318-877D-4F3E-9A3F-1262098DC4D5}" type="presParOf" srcId="{6C951C71-86C4-49B9-AFFA-8BB624567331}" destId="{ACF0916F-8BE1-4147-8F5C-6430DCCC66CA}" srcOrd="8" destOrd="0" presId="urn:microsoft.com/office/officeart/2005/8/layout/vProcess5"/>
    <dgm:cxn modelId="{A9389618-9A0E-4BBD-B5C2-DB61A56DB559}" type="presParOf" srcId="{6C951C71-86C4-49B9-AFFA-8BB624567331}" destId="{5057C0E2-18DA-459C-B4F6-1CC46B002D29}" srcOrd="9" destOrd="0" presId="urn:microsoft.com/office/officeart/2005/8/layout/vProcess5"/>
    <dgm:cxn modelId="{5657D785-9AC4-42EF-AC10-9BCE5788DC55}" type="presParOf" srcId="{6C951C71-86C4-49B9-AFFA-8BB624567331}" destId="{B77C841E-188A-419E-946A-FE83917A3CC3}" srcOrd="10" destOrd="0" presId="urn:microsoft.com/office/officeart/2005/8/layout/vProcess5"/>
    <dgm:cxn modelId="{E54A8F64-2D38-40C3-8CF8-0076BC551A6D}" type="presParOf" srcId="{6C951C71-86C4-49B9-AFFA-8BB624567331}" destId="{4991FBE0-8103-4702-BB3D-8FA324B2B03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FAD6A-8F18-4C78-BD74-AE673EF34523}">
      <dsp:nvSpPr>
        <dsp:cNvPr id="0" name=""/>
        <dsp:cNvSpPr/>
      </dsp:nvSpPr>
      <dsp:spPr>
        <a:xfrm>
          <a:off x="0" y="0"/>
          <a:ext cx="8412480" cy="9586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Are there any needs that plants and animals have in common?</a:t>
          </a:r>
        </a:p>
      </dsp:txBody>
      <dsp:txXfrm>
        <a:off x="28078" y="28078"/>
        <a:ext cx="7297009" cy="902499"/>
      </dsp:txXfrm>
    </dsp:sp>
    <dsp:sp modelId="{7D8B94E9-360D-405D-BA77-68054CBA03CD}">
      <dsp:nvSpPr>
        <dsp:cNvPr id="0" name=""/>
        <dsp:cNvSpPr/>
      </dsp:nvSpPr>
      <dsp:spPr>
        <a:xfrm>
          <a:off x="704545" y="1132956"/>
          <a:ext cx="8412480" cy="958655"/>
        </a:xfrm>
        <a:prstGeom prst="roundRect">
          <a:avLst>
            <a:gd name="adj" fmla="val 10000"/>
          </a:avLst>
        </a:prstGeom>
        <a:solidFill>
          <a:srgbClr val="0093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Which needs are different?</a:t>
          </a:r>
        </a:p>
      </dsp:txBody>
      <dsp:txXfrm>
        <a:off x="732623" y="1161034"/>
        <a:ext cx="7028652" cy="902499"/>
      </dsp:txXfrm>
    </dsp:sp>
    <dsp:sp modelId="{EF633423-3E3C-4621-B9FC-4DFAA73B9519}">
      <dsp:nvSpPr>
        <dsp:cNvPr id="0" name=""/>
        <dsp:cNvSpPr/>
      </dsp:nvSpPr>
      <dsp:spPr>
        <a:xfrm>
          <a:off x="1398574" y="2265912"/>
          <a:ext cx="8412480" cy="958655"/>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Are there any needs that plants help to meet for animals?</a:t>
          </a:r>
        </a:p>
      </dsp:txBody>
      <dsp:txXfrm>
        <a:off x="1426652" y="2293990"/>
        <a:ext cx="7039168" cy="902499"/>
      </dsp:txXfrm>
    </dsp:sp>
    <dsp:sp modelId="{4C923CA4-9203-4373-97AD-865D91F58A27}">
      <dsp:nvSpPr>
        <dsp:cNvPr id="0" name=""/>
        <dsp:cNvSpPr/>
      </dsp:nvSpPr>
      <dsp:spPr>
        <a:xfrm>
          <a:off x="2103119" y="3398868"/>
          <a:ext cx="8412480" cy="958655"/>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Are there any needs that animals help to meet for plants?</a:t>
          </a:r>
        </a:p>
      </dsp:txBody>
      <dsp:txXfrm>
        <a:off x="2131197" y="3426946"/>
        <a:ext cx="7028652" cy="902499"/>
      </dsp:txXfrm>
    </dsp:sp>
    <dsp:sp modelId="{C73212D8-5440-4E70-82F2-AA0E31541B4C}">
      <dsp:nvSpPr>
        <dsp:cNvPr id="0" name=""/>
        <dsp:cNvSpPr/>
      </dsp:nvSpPr>
      <dsp:spPr>
        <a:xfrm>
          <a:off x="7789354" y="734242"/>
          <a:ext cx="623125" cy="62312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29557" y="734242"/>
        <a:ext cx="342719" cy="468902"/>
      </dsp:txXfrm>
    </dsp:sp>
    <dsp:sp modelId="{636836D6-512B-42FB-B068-F716F2C46B8B}">
      <dsp:nvSpPr>
        <dsp:cNvPr id="0" name=""/>
        <dsp:cNvSpPr/>
      </dsp:nvSpPr>
      <dsp:spPr>
        <a:xfrm>
          <a:off x="8493899" y="1867199"/>
          <a:ext cx="623125" cy="623125"/>
        </a:xfrm>
        <a:prstGeom prst="downArrow">
          <a:avLst>
            <a:gd name="adj1" fmla="val 55000"/>
            <a:gd name="adj2" fmla="val 45000"/>
          </a:avLst>
        </a:prstGeom>
        <a:solidFill>
          <a:schemeClr val="bg2">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34102" y="1867199"/>
        <a:ext cx="342719" cy="468902"/>
      </dsp:txXfrm>
    </dsp:sp>
    <dsp:sp modelId="{0297A3A5-564C-4BBC-998F-A7B5D9A5F16F}">
      <dsp:nvSpPr>
        <dsp:cNvPr id="0" name=""/>
        <dsp:cNvSpPr/>
      </dsp:nvSpPr>
      <dsp:spPr>
        <a:xfrm>
          <a:off x="9187928" y="3000155"/>
          <a:ext cx="623125" cy="623125"/>
        </a:xfrm>
        <a:prstGeom prst="downArrow">
          <a:avLst>
            <a:gd name="adj1" fmla="val 55000"/>
            <a:gd name="adj2" fmla="val 45000"/>
          </a:avLst>
        </a:prstGeom>
        <a:solidFill>
          <a:schemeClr val="accent5">
            <a:tint val="40000"/>
            <a:alpha val="90000"/>
            <a:hueOff val="-8768831"/>
            <a:satOff val="92981"/>
            <a:lumOff val="1170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328131" y="3000155"/>
        <a:ext cx="342719" cy="4689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4:46.177"/>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6744 8620,'-2'-5,"1"2,-1-1,0 0,0 0,0 0,0 1,-1-1,1 1,-1 0,0 0,0 0,0 0,-2-1,-4-4,-31-31,-2 2,-28-16,21 15,-8-5,-1 4,-1 2,-3 2,-1 3,-19-4,-24-9,-79-33,-59-10,-188-64,1-22,320 124,2-5,3-5,-13-15,-26-18,-568-354,517 341,-21 0,-186-100,267 126,-412-237,433 254,-198-119,136 68,-172-115,69 9,133 101,72 63,-4 3,-1 5,-53-23,115 62,1-1,0 0,1-1,-1-1,2 0,0-2,1 1,0-2,-11-15,28-16,-3 15,1 1,1-1,2 0,1 1,2 0,1 1,1-1,8-15,117-248,-63 143,35-59,13-1,39-74,56-75,-158 272,207-390,-137 237,238-408,-197 304,-49 95,-36 89,96-198,-131 271,-32 62,-1 0,-1-1,-2-1,2-6,-12 26,1 0,-1 0,0 0,-1 0,0-2,3-20,-2 26,0 0,1 0,0 0,-1 1,1-1,0 0,0 1,1-1,-1 1,1 0,-1 0,1 0,0-1,6-4,1-2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00.5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12921 8526,'-22'-19,"-101"-71,-122-67,-145-58,1 32,-45-24,-263-229,292 173,-14 24,290 175,-51-27,-41-34,11-6,-433-279,530 331,-75-49,-272-178,141 88,-140-109,-149-135,184 145,220 166,-49-35,-116-87,-480-341,735 536,-306-202,-271-192,51 32,560 389,-372-234,35 23,106 48,42 27,131 95,-19-23,-141-112,233 188,50 31,0 0,1-2,0 1,0-2,-9-9,10 5,5 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38.41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6903,'0'62,"31"-64,-17 2,0-2,0 0,0 0,0-1,-1-1,1 0,-1-1,0-1,0 0,-1 0,6-5,22-16,-2-1,27-27,11-7,289-225,-306 236,22-27,-21 20,12-7,33-18,-21 17,34-36,138-150,-134 140,-12 12,-36 34,63-43,-3 4,205-190,-279 242,114-89,46-20,-161 119,100-75,63-45,37-25,78-82,-200 161,-3 3,22-19,9-9,-123 97,-2-3,27-35,-37 40,-4 5,-2-1,-1-1,13-24,157-341,-135 273,-18 27,-4-2,1-23,28-77,139-313,-169 428,28-78,30-69,37-91,-80 191,-10 41,24-38,13-26,-63 108,-13 38,1 0,1 0,-1 0,1 0,4-6,-2 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5:10.255"/>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6517 8666,'0'0,"0"0,0 0,0 0,0 0,0 0,0 0,0 0,0 0,0 0,0 0,-10-18,-3 2,0 1,-2 0,1 1,-2 0,-16-10,-22-12,-15-5,7 4,-280-155,93 56,-146-71,1 1,-742-398,843 457,-21-29,-3-18,0-20,46 29,-7 13,-105-40,154 87,5-10,-45-46,136 76,6-5,-32-42,46 44,-40-28,146 130,0 1,0-1,0 1,-1 1,1-1,-1 1,0 1,-8-3,13 5,1 0,-1 0,1 0,-1 0,1 0,-1-1,1 1,0-1,0 0,0 0,0 1,0-1,0-1,0 1,0 0,1 0,-1-1,1 1,0-1,0 1,0-1,0 1,0-1,0 0,1 1,0-1,-1 0,1 0,0 1,0-2,0-11,1 0,0 0,2-1,-1 1,2-1,13-52,3 0,3 2,26-51,105-188,-61 127,273-537,-210 377,0-44,6-14,-49 143,47-114,32-125,-33 100,-111 286,-24 56,-3-2,16-54,-34 96,0 0,1 0,0 1,0-1,1 1,0 0,2-1,0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00.5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12921 8526,'-22'-19,"-101"-71,-122-67,-145-58,1 32,-45-24,-263-229,292 173,-14 24,290 175,-51-27,-41-34,11-6,-433-279,530 331,-75-49,-272-178,141 88,-140-109,-149-135,184 145,220 166,-49-35,-116-87,-480-341,735 536,-306-202,-271-192,51 32,560 389,-372-234,35 23,106 48,42 27,131 95,-19-23,-141-112,233 188,50 31,0 0,1-2,0 1,0-2,-9-9,10 5,5 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38.41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6903,'0'62,"31"-64,-17 2,0-2,0 0,0 0,0-1,-1-1,1 0,-1-1,0-1,0 0,-1 0,6-5,22-16,-2-1,27-27,11-7,289-225,-306 236,22-27,-21 20,12-7,33-18,-21 17,34-36,138-150,-134 140,-12 12,-36 34,63-43,-3 4,205-190,-279 242,114-89,46-20,-161 119,100-75,63-45,37-25,78-82,-200 161,-3 3,22-19,9-9,-123 97,-2-3,27-35,-37 40,-4 5,-2-1,-1-1,13-24,157-341,-135 273,-18 27,-4-2,1-23,28-77,139-313,-169 428,28-78,30-69,37-91,-80 191,-10 41,24-38,13-26,-63 108,-13 38,1 0,1 0,-1 0,1 0,4-6,-2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3:25.91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9590 8789,'-44'-6,"18"-4,0-2,1 0,0-2,1 0,-2-4,-53-30,-191-98,121 68,-149-53,86 52,60 24,-13-15,-88-50,-119-54,-372-140,-393-141,939 373,-483-176,457 176,-154-61,-203-73,450 172,-28-10,-7-11,-94-35,183 73,-115-47,32 13,-52-9,-121-39,78 24,28 4,40 13,54 25,-147-51,177 55,-67-38,155 69,-168-78,176 83,-1 1,1 0,-1 1,0-1,0 2,0-1,0 1,0 0,-2 1,8-2,0 0,0 1,0-1,0 0,-1 0,1 0,1 0,-1 0,0-1,0 1,0 0,1-1,-1 0,1 1,-1-1,1 0,0 0,-1 1,1-1,0-1,-21-41,9 2,1-1,3-1,2 0,1 0,2-12,-7-46,-22-220,13-19,16-288,5 352,12-39,26-112,-14 168,21-395,-31 439,-1 29,0-9,4-143,-10 177,-1-15,-7 77,0 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5:22.245"/>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6654 8769,'20'-6,"-9"3,-1-1,-10 3,0 1,0-1,0 1,0 0,0-1,0 1,0-1,-1 1,1-1,0 1,0 0,0-1,0 1,-1-1,1 1,0 0,0-1,-1 1,1 0,0-1,-1 1,1 0,0-1,-1 1,1 0,-1 0,-24-22,-2 1,-1 1,0 2,-1 0,-15-5,2 1,-52-27,-1 5,-30-7,-201-61,33 11,109 27,-93-56,-168-108,405 216,-146-87,5-9,-37-39,-316-207,-22 37,-444-252,804 465,-98-61,164 91,-23-26,-391-275,345 234,168 127,-14-9,-2 3,-1 1,-35-14,36 26,39 14,0 1,0-1,0 0,1-1,-8-4,13 6,-1 0,0 0,1-1,-1 1,1-1,-1 0,1 0,0 0,1 0,-1 0,0 0,1 0,0-1,-1 1,1 0,0-3,-2-18,0 0,2 0,1 0,1 0,0 0,2 0,4-13,8-37,3 1,3 0,16-34,97-209,-112 268,78-163,94-140,-73 129,82-214,52-125,-206 449,99-234,32-56,-117 265,281-592,-320 677,19-40,21-70,-55 130,-7 23,1 0,0 0,0 0,0 1,1-1,1 1,-1 0,1 0,1 0,2-3,3 0,-1 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00.5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12921 8526,'-22'-19,"-101"-71,-122-67,-145-58,1 32,-45-24,-263-229,292 173,-14 24,290 175,-51-27,-41-34,11-6,-433-279,530 331,-75-49,-272-178,141 88,-140-109,-149-135,184 145,220 166,-49-35,-116-87,-480-341,735 536,-306-202,-271-192,51 32,560 389,-372-234,35 23,106 48,42 27,131 95,-19-23,-141-112,233 188,50 31,0 0,1-2,0 1,0-2,-9-9,10 5,5 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38.41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6903,'0'62,"31"-64,-17 2,0-2,0 0,0 0,0-1,-1-1,1 0,-1-1,0-1,0 0,-1 0,6-5,22-16,-2-1,27-27,11-7,289-225,-306 236,22-27,-21 20,12-7,33-18,-21 17,34-36,138-150,-134 140,-12 12,-36 34,63-43,-3 4,205-190,-279 242,114-89,46-20,-161 119,100-75,63-45,37-25,78-82,-200 161,-3 3,22-19,9-9,-123 97,-2-3,27-35,-37 40,-4 5,-2-1,-1-1,13-24,157-341,-135 273,-18 27,-4-2,1-23,28-77,139-313,-169 428,28-78,30-69,37-91,-80 191,-10 41,24-38,13-26,-63 108,-13 38,1 0,1 0,-1 0,1 0,4-6,-2 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3:25.91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9590 8789,'-44'-6,"18"-4,0-2,1 0,0-2,1 0,-2-4,-53-30,-191-98,121 68,-149-53,86 52,60 24,-13-15,-88-50,-119-54,-372-140,-393-141,939 373,-483-176,457 176,-154-61,-203-73,450 172,-28-10,-7-11,-94-35,183 73,-115-47,32 13,-52-9,-121-39,78 24,28 4,40 13,54 25,-147-51,177 55,-67-38,155 69,-168-78,176 83,-1 1,1 0,-1 1,0-1,0 2,0-1,0 1,0 0,-2 1,8-2,0 0,0 1,0-1,0 0,-1 0,1 0,1 0,-1 0,0-1,0 1,0 0,1-1,-1 0,1 1,-1-1,1 0,0 0,-1 1,1-1,0-1,-21-41,9 2,1-1,3-1,2 0,1 0,2-12,-7-46,-22-220,13-19,16-288,5 352,12-39,26-112,-14 168,21-395,-31 439,-1 29,0-9,4-143,-10 177,-1-15,-7 77,0 96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5:22.245"/>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6654 8769,'20'-6,"-9"3,-1-1,-10 3,0 1,0-1,0 1,0 0,0-1,0 1,0-1,-1 1,1-1,0 1,0 0,0-1,0 1,-1-1,1 1,0 0,0-1,-1 1,1 0,0-1,-1 1,1 0,0-1,-1 1,1 0,-1 0,-24-22,-2 1,-1 1,0 2,-1 0,-15-5,2 1,-52-27,-1 5,-30-7,-201-61,33 11,109 27,-93-56,-168-108,405 216,-146-87,5-9,-37-39,-316-207,-22 37,-444-252,804 465,-98-61,164 91,-23-26,-391-275,345 234,168 127,-14-9,-2 3,-1 1,-35-14,36 26,39 14,0 1,0-1,0 0,1-1,-8-4,13 6,-1 0,0 0,1-1,-1 1,1-1,-1 0,1 0,0 0,1 0,-1 0,0 0,1 0,0-1,-1 1,1 0,0-3,-2-18,0 0,2 0,1 0,1 0,0 0,2 0,4-13,8-37,3 1,3 0,16-34,97-209,-112 268,78-163,94-140,-73 129,82-214,52-125,-206 449,99-234,32-56,-117 265,281-592,-320 677,19-40,21-70,-55 130,-7 23,1 0,0 0,0 0,0 1,1-1,1 1,-1 0,1 0,1 0,2-3,3 0,-1 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6:07.145"/>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2958 9620,'0'0,"0"0,0 0,0 0,0 0,0 0,0 0,0 0,-9-7,-28-19,1-1,2-2,-18-20,0-6,3-2,2-2,0-7,-33-42,-43-56,40 50,-61-61,-102-124,23 32,113 139,-26-20,57 63,-28-43,-49-78,-83-151,-48-91,228 359,-43-49,58 80,2-1,-15-30,42 62,-1 1,-1 0,-2 1,-1 1,0 1,-10-6,19 16,0-1,0 0,1-1,1 0,0 0,1-1,-5-14,13 30,-1-3,-1-1,0 1,-1 0,1 0,0 1,-1-1,-2-2,-12-15,6-19,8 21,0 1,1-1,0 1,2-1,0 0,2-12,0-20,-2-55,-1-29,6 0,12-60,14-94,-16 119,10-17,37-265,4-14,-24 186,45-420,-57 442,43-193,-12 94,-9 26,-2 23,-11-31,-22-42,-17 372,-1-1,1 0,1 0,0-1,0 1,2-7,0 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00.5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12921 8526,'-22'-19,"-101"-71,-122-67,-145-58,1 32,-45-24,-263-229,292 173,-14 24,290 175,-51-27,-41-34,11-6,-433-279,530 331,-75-49,-272-178,141 88,-140-109,-149-135,184 145,220 166,-49-35,-116-87,-480-341,735 536,-306-202,-271-192,51 32,560 389,-372-234,35 23,106 48,42 27,131 95,-19-23,-141-112,233 188,50 31,0 0,1-2,0 1,0-2,-9-9,10 5,5 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38.41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6903,'0'62,"31"-64,-17 2,0-2,0 0,0 0,0-1,-1-1,1 0,-1-1,0-1,0 0,-1 0,6-5,22-16,-2-1,27-27,11-7,289-225,-306 236,22-27,-21 20,12-7,33-18,-21 17,34-36,138-150,-134 140,-12 12,-36 34,63-43,-3 4,205-190,-279 242,114-89,46-20,-161 119,100-75,63-45,37-25,78-82,-200 161,-3 3,22-19,9-9,-123 97,-2-3,27-35,-37 40,-4 5,-2-1,-1-1,13-24,157-341,-135 273,-18 27,-4-2,1-23,28-77,139-313,-169 428,28-78,30-69,37-91,-80 191,-10 41,24-38,13-26,-63 108,-13 38,1 0,1 0,-1 0,1 0,4-6,-2 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3:25.91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9590 8789,'-44'-6,"18"-4,0-2,1 0,0-2,1 0,-2-4,-53-30,-191-98,121 68,-149-53,86 52,60 24,-13-15,-88-50,-119-54,-372-140,-393-141,939 373,-483-176,457 176,-154-61,-203-73,450 172,-28-10,-7-11,-94-35,183 73,-115-47,32 13,-52-9,-121-39,78 24,28 4,40 13,54 25,-147-51,177 55,-67-38,155 69,-168-78,176 83,-1 1,1 0,-1 1,0-1,0 2,0-1,0 1,0 0,-2 1,8-2,0 0,0 1,0-1,0 0,-1 0,1 0,1 0,-1 0,0-1,0 1,0 0,1-1,-1 0,1 1,-1-1,1 0,0 0,-1 1,1-1,0-1,-21-41,9 2,1-1,3-1,2 0,1 0,2-12,-7-46,-22-220,13-19,16-288,5 352,12-39,26-112,-14 168,21-395,-31 439,-1 29,0-9,4-143,-10 177,-1-15,-7 77,0 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5:22.245"/>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6654 8769,'20'-6,"-9"3,-1-1,-10 3,0 1,0-1,0 1,0 0,0-1,0 1,0-1,-1 1,1-1,0 1,0 0,0-1,0 1,-1-1,1 1,0 0,0-1,-1 1,1 0,0-1,-1 1,1 0,0-1,-1 1,1 0,-1 0,-24-22,-2 1,-1 1,0 2,-1 0,-15-5,2 1,-52-27,-1 5,-30-7,-201-61,33 11,109 27,-93-56,-168-108,405 216,-146-87,5-9,-37-39,-316-207,-22 37,-444-252,804 465,-98-61,164 91,-23-26,-391-275,345 234,168 127,-14-9,-2 3,-1 1,-35-14,36 26,39 14,0 1,0-1,0 0,1-1,-8-4,13 6,-1 0,0 0,1-1,-1 1,1-1,-1 0,1 0,0 0,1 0,-1 0,0 0,1 0,0-1,-1 1,1 0,0-3,-2-18,0 0,2 0,1 0,1 0,0 0,2 0,4-13,8-37,3 1,3 0,16-34,97-209,-112 268,78-163,94-140,-73 129,82-214,52-125,-206 449,99-234,32-56,-117 265,281-592,-320 677,19-40,21-70,-55 130,-7 23,1 0,0 0,0 0,0 1,1-1,1 1,-1 0,1 0,1 0,2-3,3 0,-1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6:07.145"/>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2958 9620,'0'0,"0"0,0 0,0 0,0 0,0 0,0 0,0 0,-9-7,-28-19,1-1,2-2,-18-20,0-6,3-2,2-2,0-7,-33-42,-43-56,40 50,-61-61,-102-124,23 32,113 139,-26-20,57 63,-28-43,-49-78,-83-151,-48-91,228 359,-43-49,58 80,2-1,-15-30,42 62,-1 1,-1 0,-2 1,-1 1,0 1,-10-6,19 16,0-1,0 0,1-1,1 0,0 0,1-1,-5-14,13 30,-1-3,-1-1,0 1,-1 0,1 0,0 1,-1-1,-2-2,-12-15,6-19,8 21,0 1,1-1,0 1,2-1,0 0,2-12,0-20,-2-55,-1-29,6 0,12-60,14-94,-16 119,10-17,37-265,4-14,-24 186,45-420,-57 442,43-193,-12 94,-9 26,-2 23,-11-31,-22-42,-17 372,-1-1,1 0,1 0,0-1,0 1,2-7,0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00.5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12921 8526,'-22'-19,"-101"-71,-122-67,-145-58,1 32,-45-24,-263-229,292 173,-14 24,290 175,-51-27,-41-34,11-6,-433-279,530 331,-75-49,-272-178,141 88,-140-109,-149-135,184 145,220 166,-49-35,-116-87,-480-341,735 536,-306-202,-271-192,51 32,560 389,-372-234,35 23,106 48,42 27,131 95,-19-23,-141-112,233 188,50 31,0 0,1-2,0 1,0-2,-9-9,10 5,5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0:22.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14705 8692,'0'0,"0"0,0 0,0 0,0 0,0 0,0 0,0 0,0 0,0 0,0-18,2-69,6-32,0-13,-8-102,-2 94,10-190,-1-9,-5 232,5 1,18-91,-11 85,-5-1,-4-22,3 13,6-9,-1 15,-3-37,-9 18,7-177,-2 198,9-295,0 51,0 13,1 93,-1 25,-7 26,29-174,-24 261,-4-72,-5 68,16-547,-20-6,-1 668,1 0,-1 0,1 0,-1 1,0-1,0 0,0 1,-1-1,1 1,-1-1,1 1,-1 0,0-1,0 1,-31-31,24 24,-2 0,0 1,0 0,0 1,-1 1,0-1,0 2,-1 0,0 0,1 1,-2 1,1 0,0 0,-11 1,-27-2,0 3,0 2,-1 3,25-3,-506 34,-52-9,-2-29,204-13,92 3,-176-14,-68-29,-699-116,566 76,139 17,189 27,16 0,0 0,-91 6,-1054-91,1046 86,121 14,180 23,-821-71,402 49,1-22,69 7,-408-44,411 34,91 10,-141-22,454 66,-1 4,0 2,-23 4,87-3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1:20.8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3618 8879,'0'0,"0"0,0 0,0 0,15-23,-15 13,0 1,-1-1,0 0,0 0,-1 1,0-1,-1 1,0-1,-10-24,-10-19,-3-7,1-8,2 3,-3 1,-27-46,-228-445,257 506,-44-107,-13-27,27 63,-38-124,55 142,-64-138,18 49,-73-154,-9-21,115 232,-13-31,-18-24,-32-69,12 24,-50-125,35 77,7 42,-64-150,-124-279,123 287,-81-248,183 423,-12-82,-44-149,104 361,-97-269,102 299,-9-13,7 19,-8-30,8-8,10 33,4 3,7 38,0 0,-1 1,1-1,-1 0,0 0,-1 1,1-1,-1 1,0-1,0 1,0-1,0 1,-1 0,0 0,0 0,-3-3,1 2,0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20:52:00.56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12921 8526,'-22'-19,"-101"-71,-122-67,-145-58,1 32,-45-24,-263-229,292 173,-14 24,290 175,-51-27,-41-34,11-6,-433-279,530 331,-75-49,-272-178,141 88,-140-109,-149-135,184 145,220 166,-49-35,-116-87,-480-341,735 536,-306-202,-271-192,51 32,560 389,-372-234,35 23,106 48,42 27,131 95,-19-23,-141-112,233 188,50 31,0 0,1-2,0 1,0-2,-9-9,10 5,5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of the lesson will be a link to </a:t>
            </a:r>
            <a:r>
              <a:rPr lang="en-US" sz="1200" kern="1200" dirty="0">
                <a:solidFill>
                  <a:schemeClr val="tx1"/>
                </a:solidFill>
                <a:effectLst/>
                <a:latin typeface="+mn-lt"/>
                <a:ea typeface="+mn-ea"/>
                <a:cs typeface="+mn-cs"/>
              </a:rPr>
              <a:t>the website where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420508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314936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359711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2711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261936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101592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375865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a:t>
            </a:r>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2347355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To begin, complete the “Animal Needs” column. You will also want to record the other needs that animals have, if students don’t bring them up:  water, food, shelter, air (oxygen), and to reproduce (to continue the species). You will return to the “Plant Needs” column after watching a video (next slide). </a:t>
            </a:r>
          </a:p>
        </p:txBody>
      </p:sp>
      <p:sp>
        <p:nvSpPr>
          <p:cNvPr id="4" name="Slide Number Placeholder 3"/>
          <p:cNvSpPr>
            <a:spLocks noGrp="1"/>
          </p:cNvSpPr>
          <p:nvPr>
            <p:ph type="sldNum" sz="quarter" idx="5"/>
          </p:nvPr>
        </p:nvSpPr>
        <p:spPr/>
        <p:txBody>
          <a:bodyPr/>
          <a:lstStyle/>
          <a:p>
            <a:fld id="{261EA0F9-77DD-4C5F-8982-E8E1BC702F09}" type="slidenum">
              <a:rPr lang="en-US" smtClean="0"/>
              <a:t>20</a:t>
            </a:fld>
            <a:endParaRPr lang="en-US"/>
          </a:p>
        </p:txBody>
      </p:sp>
    </p:spTree>
    <p:extLst>
      <p:ext uri="{BB962C8B-B14F-4D97-AF65-F5344CB8AC3E}">
        <p14:creationId xmlns:p14="http://schemas.microsoft.com/office/powerpoint/2010/main" val="42787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a:t>
            </a:r>
          </a:p>
          <a:p>
            <a:r>
              <a:rPr lang="en-US" dirty="0"/>
              <a:t>After watching the video, proceed to the next slide to fill in the “Plant Needs” column.</a:t>
            </a:r>
          </a:p>
        </p:txBody>
      </p:sp>
      <p:sp>
        <p:nvSpPr>
          <p:cNvPr id="4" name="Slide Number Placeholder 3"/>
          <p:cNvSpPr>
            <a:spLocks noGrp="1"/>
          </p:cNvSpPr>
          <p:nvPr>
            <p:ph type="sldNum" sz="quarter" idx="5"/>
          </p:nvPr>
        </p:nvSpPr>
        <p:spPr/>
        <p:txBody>
          <a:bodyPr/>
          <a:lstStyle/>
          <a:p>
            <a:fld id="{261EA0F9-77DD-4C5F-8982-E8E1BC702F09}" type="slidenum">
              <a:rPr lang="en-US" smtClean="0"/>
              <a:t>21</a:t>
            </a:fld>
            <a:endParaRPr lang="en-US"/>
          </a:p>
        </p:txBody>
      </p:sp>
    </p:spTree>
    <p:extLst>
      <p:ext uri="{BB962C8B-B14F-4D97-AF65-F5344CB8AC3E}">
        <p14:creationId xmlns:p14="http://schemas.microsoft.com/office/powerpoint/2010/main" val="270821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moving on, have the students review what they learned in lesson #2. Using a ‘sticky note’ tool such as </a:t>
            </a:r>
            <a:r>
              <a:rPr lang="en-US" sz="1200" kern="1200" dirty="0" err="1">
                <a:solidFill>
                  <a:schemeClr val="tx1"/>
                </a:solidFill>
                <a:effectLst/>
                <a:latin typeface="+mn-lt"/>
                <a:ea typeface="+mn-ea"/>
                <a:cs typeface="+mn-cs"/>
              </a:rPr>
              <a:t>Scrumblr</a:t>
            </a:r>
            <a:r>
              <a:rPr lang="en-US" sz="1200" kern="1200" dirty="0">
                <a:solidFill>
                  <a:schemeClr val="tx1"/>
                </a:solidFill>
                <a:effectLst/>
                <a:latin typeface="+mn-lt"/>
                <a:ea typeface="+mn-ea"/>
                <a:cs typeface="+mn-cs"/>
              </a:rPr>
              <a:t> or Pinup could be another way to review this information.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2069595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#6</a:t>
            </a:r>
          </a:p>
          <a:p>
            <a:r>
              <a:rPr lang="en-US" dirty="0"/>
              <a:t>Now have the students fill in the “Plant Needs” column based on the video: sunlight, water, nutrients/minerals from soil, carbon dioxide. </a:t>
            </a:r>
          </a:p>
        </p:txBody>
      </p:sp>
      <p:sp>
        <p:nvSpPr>
          <p:cNvPr id="4" name="Slide Number Placeholder 3"/>
          <p:cNvSpPr>
            <a:spLocks noGrp="1"/>
          </p:cNvSpPr>
          <p:nvPr>
            <p:ph type="sldNum" sz="quarter" idx="5"/>
          </p:nvPr>
        </p:nvSpPr>
        <p:spPr/>
        <p:txBody>
          <a:bodyPr/>
          <a:lstStyle/>
          <a:p>
            <a:fld id="{261EA0F9-77DD-4C5F-8982-E8E1BC702F09}" type="slidenum">
              <a:rPr lang="en-US" smtClean="0"/>
              <a:t>22</a:t>
            </a:fld>
            <a:endParaRPr lang="en-US"/>
          </a:p>
        </p:txBody>
      </p:sp>
    </p:spTree>
    <p:extLst>
      <p:ext uri="{BB962C8B-B14F-4D97-AF65-F5344CB8AC3E}">
        <p14:creationId xmlns:p14="http://schemas.microsoft.com/office/powerpoint/2010/main" val="222295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 &amp; #8</a:t>
            </a:r>
          </a:p>
          <a:p>
            <a:r>
              <a:rPr lang="en-US" dirty="0"/>
              <a:t>Students can share their answers with a partner, a group, or as a class discussion. Once students have completed the quick write, have them share their responses. </a:t>
            </a:r>
          </a:p>
        </p:txBody>
      </p:sp>
      <p:sp>
        <p:nvSpPr>
          <p:cNvPr id="4" name="Slide Number Placeholder 3"/>
          <p:cNvSpPr>
            <a:spLocks noGrp="1"/>
          </p:cNvSpPr>
          <p:nvPr>
            <p:ph type="sldNum" sz="quarter" idx="5"/>
          </p:nvPr>
        </p:nvSpPr>
        <p:spPr/>
        <p:txBody>
          <a:bodyPr/>
          <a:lstStyle/>
          <a:p>
            <a:fld id="{261EA0F9-77DD-4C5F-8982-E8E1BC702F09}" type="slidenum">
              <a:rPr lang="en-US" smtClean="0"/>
              <a:t>23</a:t>
            </a:fld>
            <a:endParaRPr lang="en-US"/>
          </a:p>
        </p:txBody>
      </p:sp>
    </p:spTree>
    <p:extLst>
      <p:ext uri="{BB962C8B-B14F-4D97-AF65-F5344CB8AC3E}">
        <p14:creationId xmlns:p14="http://schemas.microsoft.com/office/powerpoint/2010/main" val="258431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#9</a:t>
            </a:r>
          </a:p>
          <a:p>
            <a:r>
              <a:rPr lang="en-US" dirty="0"/>
              <a:t>All students should have an understanding of the basic needs of plants and animals and how these are similar and different.</a:t>
            </a:r>
          </a:p>
        </p:txBody>
      </p:sp>
      <p:sp>
        <p:nvSpPr>
          <p:cNvPr id="4" name="Slide Number Placeholder 3"/>
          <p:cNvSpPr>
            <a:spLocks noGrp="1"/>
          </p:cNvSpPr>
          <p:nvPr>
            <p:ph type="sldNum" sz="quarter" idx="5"/>
          </p:nvPr>
        </p:nvSpPr>
        <p:spPr/>
        <p:txBody>
          <a:bodyPr/>
          <a:lstStyle/>
          <a:p>
            <a:fld id="{053E9396-F393-4B24-AF69-59B36568AAFD}" type="slidenum">
              <a:rPr lang="en-US" smtClean="0"/>
              <a:t>24</a:t>
            </a:fld>
            <a:endParaRPr lang="en-US"/>
          </a:p>
        </p:txBody>
      </p:sp>
    </p:spTree>
    <p:extLst>
      <p:ext uri="{BB962C8B-B14F-4D97-AF65-F5344CB8AC3E}">
        <p14:creationId xmlns:p14="http://schemas.microsoft.com/office/powerpoint/2010/main" val="3134715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#10</a:t>
            </a:r>
          </a:p>
        </p:txBody>
      </p:sp>
      <p:sp>
        <p:nvSpPr>
          <p:cNvPr id="4" name="Slide Number Placeholder 3"/>
          <p:cNvSpPr>
            <a:spLocks noGrp="1"/>
          </p:cNvSpPr>
          <p:nvPr>
            <p:ph type="sldNum" sz="quarter" idx="5"/>
          </p:nvPr>
        </p:nvSpPr>
        <p:spPr/>
        <p:txBody>
          <a:bodyPr/>
          <a:lstStyle/>
          <a:p>
            <a:fld id="{053E9396-F393-4B24-AF69-59B36568AAFD}" type="slidenum">
              <a:rPr lang="en-US" smtClean="0"/>
              <a:t>25</a:t>
            </a:fld>
            <a:endParaRPr lang="en-US"/>
          </a:p>
        </p:txBody>
      </p:sp>
    </p:spTree>
    <p:extLst>
      <p:ext uri="{BB962C8B-B14F-4D97-AF65-F5344CB8AC3E}">
        <p14:creationId xmlns:p14="http://schemas.microsoft.com/office/powerpoint/2010/main" val="317611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#11</a:t>
            </a:r>
          </a:p>
          <a:p>
            <a:r>
              <a:rPr lang="en-US" dirty="0"/>
              <a:t>Students are introduced to the second scenario in the next two slides. Follow the same protocol as in the previous lesson, including the point system for the game.</a:t>
            </a:r>
          </a:p>
        </p:txBody>
      </p:sp>
      <p:sp>
        <p:nvSpPr>
          <p:cNvPr id="4" name="Slide Number Placeholder 3"/>
          <p:cNvSpPr>
            <a:spLocks noGrp="1"/>
          </p:cNvSpPr>
          <p:nvPr>
            <p:ph type="sldNum" sz="quarter" idx="5"/>
          </p:nvPr>
        </p:nvSpPr>
        <p:spPr/>
        <p:txBody>
          <a:bodyPr/>
          <a:lstStyle/>
          <a:p>
            <a:fld id="{053E9396-F393-4B24-AF69-59B36568AAFD}" type="slidenum">
              <a:rPr lang="en-US" smtClean="0"/>
              <a:t>26</a:t>
            </a:fld>
            <a:endParaRPr lang="en-US"/>
          </a:p>
        </p:txBody>
      </p:sp>
    </p:spTree>
    <p:extLst>
      <p:ext uri="{BB962C8B-B14F-4D97-AF65-F5344CB8AC3E}">
        <p14:creationId xmlns:p14="http://schemas.microsoft.com/office/powerpoint/2010/main" val="219107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#11</a:t>
            </a:r>
          </a:p>
        </p:txBody>
      </p:sp>
      <p:sp>
        <p:nvSpPr>
          <p:cNvPr id="4" name="Slide Number Placeholder 3"/>
          <p:cNvSpPr>
            <a:spLocks noGrp="1"/>
          </p:cNvSpPr>
          <p:nvPr>
            <p:ph type="sldNum" sz="quarter" idx="5"/>
          </p:nvPr>
        </p:nvSpPr>
        <p:spPr/>
        <p:txBody>
          <a:bodyPr/>
          <a:lstStyle/>
          <a:p>
            <a:fld id="{053E9396-F393-4B24-AF69-59B36568AAFD}" type="slidenum">
              <a:rPr lang="en-US" smtClean="0"/>
              <a:t>27</a:t>
            </a:fld>
            <a:endParaRPr lang="en-US"/>
          </a:p>
        </p:txBody>
      </p:sp>
    </p:spTree>
    <p:extLst>
      <p:ext uri="{BB962C8B-B14F-4D97-AF65-F5344CB8AC3E}">
        <p14:creationId xmlns:p14="http://schemas.microsoft.com/office/powerpoint/2010/main" val="109761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students finish completing their Scenario 1 recording sheets, review the sheets, and award students points based on the criteria outlined in the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28</a:t>
            </a:fld>
            <a:endParaRPr lang="en-US"/>
          </a:p>
        </p:txBody>
      </p:sp>
    </p:spTree>
    <p:extLst>
      <p:ext uri="{BB962C8B-B14F-4D97-AF65-F5344CB8AC3E}">
        <p14:creationId xmlns:p14="http://schemas.microsoft.com/office/powerpoint/2010/main" val="4079640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#12</a:t>
            </a:r>
          </a:p>
          <a:p>
            <a:r>
              <a:rPr lang="en-US" dirty="0"/>
              <a:t>Students will need to add a decomposer (fungi, bacteria, worms) to their picture. The next slides show an example of how the arrows should be drawn.</a:t>
            </a:r>
          </a:p>
        </p:txBody>
      </p:sp>
      <p:sp>
        <p:nvSpPr>
          <p:cNvPr id="4" name="Slide Number Placeholder 3"/>
          <p:cNvSpPr>
            <a:spLocks noGrp="1"/>
          </p:cNvSpPr>
          <p:nvPr>
            <p:ph type="sldNum" sz="quarter" idx="5"/>
          </p:nvPr>
        </p:nvSpPr>
        <p:spPr/>
        <p:txBody>
          <a:bodyPr/>
          <a:lstStyle/>
          <a:p>
            <a:fld id="{261EA0F9-77DD-4C5F-8982-E8E1BC702F09}" type="slidenum">
              <a:rPr lang="en-US" smtClean="0"/>
              <a:t>29</a:t>
            </a:fld>
            <a:endParaRPr lang="en-US"/>
          </a:p>
        </p:txBody>
      </p:sp>
    </p:spTree>
    <p:extLst>
      <p:ext uri="{BB962C8B-B14F-4D97-AF65-F5344CB8AC3E}">
        <p14:creationId xmlns:p14="http://schemas.microsoft.com/office/powerpoint/2010/main" val="41522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#12</a:t>
            </a:r>
          </a:p>
          <a:p>
            <a:r>
              <a:rPr lang="en-US" dirty="0"/>
              <a:t>ONE arrow from sun to plants, ONE arrow from plants to animals, ONE arrow from animal to decomposer, ONE arrow from decomposer to soil/back to plant.</a:t>
            </a:r>
          </a:p>
        </p:txBody>
      </p:sp>
      <p:sp>
        <p:nvSpPr>
          <p:cNvPr id="4" name="Slide Number Placeholder 3"/>
          <p:cNvSpPr>
            <a:spLocks noGrp="1"/>
          </p:cNvSpPr>
          <p:nvPr>
            <p:ph type="sldNum" sz="quarter" idx="5"/>
          </p:nvPr>
        </p:nvSpPr>
        <p:spPr/>
        <p:txBody>
          <a:bodyPr/>
          <a:lstStyle/>
          <a:p>
            <a:fld id="{261EA0F9-77DD-4C5F-8982-E8E1BC702F09}" type="slidenum">
              <a:rPr lang="en-US" smtClean="0"/>
              <a:t>31</a:t>
            </a:fld>
            <a:endParaRPr lang="en-US"/>
          </a:p>
        </p:txBody>
      </p:sp>
    </p:spTree>
    <p:extLst>
      <p:ext uri="{BB962C8B-B14F-4D97-AF65-F5344CB8AC3E}">
        <p14:creationId xmlns:p14="http://schemas.microsoft.com/office/powerpoint/2010/main" val="344765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#13</a:t>
            </a:r>
          </a:p>
          <a:p>
            <a:r>
              <a:rPr lang="en-US"/>
              <a:t>If students are not convinced that the sun IS the source of all energy, remind them of how plants obtain their energy (photosynthesis) and that animals gain their energy from eating plants (or other animals that eat plants). </a:t>
            </a:r>
            <a:r>
              <a:rPr lang="en-US" dirty="0"/>
              <a:t>If time allows, students can play the Ecosystem For Kids game.</a:t>
            </a:r>
          </a:p>
        </p:txBody>
      </p:sp>
      <p:sp>
        <p:nvSpPr>
          <p:cNvPr id="4" name="Slide Number Placeholder 3"/>
          <p:cNvSpPr>
            <a:spLocks noGrp="1"/>
          </p:cNvSpPr>
          <p:nvPr>
            <p:ph type="sldNum" sz="quarter" idx="5"/>
          </p:nvPr>
        </p:nvSpPr>
        <p:spPr/>
        <p:txBody>
          <a:bodyPr/>
          <a:lstStyle/>
          <a:p>
            <a:fld id="{261EA0F9-77DD-4C5F-8982-E8E1BC702F09}" type="slidenum">
              <a:rPr lang="en-US" smtClean="0"/>
              <a:t>32</a:t>
            </a:fld>
            <a:endParaRPr lang="en-US"/>
          </a:p>
        </p:txBody>
      </p:sp>
    </p:spTree>
    <p:extLst>
      <p:ext uri="{BB962C8B-B14F-4D97-AF65-F5344CB8AC3E}">
        <p14:creationId xmlns:p14="http://schemas.microsoft.com/office/powerpoint/2010/main" val="169139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a:p>
            <a:r>
              <a:rPr lang="en-US" dirty="0"/>
              <a:t>Use this question as an opportunity to delineate between needs and wants.</a:t>
            </a:r>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324810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Arial" panose="020B0604020202020204" pitchFamily="34" charset="0"/>
                <a:ea typeface="+mn-ea"/>
                <a:cs typeface="Arial" panose="020B0604020202020204" pitchFamily="34" charset="0"/>
              </a:rPr>
              <a:t>To wrap up the lesson, review the challenge for the lesson: Identify the needs of animals and plants. Understand animals get energy from the sun through plants.</a:t>
            </a:r>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33</a:t>
            </a:fld>
            <a:endParaRPr lang="en-US"/>
          </a:p>
        </p:txBody>
      </p:sp>
    </p:spTree>
    <p:extLst>
      <p:ext uri="{BB962C8B-B14F-4D97-AF65-F5344CB8AC3E}">
        <p14:creationId xmlns:p14="http://schemas.microsoft.com/office/powerpoint/2010/main" val="211137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a:p>
            <a:r>
              <a:rPr lang="en-US" dirty="0"/>
              <a:t>Animals need water, shelter, space, air (oxygen) and food. Use the next slide to clarify what types of food animals eat.</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26905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 1</a:t>
            </a:r>
          </a:p>
          <a:p>
            <a:r>
              <a:rPr lang="en-US" dirty="0"/>
              <a:t>Bring forward the idea that some animals eat plants (herbivores), some animals eat other animals (carnivores), and some animals eat a combination of plants and animals (omnivores).</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318080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Students will work to connect the idea of “needs in order to survive” to the concept of the food webs from Lesson 3. On the food web, the path of each individual food chain will be highlighted to show the “starting point” of the chain to the end. This is shown on the next 7 slides (each slide adding to the previous slide).</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29282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 Have the students use this mapping process on their own copy of this food web. Students should use a different highlighter/colored pencil to follow each arrow chain.  </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346981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You can continue to show the slides with the paths highlighted or you can have the students use this mapping process on their own copy of this food web. Students should use a different highlighter/colored pencil to follow each arrow chain.</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163103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135563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four-survival-of-the-fittes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image" Target="../media/image15.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0.png"/><Relationship Id="rId7" Type="http://schemas.openxmlformats.org/officeDocument/2006/relationships/image" Target="../media/image16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customXml" Target="../ink/ink5.xml"/><Relationship Id="rId5" Type="http://schemas.openxmlformats.org/officeDocument/2006/relationships/image" Target="../media/image15.png"/><Relationship Id="rId4" Type="http://schemas.openxmlformats.org/officeDocument/2006/relationships/customXml" Target="../ink/ink4.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21.png"/><Relationship Id="rId7"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customXml" Target="../ink/ink8.xml"/><Relationship Id="rId11" Type="http://schemas.openxmlformats.org/officeDocument/2006/relationships/image" Target="../media/image180.png"/><Relationship Id="rId5" Type="http://schemas.openxmlformats.org/officeDocument/2006/relationships/image" Target="../media/image15.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00.png"/><Relationship Id="rId3" Type="http://schemas.openxmlformats.org/officeDocument/2006/relationships/image" Target="../media/image22.png"/><Relationship Id="rId7" Type="http://schemas.openxmlformats.org/officeDocument/2006/relationships/image" Target="../media/image160.png"/><Relationship Id="rId12" Type="http://schemas.openxmlformats.org/officeDocument/2006/relationships/customXml" Target="../ink/ink15.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customXml" Target="../ink/ink12.xml"/><Relationship Id="rId11" Type="http://schemas.openxmlformats.org/officeDocument/2006/relationships/image" Target="../media/image190.png"/><Relationship Id="rId5" Type="http://schemas.openxmlformats.org/officeDocument/2006/relationships/image" Target="../media/image15.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10.png"/><Relationship Id="rId3" Type="http://schemas.openxmlformats.org/officeDocument/2006/relationships/image" Target="../media/image23.png"/><Relationship Id="rId7" Type="http://schemas.openxmlformats.org/officeDocument/2006/relationships/image" Target="../media/image160.png"/><Relationship Id="rId12" Type="http://schemas.openxmlformats.org/officeDocument/2006/relationships/customXml" Target="../ink/ink20.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customXml" Target="../ink/ink17.xml"/><Relationship Id="rId11" Type="http://schemas.openxmlformats.org/officeDocument/2006/relationships/image" Target="../media/image190.png"/><Relationship Id="rId5" Type="http://schemas.openxmlformats.org/officeDocument/2006/relationships/image" Target="../media/image15.png"/><Relationship Id="rId15" Type="http://schemas.openxmlformats.org/officeDocument/2006/relationships/image" Target="../media/image220.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17.png"/><Relationship Id="rId14" Type="http://schemas.openxmlformats.org/officeDocument/2006/relationships/customXml" Target="../ink/ink21.xml"/></Relationships>
</file>

<file path=ppt/slides/_rels/slide16.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210.png"/><Relationship Id="rId3" Type="http://schemas.openxmlformats.org/officeDocument/2006/relationships/image" Target="../media/image24.png"/><Relationship Id="rId7" Type="http://schemas.openxmlformats.org/officeDocument/2006/relationships/image" Target="../media/image160.png"/><Relationship Id="rId12" Type="http://schemas.openxmlformats.org/officeDocument/2006/relationships/customXml" Target="../ink/ink26.xml"/><Relationship Id="rId17" Type="http://schemas.openxmlformats.org/officeDocument/2006/relationships/image" Target="../media/image230.png"/><Relationship Id="rId2" Type="http://schemas.openxmlformats.org/officeDocument/2006/relationships/notesSlide" Target="../notesSlides/notesSlide14.xml"/><Relationship Id="rId16" Type="http://schemas.openxmlformats.org/officeDocument/2006/relationships/customXml" Target="../ink/ink28.xml"/><Relationship Id="rId1" Type="http://schemas.openxmlformats.org/officeDocument/2006/relationships/slideLayout" Target="../slideLayouts/slideLayout9.xml"/><Relationship Id="rId6" Type="http://schemas.openxmlformats.org/officeDocument/2006/relationships/customXml" Target="../ink/ink23.xml"/><Relationship Id="rId11" Type="http://schemas.openxmlformats.org/officeDocument/2006/relationships/image" Target="../media/image190.png"/><Relationship Id="rId5" Type="http://schemas.openxmlformats.org/officeDocument/2006/relationships/image" Target="../media/image15.png"/><Relationship Id="rId15" Type="http://schemas.openxmlformats.org/officeDocument/2006/relationships/image" Target="../media/image220.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17.png"/><Relationship Id="rId14" Type="http://schemas.openxmlformats.org/officeDocument/2006/relationships/customXml" Target="../ink/ink27.xml"/></Relationships>
</file>

<file path=ppt/slides/_rels/slide17.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210.png"/><Relationship Id="rId3" Type="http://schemas.openxmlformats.org/officeDocument/2006/relationships/image" Target="../media/image25.png"/><Relationship Id="rId7" Type="http://schemas.openxmlformats.org/officeDocument/2006/relationships/image" Target="../media/image160.png"/><Relationship Id="rId12" Type="http://schemas.openxmlformats.org/officeDocument/2006/relationships/customXml" Target="../ink/ink33.xml"/><Relationship Id="rId17" Type="http://schemas.openxmlformats.org/officeDocument/2006/relationships/image" Target="../media/image230.png"/><Relationship Id="rId2" Type="http://schemas.openxmlformats.org/officeDocument/2006/relationships/notesSlide" Target="../notesSlides/notesSlide15.xml"/><Relationship Id="rId16" Type="http://schemas.openxmlformats.org/officeDocument/2006/relationships/customXml" Target="../ink/ink35.xml"/><Relationship Id="rId1" Type="http://schemas.openxmlformats.org/officeDocument/2006/relationships/slideLayout" Target="../slideLayouts/slideLayout9.xml"/><Relationship Id="rId6" Type="http://schemas.openxmlformats.org/officeDocument/2006/relationships/customXml" Target="../ink/ink30.xml"/><Relationship Id="rId11" Type="http://schemas.openxmlformats.org/officeDocument/2006/relationships/image" Target="../media/image190.png"/><Relationship Id="rId5" Type="http://schemas.openxmlformats.org/officeDocument/2006/relationships/image" Target="../media/image15.png"/><Relationship Id="rId15" Type="http://schemas.openxmlformats.org/officeDocument/2006/relationships/image" Target="../media/image220.png"/><Relationship Id="rId10" Type="http://schemas.openxmlformats.org/officeDocument/2006/relationships/customXml" Target="../ink/ink32.xml"/><Relationship Id="rId4" Type="http://schemas.openxmlformats.org/officeDocument/2006/relationships/customXml" Target="../ink/ink29.xml"/><Relationship Id="rId9" Type="http://schemas.openxmlformats.org/officeDocument/2006/relationships/image" Target="../media/image17.png"/><Relationship Id="rId14" Type="http://schemas.openxmlformats.org/officeDocument/2006/relationships/customXml" Target="../ink/ink3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Lk0grxwZqWk?feature=oembed" TargetMode="External"/><Relationship Id="rId5" Type="http://schemas.openxmlformats.org/officeDocument/2006/relationships/image" Target="../media/image29.jpeg"/><Relationship Id="rId4" Type="http://schemas.openxmlformats.org/officeDocument/2006/relationships/hyperlink" Target="https://www.youtube.com/watch?v=Lk0grxwZqW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hyperlink" Target="https://wyaitc.org/wp-content/uploads/2018/11/5AgL4-Survival-of-the-Fittest.pdf" TargetMode="External"/><Relationship Id="rId4" Type="http://schemas.openxmlformats.org/officeDocument/2006/relationships/hyperlink" Target="https://wyaitc.org/wp-content/uploads/2019/10/5AgL4-Worksheets-and-Resource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s://wyaitc.org/wp-content/uploads/2018/11/5AgL4-Survival-of-the-Fittest.pdf" TargetMode="External"/><Relationship Id="rId4" Type="http://schemas.openxmlformats.org/officeDocument/2006/relationships/hyperlink" Target="https://wyaitc.org/wp-content/uploads/2019/10/5AgL3-Worksheets-and-Resource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yaitc.org/5agl4-worksheets-and-resourc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yaitc.org/5agl4-worksheets-and-resource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www.publicdomainfiles.com/show_file.php?id=13925441412018" TargetMode="Externa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ecosystemforkids.com/games/5th-grade/ecosystems/activity.html" TargetMode="External"/><Relationship Id="rId5" Type="http://schemas.openxmlformats.org/officeDocument/2006/relationships/slide" Target="slide1.xml"/><Relationship Id="rId4" Type="http://schemas.openxmlformats.org/officeDocument/2006/relationships/hyperlink" Target="https://www.goodfreephotos.com/other-landscapes/sunset-skyscape-with-sun-and-clouds.jpg.ph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pexels.com/photo/blur-close-up-device-display-442576/" TargetMode="External"/><Relationship Id="rId5" Type="http://schemas.openxmlformats.org/officeDocument/2006/relationships/image" Target="../media/image9.jpeg"/><Relationship Id="rId4" Type="http://schemas.openxmlformats.org/officeDocument/2006/relationships/hyperlink" Target="https://pixnio.com/food-and-drink/healthy-meal-packed-with-nutrient-dense-ingredients-included-on-the-menu-was-corn-and-bean-sou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yaitc.org/5agl3-worksheets-and-resources-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ublicdomainpictures.net/view-image.php?image=8796&amp;picture=highligh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a:solidFill>
                  <a:schemeClr val="accent3"/>
                </a:solidFill>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544019" y="4500081"/>
            <a:ext cx="5470741" cy="1261884"/>
          </a:xfrm>
          <a:prstGeom prst="rect">
            <a:avLst/>
          </a:prstGeom>
          <a:noFill/>
        </p:spPr>
        <p:txBody>
          <a:bodyPr wrap="square" lIns="91440" tIns="45720" rIns="91440" bIns="45720" rtlCol="0" anchor="t">
            <a:spAutoFit/>
          </a:bodyPr>
          <a:lstStyle/>
          <a:p>
            <a:pPr algn="ctr"/>
            <a:r>
              <a:rPr lang="en-US" sz="4800" dirty="0">
                <a:solidFill>
                  <a:schemeClr val="bg1"/>
                </a:solidFill>
              </a:rPr>
              <a:t>5</a:t>
            </a:r>
            <a:r>
              <a:rPr lang="en-US" sz="4800" baseline="30000" dirty="0">
                <a:solidFill>
                  <a:schemeClr val="bg1"/>
                </a:solidFill>
              </a:rPr>
              <a:t>th</a:t>
            </a:r>
            <a:r>
              <a:rPr lang="en-US" sz="4800" dirty="0">
                <a:solidFill>
                  <a:schemeClr val="bg1"/>
                </a:solidFill>
              </a:rPr>
              <a:t> grade</a:t>
            </a:r>
          </a:p>
          <a:p>
            <a:pPr algn="ctr"/>
            <a:r>
              <a:rPr lang="en-US" sz="2800" dirty="0">
                <a:solidFill>
                  <a:schemeClr val="bg1"/>
                </a:solidFill>
              </a:rPr>
              <a:t>Lesson 4: </a:t>
            </a:r>
            <a:r>
              <a:rPr lang="en-US" sz="2800" dirty="0">
                <a:solidFill>
                  <a:srgbClr val="0070C0"/>
                </a:solidFill>
                <a:hlinkClick r:id="rId5">
                  <a:extLst>
                    <a:ext uri="{A12FA001-AC4F-418D-AE19-62706E023703}">
                      <ahyp:hlinkClr xmlns:ahyp="http://schemas.microsoft.com/office/drawing/2018/hyperlinkcolor" val="tx"/>
                    </a:ext>
                  </a:extLst>
                </a:hlinkClick>
              </a:rPr>
              <a:t>Survival of the Fittest</a:t>
            </a:r>
            <a:endParaRPr lang="en-US" sz="2800" dirty="0">
              <a:solidFill>
                <a:srgbClr val="0070C0"/>
              </a:solidFill>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dirty="0">
                <a:solidFill>
                  <a:srgbClr val="FFFFFF"/>
                </a:solidFill>
                <a:latin typeface="+mj-lt"/>
                <a:ea typeface="+mj-ea"/>
                <a:cs typeface="+mj-cs"/>
              </a:rPr>
              <a:t>Trace the arrows in the web to identify the source of energy.</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147631" y="-462325"/>
            <a:ext cx="5405469" cy="763570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p:spTree>
    <p:extLst>
      <p:ext uri="{BB962C8B-B14F-4D97-AF65-F5344CB8AC3E}">
        <p14:creationId xmlns:p14="http://schemas.microsoft.com/office/powerpoint/2010/main" val="341186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a:solidFill>
                  <a:srgbClr val="FFFFFF"/>
                </a:solidFill>
                <a:latin typeface="+mj-lt"/>
                <a:ea typeface="+mj-ea"/>
                <a:cs typeface="+mj-cs"/>
              </a:rPr>
              <a:t>Trace the arrows in the web to identify the source of energy.</a:t>
            </a: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218543" y="-369453"/>
            <a:ext cx="5200075" cy="728749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p:spTree>
    <p:extLst>
      <p:ext uri="{BB962C8B-B14F-4D97-AF65-F5344CB8AC3E}">
        <p14:creationId xmlns:p14="http://schemas.microsoft.com/office/powerpoint/2010/main" val="106183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a:solidFill>
                  <a:srgbClr val="FFFFFF"/>
                </a:solidFill>
                <a:latin typeface="+mj-lt"/>
                <a:ea typeface="+mj-ea"/>
                <a:cs typeface="+mj-cs"/>
              </a:rPr>
              <a:t>Trace the arrows in the web to identify the source of energy.</a:t>
            </a: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221778" y="-344979"/>
            <a:ext cx="5273964" cy="738632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46A29D-1316-4F61-80DC-596FB39F65C1}"/>
                  </a:ext>
                </a:extLst>
              </p14:cNvPr>
              <p14:cNvContentPartPr/>
              <p14:nvPr/>
            </p14:nvContentPartPr>
            <p14:xfrm>
              <a:off x="5405590" y="2290122"/>
              <a:ext cx="4651920" cy="3069360"/>
            </p14:xfrm>
          </p:contentPart>
        </mc:Choice>
        <mc:Fallback xmlns="">
          <p:pic>
            <p:nvPicPr>
              <p:cNvPr id="5" name="Ink 4">
                <a:extLst>
                  <a:ext uri="{FF2B5EF4-FFF2-40B4-BE49-F238E27FC236}">
                    <a16:creationId xmlns:a16="http://schemas.microsoft.com/office/drawing/2014/main" id="{2246A29D-1316-4F61-80DC-596FB39F65C1}"/>
                  </a:ext>
                </a:extLst>
              </p:cNvPr>
              <p:cNvPicPr/>
              <p:nvPr/>
            </p:nvPicPr>
            <p:blipFill>
              <a:blip r:embed="rId9"/>
              <a:stretch>
                <a:fillRect/>
              </a:stretch>
            </p:blipFill>
            <p:spPr>
              <a:xfrm>
                <a:off x="5351590" y="2182135"/>
                <a:ext cx="4759560" cy="3284975"/>
              </a:xfrm>
              <a:prstGeom prst="rect">
                <a:avLst/>
              </a:prstGeom>
            </p:spPr>
          </p:pic>
        </mc:Fallback>
      </mc:AlternateContent>
    </p:spTree>
    <p:extLst>
      <p:ext uri="{BB962C8B-B14F-4D97-AF65-F5344CB8AC3E}">
        <p14:creationId xmlns:p14="http://schemas.microsoft.com/office/powerpoint/2010/main" val="254346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a:solidFill>
                  <a:srgbClr val="FFFFFF"/>
                </a:solidFill>
                <a:latin typeface="+mj-lt"/>
                <a:ea typeface="+mj-ea"/>
                <a:cs typeface="+mj-cs"/>
              </a:rPr>
              <a:t>Trace the arrows in the web to identify the source of energy.</a:t>
            </a: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300286" y="-368069"/>
            <a:ext cx="5126185" cy="737708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46A29D-1316-4F61-80DC-596FB39F65C1}"/>
                  </a:ext>
                </a:extLst>
              </p14:cNvPr>
              <p14:cNvContentPartPr/>
              <p14:nvPr/>
            </p14:nvContentPartPr>
            <p14:xfrm>
              <a:off x="5405590" y="2290122"/>
              <a:ext cx="4651920" cy="3069360"/>
            </p14:xfrm>
          </p:contentPart>
        </mc:Choice>
        <mc:Fallback xmlns="">
          <p:pic>
            <p:nvPicPr>
              <p:cNvPr id="5" name="Ink 4">
                <a:extLst>
                  <a:ext uri="{FF2B5EF4-FFF2-40B4-BE49-F238E27FC236}">
                    <a16:creationId xmlns:a16="http://schemas.microsoft.com/office/drawing/2014/main" id="{2246A29D-1316-4F61-80DC-596FB39F65C1}"/>
                  </a:ext>
                </a:extLst>
              </p:cNvPr>
              <p:cNvPicPr/>
              <p:nvPr/>
            </p:nvPicPr>
            <p:blipFill>
              <a:blip r:embed="rId9"/>
              <a:stretch>
                <a:fillRect/>
              </a:stretch>
            </p:blipFill>
            <p:spPr>
              <a:xfrm>
                <a:off x="5351590" y="2182135"/>
                <a:ext cx="4759560" cy="32849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7AF03F9-8612-484F-BA6E-CF26D8F033CE}"/>
                  </a:ext>
                </a:extLst>
              </p14:cNvPr>
              <p14:cNvContentPartPr/>
              <p14:nvPr/>
            </p14:nvContentPartPr>
            <p14:xfrm>
              <a:off x="7683670" y="2030562"/>
              <a:ext cx="2427840" cy="3103200"/>
            </p14:xfrm>
          </p:contentPart>
        </mc:Choice>
        <mc:Fallback xmlns="">
          <p:pic>
            <p:nvPicPr>
              <p:cNvPr id="7" name="Ink 6">
                <a:extLst>
                  <a:ext uri="{FF2B5EF4-FFF2-40B4-BE49-F238E27FC236}">
                    <a16:creationId xmlns:a16="http://schemas.microsoft.com/office/drawing/2014/main" id="{77AF03F9-8612-484F-BA6E-CF26D8F033CE}"/>
                  </a:ext>
                </a:extLst>
              </p:cNvPr>
              <p:cNvPicPr/>
              <p:nvPr/>
            </p:nvPicPr>
            <p:blipFill>
              <a:blip r:embed="rId11"/>
              <a:stretch>
                <a:fillRect/>
              </a:stretch>
            </p:blipFill>
            <p:spPr>
              <a:xfrm>
                <a:off x="7629670" y="1922562"/>
                <a:ext cx="2535480" cy="3318840"/>
              </a:xfrm>
              <a:prstGeom prst="rect">
                <a:avLst/>
              </a:prstGeom>
            </p:spPr>
          </p:pic>
        </mc:Fallback>
      </mc:AlternateContent>
    </p:spTree>
    <p:extLst>
      <p:ext uri="{BB962C8B-B14F-4D97-AF65-F5344CB8AC3E}">
        <p14:creationId xmlns:p14="http://schemas.microsoft.com/office/powerpoint/2010/main" val="221740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a:solidFill>
                  <a:srgbClr val="FFFFFF"/>
                </a:solidFill>
                <a:latin typeface="+mj-lt"/>
                <a:ea typeface="+mj-ea"/>
                <a:cs typeface="+mj-cs"/>
              </a:rPr>
              <a:t>Trace the arrows in the web to identify the source of energy.</a:t>
            </a: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260110" y="-318652"/>
            <a:ext cx="5163127" cy="727825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46A29D-1316-4F61-80DC-596FB39F65C1}"/>
                  </a:ext>
                </a:extLst>
              </p14:cNvPr>
              <p14:cNvContentPartPr/>
              <p14:nvPr/>
            </p14:nvContentPartPr>
            <p14:xfrm>
              <a:off x="5405590" y="2290122"/>
              <a:ext cx="4651920" cy="3069360"/>
            </p14:xfrm>
          </p:contentPart>
        </mc:Choice>
        <mc:Fallback xmlns="">
          <p:pic>
            <p:nvPicPr>
              <p:cNvPr id="5" name="Ink 4">
                <a:extLst>
                  <a:ext uri="{FF2B5EF4-FFF2-40B4-BE49-F238E27FC236}">
                    <a16:creationId xmlns:a16="http://schemas.microsoft.com/office/drawing/2014/main" id="{2246A29D-1316-4F61-80DC-596FB39F65C1}"/>
                  </a:ext>
                </a:extLst>
              </p:cNvPr>
              <p:cNvPicPr/>
              <p:nvPr/>
            </p:nvPicPr>
            <p:blipFill>
              <a:blip r:embed="rId9"/>
              <a:stretch>
                <a:fillRect/>
              </a:stretch>
            </p:blipFill>
            <p:spPr>
              <a:xfrm>
                <a:off x="5351590" y="2182135"/>
                <a:ext cx="4759560" cy="32849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DFBE17E-5CC8-4C11-B1B7-05A8A280D0D5}"/>
                  </a:ext>
                </a:extLst>
              </p14:cNvPr>
              <p14:cNvContentPartPr/>
              <p14:nvPr/>
            </p14:nvContentPartPr>
            <p14:xfrm>
              <a:off x="8468110" y="2476242"/>
              <a:ext cx="2205000" cy="2507400"/>
            </p14:xfrm>
          </p:contentPart>
        </mc:Choice>
        <mc:Fallback xmlns="">
          <p:pic>
            <p:nvPicPr>
              <p:cNvPr id="7" name="Ink 6">
                <a:extLst>
                  <a:ext uri="{FF2B5EF4-FFF2-40B4-BE49-F238E27FC236}">
                    <a16:creationId xmlns:a16="http://schemas.microsoft.com/office/drawing/2014/main" id="{BDFBE17E-5CC8-4C11-B1B7-05A8A280D0D5}"/>
                  </a:ext>
                </a:extLst>
              </p:cNvPr>
              <p:cNvPicPr/>
              <p:nvPr/>
            </p:nvPicPr>
            <p:blipFill>
              <a:blip r:embed="rId11"/>
              <a:stretch>
                <a:fillRect/>
              </a:stretch>
            </p:blipFill>
            <p:spPr>
              <a:xfrm>
                <a:off x="8414110" y="2368242"/>
                <a:ext cx="2312640" cy="272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B6603C0-6015-4249-A02E-5735ED8C0CC6}"/>
                  </a:ext>
                </a:extLst>
              </p14:cNvPr>
              <p14:cNvContentPartPr/>
              <p14:nvPr/>
            </p14:nvContentPartPr>
            <p14:xfrm>
              <a:off x="7760350" y="2008242"/>
              <a:ext cx="2346120" cy="3119760"/>
            </p14:xfrm>
          </p:contentPart>
        </mc:Choice>
        <mc:Fallback xmlns="">
          <p:pic>
            <p:nvPicPr>
              <p:cNvPr id="8" name="Ink 7">
                <a:extLst>
                  <a:ext uri="{FF2B5EF4-FFF2-40B4-BE49-F238E27FC236}">
                    <a16:creationId xmlns:a16="http://schemas.microsoft.com/office/drawing/2014/main" id="{0B6603C0-6015-4249-A02E-5735ED8C0CC6}"/>
                  </a:ext>
                </a:extLst>
              </p:cNvPr>
              <p:cNvPicPr/>
              <p:nvPr/>
            </p:nvPicPr>
            <p:blipFill>
              <a:blip r:embed="rId13"/>
              <a:stretch>
                <a:fillRect/>
              </a:stretch>
            </p:blipFill>
            <p:spPr>
              <a:xfrm>
                <a:off x="7706350" y="1900242"/>
                <a:ext cx="2453760" cy="3335400"/>
              </a:xfrm>
              <a:prstGeom prst="rect">
                <a:avLst/>
              </a:prstGeom>
            </p:spPr>
          </p:pic>
        </mc:Fallback>
      </mc:AlternateContent>
    </p:spTree>
    <p:extLst>
      <p:ext uri="{BB962C8B-B14F-4D97-AF65-F5344CB8AC3E}">
        <p14:creationId xmlns:p14="http://schemas.microsoft.com/office/powerpoint/2010/main" val="387974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kern="1200">
                <a:solidFill>
                  <a:srgbClr val="FFFFFF"/>
                </a:solidFill>
                <a:latin typeface="+mj-lt"/>
                <a:ea typeface="+mj-ea"/>
                <a:cs typeface="+mj-cs"/>
              </a:rPr>
              <a:t>Trace the arrows in the web to identify the source of energy.</a:t>
            </a: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246253" y="-323274"/>
            <a:ext cx="5116945" cy="727825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46A29D-1316-4F61-80DC-596FB39F65C1}"/>
                  </a:ext>
                </a:extLst>
              </p14:cNvPr>
              <p14:cNvContentPartPr/>
              <p14:nvPr/>
            </p14:nvContentPartPr>
            <p14:xfrm>
              <a:off x="5405590" y="2290122"/>
              <a:ext cx="4651920" cy="3069360"/>
            </p14:xfrm>
          </p:contentPart>
        </mc:Choice>
        <mc:Fallback xmlns="">
          <p:pic>
            <p:nvPicPr>
              <p:cNvPr id="5" name="Ink 4">
                <a:extLst>
                  <a:ext uri="{FF2B5EF4-FFF2-40B4-BE49-F238E27FC236}">
                    <a16:creationId xmlns:a16="http://schemas.microsoft.com/office/drawing/2014/main" id="{2246A29D-1316-4F61-80DC-596FB39F65C1}"/>
                  </a:ext>
                </a:extLst>
              </p:cNvPr>
              <p:cNvPicPr/>
              <p:nvPr/>
            </p:nvPicPr>
            <p:blipFill>
              <a:blip r:embed="rId9"/>
              <a:stretch>
                <a:fillRect/>
              </a:stretch>
            </p:blipFill>
            <p:spPr>
              <a:xfrm>
                <a:off x="5351590" y="2182135"/>
                <a:ext cx="4759560" cy="32849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DFBE17E-5CC8-4C11-B1B7-05A8A280D0D5}"/>
                  </a:ext>
                </a:extLst>
              </p14:cNvPr>
              <p14:cNvContentPartPr/>
              <p14:nvPr/>
            </p14:nvContentPartPr>
            <p14:xfrm>
              <a:off x="8468110" y="2476242"/>
              <a:ext cx="2205000" cy="2507400"/>
            </p14:xfrm>
          </p:contentPart>
        </mc:Choice>
        <mc:Fallback xmlns="">
          <p:pic>
            <p:nvPicPr>
              <p:cNvPr id="7" name="Ink 6">
                <a:extLst>
                  <a:ext uri="{FF2B5EF4-FFF2-40B4-BE49-F238E27FC236}">
                    <a16:creationId xmlns:a16="http://schemas.microsoft.com/office/drawing/2014/main" id="{BDFBE17E-5CC8-4C11-B1B7-05A8A280D0D5}"/>
                  </a:ext>
                </a:extLst>
              </p:cNvPr>
              <p:cNvPicPr/>
              <p:nvPr/>
            </p:nvPicPr>
            <p:blipFill>
              <a:blip r:embed="rId11"/>
              <a:stretch>
                <a:fillRect/>
              </a:stretch>
            </p:blipFill>
            <p:spPr>
              <a:xfrm>
                <a:off x="8414110" y="2368242"/>
                <a:ext cx="2312640" cy="272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8C11D1D-25AF-4416-B744-59087395BCA3}"/>
                  </a:ext>
                </a:extLst>
              </p14:cNvPr>
              <p14:cNvContentPartPr/>
              <p14:nvPr/>
            </p14:nvContentPartPr>
            <p14:xfrm>
              <a:off x="4720150" y="1921122"/>
              <a:ext cx="3452760" cy="3164040"/>
            </p14:xfrm>
          </p:contentPart>
        </mc:Choice>
        <mc:Fallback xmlns="">
          <p:pic>
            <p:nvPicPr>
              <p:cNvPr id="9" name="Ink 8">
                <a:extLst>
                  <a:ext uri="{FF2B5EF4-FFF2-40B4-BE49-F238E27FC236}">
                    <a16:creationId xmlns:a16="http://schemas.microsoft.com/office/drawing/2014/main" id="{38C11D1D-25AF-4416-B744-59087395BCA3}"/>
                  </a:ext>
                </a:extLst>
              </p:cNvPr>
              <p:cNvPicPr/>
              <p:nvPr/>
            </p:nvPicPr>
            <p:blipFill>
              <a:blip r:embed="rId13"/>
              <a:stretch>
                <a:fillRect/>
              </a:stretch>
            </p:blipFill>
            <p:spPr>
              <a:xfrm>
                <a:off x="4666144" y="1813134"/>
                <a:ext cx="3560411" cy="33796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B923E1C-7CB8-416B-982F-900D10BFD32E}"/>
                  </a:ext>
                </a:extLst>
              </p14:cNvPr>
              <p14:cNvContentPartPr/>
              <p14:nvPr/>
            </p14:nvContentPartPr>
            <p14:xfrm>
              <a:off x="7738390" y="1895922"/>
              <a:ext cx="2410200" cy="3156840"/>
            </p14:xfrm>
          </p:contentPart>
        </mc:Choice>
        <mc:Fallback xmlns="">
          <p:pic>
            <p:nvPicPr>
              <p:cNvPr id="10" name="Ink 9">
                <a:extLst>
                  <a:ext uri="{FF2B5EF4-FFF2-40B4-BE49-F238E27FC236}">
                    <a16:creationId xmlns:a16="http://schemas.microsoft.com/office/drawing/2014/main" id="{7B923E1C-7CB8-416B-982F-900D10BFD32E}"/>
                  </a:ext>
                </a:extLst>
              </p:cNvPr>
              <p:cNvPicPr/>
              <p:nvPr/>
            </p:nvPicPr>
            <p:blipFill>
              <a:blip r:embed="rId15"/>
              <a:stretch>
                <a:fillRect/>
              </a:stretch>
            </p:blipFill>
            <p:spPr>
              <a:xfrm>
                <a:off x="7684390" y="1787922"/>
                <a:ext cx="2517840" cy="3372480"/>
              </a:xfrm>
              <a:prstGeom prst="rect">
                <a:avLst/>
              </a:prstGeom>
            </p:spPr>
          </p:pic>
        </mc:Fallback>
      </mc:AlternateContent>
    </p:spTree>
    <p:extLst>
      <p:ext uri="{BB962C8B-B14F-4D97-AF65-F5344CB8AC3E}">
        <p14:creationId xmlns:p14="http://schemas.microsoft.com/office/powerpoint/2010/main" val="373306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2400" kern="1200">
                <a:solidFill>
                  <a:srgbClr val="FFFFFF"/>
                </a:solidFill>
                <a:latin typeface="+mj-lt"/>
                <a:ea typeface="+mj-ea"/>
                <a:cs typeface="+mj-cs"/>
              </a:rPr>
              <a:t>Trace the arrows in the web to identify the source of energy.</a:t>
            </a:r>
            <a:br>
              <a:rPr lang="en-US" sz="2400" kern="1200">
                <a:solidFill>
                  <a:srgbClr val="FFFFFF"/>
                </a:solidFill>
                <a:latin typeface="+mj-lt"/>
                <a:ea typeface="+mj-ea"/>
                <a:cs typeface="+mj-cs"/>
              </a:rPr>
            </a:br>
            <a:endParaRPr lang="en-US" sz="24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200070" y="-341744"/>
            <a:ext cx="5218549" cy="728749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46A29D-1316-4F61-80DC-596FB39F65C1}"/>
                  </a:ext>
                </a:extLst>
              </p14:cNvPr>
              <p14:cNvContentPartPr/>
              <p14:nvPr/>
            </p14:nvContentPartPr>
            <p14:xfrm>
              <a:off x="5405590" y="2290122"/>
              <a:ext cx="4651920" cy="3069360"/>
            </p14:xfrm>
          </p:contentPart>
        </mc:Choice>
        <mc:Fallback xmlns="">
          <p:pic>
            <p:nvPicPr>
              <p:cNvPr id="5" name="Ink 4">
                <a:extLst>
                  <a:ext uri="{FF2B5EF4-FFF2-40B4-BE49-F238E27FC236}">
                    <a16:creationId xmlns:a16="http://schemas.microsoft.com/office/drawing/2014/main" id="{2246A29D-1316-4F61-80DC-596FB39F65C1}"/>
                  </a:ext>
                </a:extLst>
              </p:cNvPr>
              <p:cNvPicPr/>
              <p:nvPr/>
            </p:nvPicPr>
            <p:blipFill>
              <a:blip r:embed="rId9"/>
              <a:stretch>
                <a:fillRect/>
              </a:stretch>
            </p:blipFill>
            <p:spPr>
              <a:xfrm>
                <a:off x="5351590" y="2182135"/>
                <a:ext cx="4759560" cy="32849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DFBE17E-5CC8-4C11-B1B7-05A8A280D0D5}"/>
                  </a:ext>
                </a:extLst>
              </p14:cNvPr>
              <p14:cNvContentPartPr/>
              <p14:nvPr/>
            </p14:nvContentPartPr>
            <p14:xfrm>
              <a:off x="8468110" y="2476242"/>
              <a:ext cx="2205000" cy="2507400"/>
            </p14:xfrm>
          </p:contentPart>
        </mc:Choice>
        <mc:Fallback xmlns="">
          <p:pic>
            <p:nvPicPr>
              <p:cNvPr id="7" name="Ink 6">
                <a:extLst>
                  <a:ext uri="{FF2B5EF4-FFF2-40B4-BE49-F238E27FC236}">
                    <a16:creationId xmlns:a16="http://schemas.microsoft.com/office/drawing/2014/main" id="{BDFBE17E-5CC8-4C11-B1B7-05A8A280D0D5}"/>
                  </a:ext>
                </a:extLst>
              </p:cNvPr>
              <p:cNvPicPr/>
              <p:nvPr/>
            </p:nvPicPr>
            <p:blipFill>
              <a:blip r:embed="rId11"/>
              <a:stretch>
                <a:fillRect/>
              </a:stretch>
            </p:blipFill>
            <p:spPr>
              <a:xfrm>
                <a:off x="8414110" y="2368242"/>
                <a:ext cx="2312640" cy="272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8C11D1D-25AF-4416-B744-59087395BCA3}"/>
                  </a:ext>
                </a:extLst>
              </p14:cNvPr>
              <p14:cNvContentPartPr/>
              <p14:nvPr/>
            </p14:nvContentPartPr>
            <p14:xfrm>
              <a:off x="4720150" y="1921122"/>
              <a:ext cx="3452760" cy="3164040"/>
            </p14:xfrm>
          </p:contentPart>
        </mc:Choice>
        <mc:Fallback xmlns="">
          <p:pic>
            <p:nvPicPr>
              <p:cNvPr id="9" name="Ink 8">
                <a:extLst>
                  <a:ext uri="{FF2B5EF4-FFF2-40B4-BE49-F238E27FC236}">
                    <a16:creationId xmlns:a16="http://schemas.microsoft.com/office/drawing/2014/main" id="{38C11D1D-25AF-4416-B744-59087395BCA3}"/>
                  </a:ext>
                </a:extLst>
              </p:cNvPr>
              <p:cNvPicPr/>
              <p:nvPr/>
            </p:nvPicPr>
            <p:blipFill>
              <a:blip r:embed="rId13"/>
              <a:stretch>
                <a:fillRect/>
              </a:stretch>
            </p:blipFill>
            <p:spPr>
              <a:xfrm>
                <a:off x="4666144" y="1813134"/>
                <a:ext cx="3560411" cy="33796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B923E1C-7CB8-416B-982F-900D10BFD32E}"/>
                  </a:ext>
                </a:extLst>
              </p14:cNvPr>
              <p14:cNvContentPartPr/>
              <p14:nvPr/>
            </p14:nvContentPartPr>
            <p14:xfrm>
              <a:off x="7738390" y="1895922"/>
              <a:ext cx="2410200" cy="3156840"/>
            </p14:xfrm>
          </p:contentPart>
        </mc:Choice>
        <mc:Fallback xmlns="">
          <p:pic>
            <p:nvPicPr>
              <p:cNvPr id="10" name="Ink 9">
                <a:extLst>
                  <a:ext uri="{FF2B5EF4-FFF2-40B4-BE49-F238E27FC236}">
                    <a16:creationId xmlns:a16="http://schemas.microsoft.com/office/drawing/2014/main" id="{7B923E1C-7CB8-416B-982F-900D10BFD32E}"/>
                  </a:ext>
                </a:extLst>
              </p:cNvPr>
              <p:cNvPicPr/>
              <p:nvPr/>
            </p:nvPicPr>
            <p:blipFill>
              <a:blip r:embed="rId15"/>
              <a:stretch>
                <a:fillRect/>
              </a:stretch>
            </p:blipFill>
            <p:spPr>
              <a:xfrm>
                <a:off x="7684390" y="1787922"/>
                <a:ext cx="2517840" cy="337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D80BEA75-B468-4802-8731-5025330932AB}"/>
                  </a:ext>
                </a:extLst>
              </p14:cNvPr>
              <p14:cNvContentPartPr/>
              <p14:nvPr/>
            </p14:nvContentPartPr>
            <p14:xfrm>
              <a:off x="4527550" y="1847682"/>
              <a:ext cx="1064880" cy="3463200"/>
            </p14:xfrm>
          </p:contentPart>
        </mc:Choice>
        <mc:Fallback xmlns="">
          <p:pic>
            <p:nvPicPr>
              <p:cNvPr id="8" name="Ink 7">
                <a:extLst>
                  <a:ext uri="{FF2B5EF4-FFF2-40B4-BE49-F238E27FC236}">
                    <a16:creationId xmlns:a16="http://schemas.microsoft.com/office/drawing/2014/main" id="{D80BEA75-B468-4802-8731-5025330932AB}"/>
                  </a:ext>
                </a:extLst>
              </p:cNvPr>
              <p:cNvPicPr/>
              <p:nvPr/>
            </p:nvPicPr>
            <p:blipFill>
              <a:blip r:embed="rId17"/>
              <a:stretch>
                <a:fillRect/>
              </a:stretch>
            </p:blipFill>
            <p:spPr>
              <a:xfrm>
                <a:off x="4473550" y="1739693"/>
                <a:ext cx="1172520" cy="3678818"/>
              </a:xfrm>
              <a:prstGeom prst="rect">
                <a:avLst/>
              </a:prstGeom>
            </p:spPr>
          </p:pic>
        </mc:Fallback>
      </mc:AlternateContent>
    </p:spTree>
    <p:extLst>
      <p:ext uri="{BB962C8B-B14F-4D97-AF65-F5344CB8AC3E}">
        <p14:creationId xmlns:p14="http://schemas.microsoft.com/office/powerpoint/2010/main" val="332852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2400" kern="1200">
                <a:solidFill>
                  <a:srgbClr val="FFFFFF"/>
                </a:solidFill>
                <a:latin typeface="+mj-lt"/>
                <a:ea typeface="+mj-ea"/>
                <a:cs typeface="+mj-cs"/>
              </a:rPr>
              <a:t>Trace the arrows in the web to identify the source of energy.</a:t>
            </a:r>
            <a:br>
              <a:rPr lang="en-US" sz="2400" kern="1200">
                <a:solidFill>
                  <a:srgbClr val="FFFFFF"/>
                </a:solidFill>
                <a:latin typeface="+mj-lt"/>
                <a:ea typeface="+mj-ea"/>
                <a:cs typeface="+mj-cs"/>
              </a:rPr>
            </a:br>
            <a:endParaRPr lang="en-US" sz="2400" kern="1200">
              <a:solidFill>
                <a:srgbClr val="FFFFFF"/>
              </a:solidFill>
              <a:latin typeface="+mj-lt"/>
              <a:ea typeface="+mj-ea"/>
              <a:cs typeface="+mj-cs"/>
            </a:endParaRPr>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5267962" y="-428104"/>
            <a:ext cx="5144652" cy="742326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EFC3D1E-DB8D-4646-8393-D49FB5508265}"/>
                  </a:ext>
                </a:extLst>
              </p14:cNvPr>
              <p14:cNvContentPartPr/>
              <p14:nvPr/>
            </p14:nvContentPartPr>
            <p14:xfrm>
              <a:off x="5294350" y="1913202"/>
              <a:ext cx="5409360" cy="3129120"/>
            </p14:xfrm>
          </p:contentPart>
        </mc:Choice>
        <mc:Fallback xmlns="">
          <p:pic>
            <p:nvPicPr>
              <p:cNvPr id="3" name="Ink 2">
                <a:extLst>
                  <a:ext uri="{FF2B5EF4-FFF2-40B4-BE49-F238E27FC236}">
                    <a16:creationId xmlns:a16="http://schemas.microsoft.com/office/drawing/2014/main" id="{2EFC3D1E-DB8D-4646-8393-D49FB5508265}"/>
                  </a:ext>
                </a:extLst>
              </p:cNvPr>
              <p:cNvPicPr/>
              <p:nvPr/>
            </p:nvPicPr>
            <p:blipFill>
              <a:blip r:embed="rId5"/>
              <a:stretch>
                <a:fillRect/>
              </a:stretch>
            </p:blipFill>
            <p:spPr>
              <a:xfrm>
                <a:off x="5240350" y="1805202"/>
                <a:ext cx="5517000" cy="33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905BAFE-859C-4451-8F48-048390327304}"/>
                  </a:ext>
                </a:extLst>
              </p14:cNvPr>
              <p14:cNvContentPartPr/>
              <p14:nvPr/>
            </p14:nvContentPartPr>
            <p14:xfrm>
              <a:off x="8858710" y="1872882"/>
              <a:ext cx="1307880" cy="3196440"/>
            </p14:xfrm>
          </p:contentPart>
        </mc:Choice>
        <mc:Fallback xmlns="">
          <p:pic>
            <p:nvPicPr>
              <p:cNvPr id="4" name="Ink 3">
                <a:extLst>
                  <a:ext uri="{FF2B5EF4-FFF2-40B4-BE49-F238E27FC236}">
                    <a16:creationId xmlns:a16="http://schemas.microsoft.com/office/drawing/2014/main" id="{F905BAFE-859C-4451-8F48-048390327304}"/>
                  </a:ext>
                </a:extLst>
              </p:cNvPr>
              <p:cNvPicPr/>
              <p:nvPr/>
            </p:nvPicPr>
            <p:blipFill>
              <a:blip r:embed="rId7"/>
              <a:stretch>
                <a:fillRect/>
              </a:stretch>
            </p:blipFill>
            <p:spPr>
              <a:xfrm>
                <a:off x="8804725" y="1764882"/>
                <a:ext cx="1415490" cy="341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46A29D-1316-4F61-80DC-596FB39F65C1}"/>
                  </a:ext>
                </a:extLst>
              </p14:cNvPr>
              <p14:cNvContentPartPr/>
              <p14:nvPr/>
            </p14:nvContentPartPr>
            <p14:xfrm>
              <a:off x="5405590" y="2290122"/>
              <a:ext cx="4651920" cy="3069360"/>
            </p14:xfrm>
          </p:contentPart>
        </mc:Choice>
        <mc:Fallback xmlns="">
          <p:pic>
            <p:nvPicPr>
              <p:cNvPr id="5" name="Ink 4">
                <a:extLst>
                  <a:ext uri="{FF2B5EF4-FFF2-40B4-BE49-F238E27FC236}">
                    <a16:creationId xmlns:a16="http://schemas.microsoft.com/office/drawing/2014/main" id="{2246A29D-1316-4F61-80DC-596FB39F65C1}"/>
                  </a:ext>
                </a:extLst>
              </p:cNvPr>
              <p:cNvPicPr/>
              <p:nvPr/>
            </p:nvPicPr>
            <p:blipFill>
              <a:blip r:embed="rId9"/>
              <a:stretch>
                <a:fillRect/>
              </a:stretch>
            </p:blipFill>
            <p:spPr>
              <a:xfrm>
                <a:off x="5351590" y="2182135"/>
                <a:ext cx="4759560" cy="32849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DFBE17E-5CC8-4C11-B1B7-05A8A280D0D5}"/>
                  </a:ext>
                </a:extLst>
              </p14:cNvPr>
              <p14:cNvContentPartPr/>
              <p14:nvPr/>
            </p14:nvContentPartPr>
            <p14:xfrm>
              <a:off x="8468110" y="2476242"/>
              <a:ext cx="2205000" cy="2507400"/>
            </p14:xfrm>
          </p:contentPart>
        </mc:Choice>
        <mc:Fallback xmlns="">
          <p:pic>
            <p:nvPicPr>
              <p:cNvPr id="7" name="Ink 6">
                <a:extLst>
                  <a:ext uri="{FF2B5EF4-FFF2-40B4-BE49-F238E27FC236}">
                    <a16:creationId xmlns:a16="http://schemas.microsoft.com/office/drawing/2014/main" id="{BDFBE17E-5CC8-4C11-B1B7-05A8A280D0D5}"/>
                  </a:ext>
                </a:extLst>
              </p:cNvPr>
              <p:cNvPicPr/>
              <p:nvPr/>
            </p:nvPicPr>
            <p:blipFill>
              <a:blip r:embed="rId11"/>
              <a:stretch>
                <a:fillRect/>
              </a:stretch>
            </p:blipFill>
            <p:spPr>
              <a:xfrm>
                <a:off x="8414110" y="2368242"/>
                <a:ext cx="2312640" cy="272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8C11D1D-25AF-4416-B744-59087395BCA3}"/>
                  </a:ext>
                </a:extLst>
              </p14:cNvPr>
              <p14:cNvContentPartPr/>
              <p14:nvPr/>
            </p14:nvContentPartPr>
            <p14:xfrm>
              <a:off x="4720150" y="1921122"/>
              <a:ext cx="3452760" cy="3164040"/>
            </p14:xfrm>
          </p:contentPart>
        </mc:Choice>
        <mc:Fallback xmlns="">
          <p:pic>
            <p:nvPicPr>
              <p:cNvPr id="9" name="Ink 8">
                <a:extLst>
                  <a:ext uri="{FF2B5EF4-FFF2-40B4-BE49-F238E27FC236}">
                    <a16:creationId xmlns:a16="http://schemas.microsoft.com/office/drawing/2014/main" id="{38C11D1D-25AF-4416-B744-59087395BCA3}"/>
                  </a:ext>
                </a:extLst>
              </p:cNvPr>
              <p:cNvPicPr/>
              <p:nvPr/>
            </p:nvPicPr>
            <p:blipFill>
              <a:blip r:embed="rId13"/>
              <a:stretch>
                <a:fillRect/>
              </a:stretch>
            </p:blipFill>
            <p:spPr>
              <a:xfrm>
                <a:off x="4666144" y="1813134"/>
                <a:ext cx="3560411" cy="33796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B923E1C-7CB8-416B-982F-900D10BFD32E}"/>
                  </a:ext>
                </a:extLst>
              </p14:cNvPr>
              <p14:cNvContentPartPr/>
              <p14:nvPr/>
            </p14:nvContentPartPr>
            <p14:xfrm>
              <a:off x="7738390" y="1895922"/>
              <a:ext cx="2410200" cy="3156840"/>
            </p14:xfrm>
          </p:contentPart>
        </mc:Choice>
        <mc:Fallback xmlns="">
          <p:pic>
            <p:nvPicPr>
              <p:cNvPr id="10" name="Ink 9">
                <a:extLst>
                  <a:ext uri="{FF2B5EF4-FFF2-40B4-BE49-F238E27FC236}">
                    <a16:creationId xmlns:a16="http://schemas.microsoft.com/office/drawing/2014/main" id="{7B923E1C-7CB8-416B-982F-900D10BFD32E}"/>
                  </a:ext>
                </a:extLst>
              </p:cNvPr>
              <p:cNvPicPr/>
              <p:nvPr/>
            </p:nvPicPr>
            <p:blipFill>
              <a:blip r:embed="rId15"/>
              <a:stretch>
                <a:fillRect/>
              </a:stretch>
            </p:blipFill>
            <p:spPr>
              <a:xfrm>
                <a:off x="7684390" y="1787922"/>
                <a:ext cx="2517840" cy="337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D80BEA75-B468-4802-8731-5025330932AB}"/>
                  </a:ext>
                </a:extLst>
              </p14:cNvPr>
              <p14:cNvContentPartPr/>
              <p14:nvPr/>
            </p14:nvContentPartPr>
            <p14:xfrm>
              <a:off x="4527550" y="1847682"/>
              <a:ext cx="1064880" cy="3463200"/>
            </p14:xfrm>
          </p:contentPart>
        </mc:Choice>
        <mc:Fallback xmlns="">
          <p:pic>
            <p:nvPicPr>
              <p:cNvPr id="8" name="Ink 7">
                <a:extLst>
                  <a:ext uri="{FF2B5EF4-FFF2-40B4-BE49-F238E27FC236}">
                    <a16:creationId xmlns:a16="http://schemas.microsoft.com/office/drawing/2014/main" id="{D80BEA75-B468-4802-8731-5025330932AB}"/>
                  </a:ext>
                </a:extLst>
              </p:cNvPr>
              <p:cNvPicPr/>
              <p:nvPr/>
            </p:nvPicPr>
            <p:blipFill>
              <a:blip r:embed="rId17"/>
              <a:stretch>
                <a:fillRect/>
              </a:stretch>
            </p:blipFill>
            <p:spPr>
              <a:xfrm>
                <a:off x="4473550" y="1739693"/>
                <a:ext cx="1172520" cy="3678818"/>
              </a:xfrm>
              <a:prstGeom prst="rect">
                <a:avLst/>
              </a:prstGeom>
            </p:spPr>
          </p:pic>
        </mc:Fallback>
      </mc:AlternateContent>
    </p:spTree>
    <p:extLst>
      <p:ext uri="{BB962C8B-B14F-4D97-AF65-F5344CB8AC3E}">
        <p14:creationId xmlns:p14="http://schemas.microsoft.com/office/powerpoint/2010/main" val="196056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350239A-5B2B-4ABB-B017-6B681811AE0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Study the Food Web</a:t>
            </a: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10;&#10;Description automatically generated">
            <a:extLst>
              <a:ext uri="{FF2B5EF4-FFF2-40B4-BE49-F238E27FC236}">
                <a16:creationId xmlns:a16="http://schemas.microsoft.com/office/drawing/2014/main" id="{68BAD858-FB06-4F35-B4D6-6A3053EA6925}"/>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rot="5400000">
            <a:off x="1980918" y="-287221"/>
            <a:ext cx="5153888" cy="7432443"/>
          </a:xfrm>
          <a:prstGeom prst="rect">
            <a:avLst/>
          </a:prstGeom>
          <a:effectLst/>
        </p:spPr>
      </p:pic>
    </p:spTree>
    <p:extLst>
      <p:ext uri="{BB962C8B-B14F-4D97-AF65-F5344CB8AC3E}">
        <p14:creationId xmlns:p14="http://schemas.microsoft.com/office/powerpoint/2010/main" val="61473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657A3-9416-460E-A88A-95952413A0DF}"/>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a:solidFill>
                  <a:srgbClr val="FFFFFF"/>
                </a:solidFill>
              </a:rPr>
              <a:t>Class 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79C9FE-54EC-40EF-B71B-CE5BAA0BE14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b="1"/>
              <a:t>What do you notice about the source of each colored chain on your web?</a:t>
            </a:r>
          </a:p>
          <a:p>
            <a:endParaRPr lang="en-US" b="1"/>
          </a:p>
          <a:p>
            <a:r>
              <a:rPr lang="en-US" b="1"/>
              <a:t>What could we say about what animals need to survive based on your food webs?</a:t>
            </a:r>
          </a:p>
          <a:p>
            <a:pPr marL="0" indent="0">
              <a:buNone/>
            </a:pPr>
            <a:endParaRPr lang="en-US" b="1"/>
          </a:p>
          <a:p>
            <a:r>
              <a:rPr lang="en-US" b="1"/>
              <a:t>What could we say about what plants need to survive based on your food web?</a:t>
            </a:r>
          </a:p>
          <a:p>
            <a:endParaRPr lang="en-US"/>
          </a:p>
        </p:txBody>
      </p:sp>
    </p:spTree>
    <p:extLst>
      <p:ext uri="{BB962C8B-B14F-4D97-AF65-F5344CB8AC3E}">
        <p14:creationId xmlns:p14="http://schemas.microsoft.com/office/powerpoint/2010/main" val="101375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387694" y="319088"/>
            <a:ext cx="6906491" cy="3485981"/>
          </a:xfrm>
        </p:spPr>
        <p:txBody>
          <a:bodyPr anchor="ctr">
            <a:normAutofit/>
          </a:bodyPr>
          <a:lstStyle/>
          <a:p>
            <a:pPr marL="0" indent="0">
              <a:buNone/>
            </a:pPr>
            <a:r>
              <a:rPr lang="en-US" b="1"/>
              <a:t>Students will:</a:t>
            </a:r>
          </a:p>
          <a:p>
            <a:r>
              <a:rPr lang="en-US" sz="2400"/>
              <a:t>Use previous models to make sense of the needs of animals.</a:t>
            </a:r>
          </a:p>
          <a:p>
            <a:r>
              <a:rPr lang="en-US" sz="2400"/>
              <a:t>Use a variety of resources to begin to explore plant needs.</a:t>
            </a:r>
          </a:p>
          <a:p>
            <a:r>
              <a:rPr lang="en-US" sz="2400"/>
              <a:t>Watch a video explanation of photosynthesis to understand that animals get energy from the sun through plants.</a:t>
            </a:r>
          </a:p>
          <a:p>
            <a:endParaRPr lang="en-US"/>
          </a:p>
        </p:txBody>
      </p:sp>
      <p:sp>
        <p:nvSpPr>
          <p:cNvPr id="4" name="Oval 3">
            <a:extLst>
              <a:ext uri="{FF2B5EF4-FFF2-40B4-BE49-F238E27FC236}">
                <a16:creationId xmlns:a16="http://schemas.microsoft.com/office/drawing/2014/main" id="{41ACF0CC-6941-4378-B804-E69172C7B874}"/>
              </a:ext>
            </a:extLst>
          </p:cNvPr>
          <p:cNvSpPr/>
          <p:nvPr/>
        </p:nvSpPr>
        <p:spPr>
          <a:xfrm>
            <a:off x="7452687" y="3164923"/>
            <a:ext cx="3841498" cy="309562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FE240CE-FD93-4384-8756-20BD0294B826}"/>
              </a:ext>
            </a:extLst>
          </p:cNvPr>
          <p:cNvSpPr txBox="1"/>
          <p:nvPr/>
        </p:nvSpPr>
        <p:spPr>
          <a:xfrm>
            <a:off x="10722685" y="5941460"/>
            <a:ext cx="669215" cy="200055"/>
          </a:xfrm>
          <a:prstGeom prst="rect">
            <a:avLst/>
          </a:prstGeom>
          <a:noFill/>
        </p:spPr>
        <p:txBody>
          <a:bodyPr wrap="square" rtlCol="0">
            <a:spAutoFit/>
          </a:bodyPr>
          <a:lstStyle/>
          <a:p>
            <a:r>
              <a:rPr lang="en-US" sz="700" dirty="0"/>
              <a:t>NPS Photo</a:t>
            </a:r>
          </a:p>
        </p:txBody>
      </p:sp>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37AB-90DE-4B93-942B-175B1D990237}"/>
              </a:ext>
            </a:extLst>
          </p:cNvPr>
          <p:cNvSpPr>
            <a:spLocks noGrp="1"/>
          </p:cNvSpPr>
          <p:nvPr>
            <p:ph type="title"/>
          </p:nvPr>
        </p:nvSpPr>
        <p:spPr>
          <a:xfrm>
            <a:off x="838200" y="365125"/>
            <a:ext cx="10515600" cy="1083531"/>
          </a:xfrm>
          <a:ln w="57150"/>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b="1">
                <a:ln w="0"/>
                <a:solidFill>
                  <a:schemeClr val="accent1"/>
                </a:solidFill>
                <a:effectLst>
                  <a:outerShdw blurRad="38100" dist="25400" dir="5400000" algn="ctr" rotWithShape="0">
                    <a:srgbClr val="6E747A">
                      <a:alpha val="43000"/>
                    </a:srgbClr>
                  </a:outerShdw>
                </a:effectLst>
              </a:rPr>
              <a:t>Needs of Living Things</a:t>
            </a:r>
          </a:p>
        </p:txBody>
      </p:sp>
      <p:graphicFrame>
        <p:nvGraphicFramePr>
          <p:cNvPr id="4" name="Table 4">
            <a:extLst>
              <a:ext uri="{FF2B5EF4-FFF2-40B4-BE49-F238E27FC236}">
                <a16:creationId xmlns:a16="http://schemas.microsoft.com/office/drawing/2014/main" id="{CB12836C-BAEF-465E-9E89-D99548759FA6}"/>
              </a:ext>
            </a:extLst>
          </p:cNvPr>
          <p:cNvGraphicFramePr>
            <a:graphicFrameLocks noGrp="1"/>
          </p:cNvGraphicFramePr>
          <p:nvPr>
            <p:ph idx="1"/>
            <p:extLst>
              <p:ext uri="{D42A27DB-BD31-4B8C-83A1-F6EECF244321}">
                <p14:modId xmlns:p14="http://schemas.microsoft.com/office/powerpoint/2010/main" val="362649764"/>
              </p:ext>
            </p:extLst>
          </p:nvPr>
        </p:nvGraphicFramePr>
        <p:xfrm>
          <a:off x="838200" y="1600200"/>
          <a:ext cx="10515600" cy="43586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69129433"/>
                    </a:ext>
                  </a:extLst>
                </a:gridCol>
                <a:gridCol w="5257800">
                  <a:extLst>
                    <a:ext uri="{9D8B030D-6E8A-4147-A177-3AD203B41FA5}">
                      <a16:colId xmlns:a16="http://schemas.microsoft.com/office/drawing/2014/main" val="1325572902"/>
                    </a:ext>
                  </a:extLst>
                </a:gridCol>
              </a:tblGrid>
              <a:tr h="370840">
                <a:tc>
                  <a:txBody>
                    <a:bodyPr/>
                    <a:lstStyle/>
                    <a:p>
                      <a:pPr algn="ctr"/>
                      <a:r>
                        <a:rPr lang="en-US" sz="2800"/>
                        <a:t>Animal Needs</a:t>
                      </a:r>
                    </a:p>
                  </a:txBody>
                  <a:tcPr/>
                </a:tc>
                <a:tc>
                  <a:txBody>
                    <a:bodyPr/>
                    <a:lstStyle/>
                    <a:p>
                      <a:pPr algn="ctr"/>
                      <a:r>
                        <a:rPr lang="en-US" sz="2800"/>
                        <a:t>Plant Needs</a:t>
                      </a:r>
                    </a:p>
                  </a:txBody>
                  <a:tcPr/>
                </a:tc>
                <a:extLst>
                  <a:ext uri="{0D108BD9-81ED-4DB2-BD59-A6C34878D82A}">
                    <a16:rowId xmlns:a16="http://schemas.microsoft.com/office/drawing/2014/main" val="2292134236"/>
                  </a:ext>
                </a:extLst>
              </a:tr>
              <a:tr h="370840">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3185328116"/>
                  </a:ext>
                </a:extLst>
              </a:tr>
              <a:tr h="370840">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1318002449"/>
                  </a:ext>
                </a:extLst>
              </a:tr>
              <a:tr h="370840">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2846285047"/>
                  </a:ext>
                </a:extLst>
              </a:tr>
              <a:tr h="370840">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627758287"/>
                  </a:ext>
                </a:extLst>
              </a:tr>
              <a:tr h="370840">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3134925778"/>
                  </a:ext>
                </a:extLst>
              </a:tr>
              <a:tr h="370840">
                <a:tc>
                  <a:txBody>
                    <a:bodyPr/>
                    <a:lstStyle/>
                    <a:p>
                      <a:endParaRPr lang="en-US"/>
                    </a:p>
                    <a:p>
                      <a:endParaRPr lang="en-US"/>
                    </a:p>
                  </a:txBody>
                  <a:tcPr/>
                </a:tc>
                <a:tc>
                  <a:txBody>
                    <a:bodyPr/>
                    <a:lstStyle/>
                    <a:p>
                      <a:endParaRPr lang="en-US"/>
                    </a:p>
                  </a:txBody>
                  <a:tcPr/>
                </a:tc>
                <a:extLst>
                  <a:ext uri="{0D108BD9-81ED-4DB2-BD59-A6C34878D82A}">
                    <a16:rowId xmlns:a16="http://schemas.microsoft.com/office/drawing/2014/main" val="3249773650"/>
                  </a:ext>
                </a:extLst>
              </a:tr>
            </a:tbl>
          </a:graphicData>
        </a:graphic>
      </p:graphicFrame>
      <p:pic>
        <p:nvPicPr>
          <p:cNvPr id="5" name="Graphic 4" descr="Close">
            <a:extLst>
              <a:ext uri="{FF2B5EF4-FFF2-40B4-BE49-F238E27FC236}">
                <a16:creationId xmlns:a16="http://schemas.microsoft.com/office/drawing/2014/main" id="{49505F31-3FC7-4C76-859D-8A81171F9FA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96356" y="2098325"/>
            <a:ext cx="3573010" cy="3573010"/>
          </a:xfrm>
          <a:prstGeom prst="rect">
            <a:avLst/>
          </a:prstGeom>
        </p:spPr>
      </p:pic>
    </p:spTree>
    <p:extLst>
      <p:ext uri="{BB962C8B-B14F-4D97-AF65-F5344CB8AC3E}">
        <p14:creationId xmlns:p14="http://schemas.microsoft.com/office/powerpoint/2010/main" val="58071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9B696-484F-4084-976B-2AAB18569E2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Let’s watch a</a:t>
            </a:r>
            <a:r>
              <a:rPr lang="en-US" sz="3100" kern="1200">
                <a:solidFill>
                  <a:srgbClr val="FFFFFF"/>
                </a:solidFill>
                <a:latin typeface="+mj-lt"/>
                <a:ea typeface="+mj-ea"/>
                <a:cs typeface="+mj-cs"/>
                <a:hlinkClick r:id="rId4">
                  <a:extLst>
                    <a:ext uri="{A12FA001-AC4F-418D-AE19-62706E023703}">
                      <ahyp:hlinkClr xmlns:ahyp="http://schemas.microsoft.com/office/drawing/2018/hyperlinkcolor" val="tx"/>
                    </a:ext>
                  </a:extLst>
                </a:hlinkClick>
              </a:rPr>
              <a:t> video</a:t>
            </a:r>
            <a:r>
              <a:rPr lang="en-US" sz="3100" u="sng" kern="1200">
                <a:solidFill>
                  <a:srgbClr val="FFFFFF"/>
                </a:solidFill>
                <a:latin typeface="+mj-lt"/>
                <a:ea typeface="+mj-ea"/>
                <a:cs typeface="+mj-cs"/>
                <a:hlinkClick r:id="rId4">
                  <a:extLst>
                    <a:ext uri="{A12FA001-AC4F-418D-AE19-62706E023703}">
                      <ahyp:hlinkClr xmlns:ahyp="http://schemas.microsoft.com/office/drawing/2018/hyperlinkcolor" val="tx"/>
                    </a:ext>
                  </a:extLst>
                </a:hlinkClick>
              </a:rPr>
              <a:t> </a:t>
            </a:r>
            <a:r>
              <a:rPr lang="en-US" sz="3100" kern="1200">
                <a:solidFill>
                  <a:srgbClr val="FFFFFF"/>
                </a:solidFill>
                <a:latin typeface="+mj-lt"/>
                <a:ea typeface="+mj-ea"/>
                <a:cs typeface="+mj-cs"/>
              </a:rPr>
              <a:t>to learn about what plants need to survive!</a:t>
            </a:r>
          </a:p>
        </p:txBody>
      </p:sp>
      <p:pic>
        <p:nvPicPr>
          <p:cNvPr id="8" name="Online Media 7" title="NOVA Photosynthesis Science Video PBS LearningMedia">
            <a:hlinkClick r:id="" action="ppaction://media"/>
            <a:extLst>
              <a:ext uri="{FF2B5EF4-FFF2-40B4-BE49-F238E27FC236}">
                <a16:creationId xmlns:a16="http://schemas.microsoft.com/office/drawing/2014/main" id="{93213471-A8DA-4DF8-9641-79566B6E4FA0}"/>
              </a:ext>
            </a:extLst>
          </p:cNvPr>
          <p:cNvPicPr>
            <a:picLocks noGrp="1" noRot="1" noChangeAspect="1"/>
          </p:cNvPicPr>
          <p:nvPr>
            <p:ph idx="1"/>
            <a:videoFile r:link="rId1"/>
          </p:nvPr>
        </p:nvPicPr>
        <p:blipFill>
          <a:blip r:embed="rId5">
            <a:extLst>
              <a:ext uri="{28A0092B-C50C-407E-A947-70E740481C1C}">
                <a14:useLocalDpi xmlns:a14="http://schemas.microsoft.com/office/drawing/2010/main" val="0"/>
              </a:ext>
            </a:extLst>
          </a:blip>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40022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37AB-90DE-4B93-942B-175B1D990237}"/>
              </a:ext>
            </a:extLst>
          </p:cNvPr>
          <p:cNvSpPr>
            <a:spLocks noGrp="1"/>
          </p:cNvSpPr>
          <p:nvPr>
            <p:ph type="title"/>
          </p:nvPr>
        </p:nvSpPr>
        <p:spPr>
          <a:xfrm>
            <a:off x="838200" y="365125"/>
            <a:ext cx="10515600" cy="1083531"/>
          </a:xfrm>
          <a:ln w="57150"/>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b="1">
                <a:ln w="0"/>
                <a:solidFill>
                  <a:schemeClr val="accent1"/>
                </a:solidFill>
                <a:effectLst>
                  <a:outerShdw blurRad="38100" dist="25400" dir="5400000" algn="ctr" rotWithShape="0">
                    <a:srgbClr val="6E747A">
                      <a:alpha val="43000"/>
                    </a:srgbClr>
                  </a:outerShdw>
                </a:effectLst>
              </a:rPr>
              <a:t>Needs of Living Things</a:t>
            </a:r>
          </a:p>
        </p:txBody>
      </p:sp>
      <p:graphicFrame>
        <p:nvGraphicFramePr>
          <p:cNvPr id="4" name="Table 4">
            <a:extLst>
              <a:ext uri="{FF2B5EF4-FFF2-40B4-BE49-F238E27FC236}">
                <a16:creationId xmlns:a16="http://schemas.microsoft.com/office/drawing/2014/main" id="{CB12836C-BAEF-465E-9E89-D99548759FA6}"/>
              </a:ext>
            </a:extLst>
          </p:cNvPr>
          <p:cNvGraphicFramePr>
            <a:graphicFrameLocks noGrp="1"/>
          </p:cNvGraphicFramePr>
          <p:nvPr>
            <p:ph idx="1"/>
            <p:extLst>
              <p:ext uri="{D42A27DB-BD31-4B8C-83A1-F6EECF244321}">
                <p14:modId xmlns:p14="http://schemas.microsoft.com/office/powerpoint/2010/main" val="1210173046"/>
              </p:ext>
            </p:extLst>
          </p:nvPr>
        </p:nvGraphicFramePr>
        <p:xfrm>
          <a:off x="838200" y="1600200"/>
          <a:ext cx="10515600" cy="4632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69129433"/>
                    </a:ext>
                  </a:extLst>
                </a:gridCol>
                <a:gridCol w="5257800">
                  <a:extLst>
                    <a:ext uri="{9D8B030D-6E8A-4147-A177-3AD203B41FA5}">
                      <a16:colId xmlns:a16="http://schemas.microsoft.com/office/drawing/2014/main" val="1325572902"/>
                    </a:ext>
                  </a:extLst>
                </a:gridCol>
              </a:tblGrid>
              <a:tr h="370840">
                <a:tc>
                  <a:txBody>
                    <a:bodyPr/>
                    <a:lstStyle/>
                    <a:p>
                      <a:pPr algn="ctr"/>
                      <a:r>
                        <a:rPr lang="en-US" sz="2800"/>
                        <a:t>Animal Needs</a:t>
                      </a:r>
                    </a:p>
                  </a:txBody>
                  <a:tcPr/>
                </a:tc>
                <a:tc>
                  <a:txBody>
                    <a:bodyPr/>
                    <a:lstStyle/>
                    <a:p>
                      <a:pPr algn="ctr"/>
                      <a:r>
                        <a:rPr lang="en-US" sz="2800"/>
                        <a:t>Plant Needs</a:t>
                      </a:r>
                    </a:p>
                  </a:txBody>
                  <a:tcPr/>
                </a:tc>
                <a:extLst>
                  <a:ext uri="{0D108BD9-81ED-4DB2-BD59-A6C34878D82A}">
                    <a16:rowId xmlns:a16="http://schemas.microsoft.com/office/drawing/2014/main" val="2292134236"/>
                  </a:ext>
                </a:extLst>
              </a:tr>
              <a:tr h="370840">
                <a:tc>
                  <a:txBody>
                    <a:bodyPr/>
                    <a:lstStyle/>
                    <a:p>
                      <a:endParaRPr lang="en-US" sz="2400" b="1"/>
                    </a:p>
                    <a:p>
                      <a:r>
                        <a:rPr lang="en-US" sz="2400" b="1"/>
                        <a:t>Water</a:t>
                      </a:r>
                    </a:p>
                  </a:txBody>
                  <a:tcPr/>
                </a:tc>
                <a:tc>
                  <a:txBody>
                    <a:bodyPr/>
                    <a:lstStyle/>
                    <a:p>
                      <a:endParaRPr lang="en-US"/>
                    </a:p>
                  </a:txBody>
                  <a:tcPr/>
                </a:tc>
                <a:extLst>
                  <a:ext uri="{0D108BD9-81ED-4DB2-BD59-A6C34878D82A}">
                    <a16:rowId xmlns:a16="http://schemas.microsoft.com/office/drawing/2014/main" val="3185328116"/>
                  </a:ext>
                </a:extLst>
              </a:tr>
              <a:tr h="370840">
                <a:tc>
                  <a:txBody>
                    <a:bodyPr/>
                    <a:lstStyle/>
                    <a:p>
                      <a:endParaRPr lang="en-US" sz="2400" b="1"/>
                    </a:p>
                    <a:p>
                      <a:r>
                        <a:rPr lang="en-US" sz="2400" b="1"/>
                        <a:t>Food</a:t>
                      </a:r>
                    </a:p>
                  </a:txBody>
                  <a:tcPr/>
                </a:tc>
                <a:tc>
                  <a:txBody>
                    <a:bodyPr/>
                    <a:lstStyle/>
                    <a:p>
                      <a:endParaRPr lang="en-US"/>
                    </a:p>
                  </a:txBody>
                  <a:tcPr/>
                </a:tc>
                <a:extLst>
                  <a:ext uri="{0D108BD9-81ED-4DB2-BD59-A6C34878D82A}">
                    <a16:rowId xmlns:a16="http://schemas.microsoft.com/office/drawing/2014/main" val="1318002449"/>
                  </a:ext>
                </a:extLst>
              </a:tr>
              <a:tr h="370840">
                <a:tc>
                  <a:txBody>
                    <a:bodyPr/>
                    <a:lstStyle/>
                    <a:p>
                      <a:endParaRPr lang="en-US" sz="2400" b="1"/>
                    </a:p>
                    <a:p>
                      <a:r>
                        <a:rPr lang="en-US" sz="2400" b="1"/>
                        <a:t>Shelter</a:t>
                      </a:r>
                    </a:p>
                  </a:txBody>
                  <a:tcPr/>
                </a:tc>
                <a:tc>
                  <a:txBody>
                    <a:bodyPr/>
                    <a:lstStyle/>
                    <a:p>
                      <a:endParaRPr lang="en-US"/>
                    </a:p>
                  </a:txBody>
                  <a:tcPr/>
                </a:tc>
                <a:extLst>
                  <a:ext uri="{0D108BD9-81ED-4DB2-BD59-A6C34878D82A}">
                    <a16:rowId xmlns:a16="http://schemas.microsoft.com/office/drawing/2014/main" val="2846285047"/>
                  </a:ext>
                </a:extLst>
              </a:tr>
              <a:tr h="370840">
                <a:tc>
                  <a:txBody>
                    <a:bodyPr/>
                    <a:lstStyle/>
                    <a:p>
                      <a:endParaRPr lang="en-US" sz="2400" b="1" dirty="0"/>
                    </a:p>
                    <a:p>
                      <a:r>
                        <a:rPr lang="en-US" sz="2400" b="1" dirty="0"/>
                        <a:t>Air (oxygen)</a:t>
                      </a:r>
                    </a:p>
                  </a:txBody>
                  <a:tcPr/>
                </a:tc>
                <a:tc>
                  <a:txBody>
                    <a:bodyPr/>
                    <a:lstStyle/>
                    <a:p>
                      <a:endParaRPr lang="en-US"/>
                    </a:p>
                  </a:txBody>
                  <a:tcPr/>
                </a:tc>
                <a:extLst>
                  <a:ext uri="{0D108BD9-81ED-4DB2-BD59-A6C34878D82A}">
                    <a16:rowId xmlns:a16="http://schemas.microsoft.com/office/drawing/2014/main" val="627758287"/>
                  </a:ext>
                </a:extLst>
              </a:tr>
              <a:tr h="370840">
                <a:tc>
                  <a:txBody>
                    <a:bodyPr/>
                    <a:lstStyle/>
                    <a:p>
                      <a:endParaRPr lang="en-US" sz="2400" b="1" dirty="0"/>
                    </a:p>
                    <a:p>
                      <a:r>
                        <a:rPr lang="en-US" sz="2400" b="1" dirty="0"/>
                        <a:t>To reproduce</a:t>
                      </a:r>
                    </a:p>
                  </a:txBody>
                  <a:tcPr/>
                </a:tc>
                <a:tc>
                  <a:txBody>
                    <a:bodyPr/>
                    <a:lstStyle/>
                    <a:p>
                      <a:endParaRPr lang="en-US" dirty="0"/>
                    </a:p>
                  </a:txBody>
                  <a:tcPr/>
                </a:tc>
                <a:extLst>
                  <a:ext uri="{0D108BD9-81ED-4DB2-BD59-A6C34878D82A}">
                    <a16:rowId xmlns:a16="http://schemas.microsoft.com/office/drawing/2014/main" val="3134925778"/>
                  </a:ext>
                </a:extLst>
              </a:tr>
            </a:tbl>
          </a:graphicData>
        </a:graphic>
      </p:graphicFrame>
    </p:spTree>
    <p:extLst>
      <p:ext uri="{BB962C8B-B14F-4D97-AF65-F5344CB8AC3E}">
        <p14:creationId xmlns:p14="http://schemas.microsoft.com/office/powerpoint/2010/main" val="63227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D39047-8C7B-4560-8E00-80C12C04EF81}"/>
              </a:ext>
            </a:extLst>
          </p:cNvPr>
          <p:cNvSpPr>
            <a:spLocks noGrp="1"/>
          </p:cNvSpPr>
          <p:nvPr>
            <p:ph type="title"/>
          </p:nvPr>
        </p:nvSpPr>
        <p:spPr>
          <a:xfrm>
            <a:off x="841248" y="256032"/>
            <a:ext cx="10506456" cy="1014984"/>
          </a:xfrm>
        </p:spPr>
        <p:txBody>
          <a:bodyPr anchor="b">
            <a:normAutofit/>
          </a:bodyPr>
          <a:lstStyle/>
          <a:p>
            <a:r>
              <a:rPr lang="en-US" sz="3100" dirty="0"/>
              <a:t>Use your </a:t>
            </a:r>
            <a:r>
              <a:rPr lang="en-US" sz="3100" b="1" dirty="0"/>
              <a:t>Needs of Living Things</a:t>
            </a:r>
            <a:r>
              <a:rPr lang="en-US" sz="3100" dirty="0"/>
              <a:t> chart to answer these questions.</a:t>
            </a:r>
          </a:p>
        </p:txBody>
      </p:sp>
      <p:sp>
        <p:nvSpPr>
          <p:cNvPr id="26"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B58D3EC-4EE1-4D13-B64B-9D83B2BADC32}"/>
              </a:ext>
            </a:extLst>
          </p:cNvPr>
          <p:cNvGraphicFramePr>
            <a:graphicFrameLocks noGrp="1"/>
          </p:cNvGraphicFramePr>
          <p:nvPr>
            <p:ph idx="1"/>
            <p:extLst>
              <p:ext uri="{D42A27DB-BD31-4B8C-83A1-F6EECF244321}">
                <p14:modId xmlns:p14="http://schemas.microsoft.com/office/powerpoint/2010/main" val="246653189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75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a:extLst>
              <a:ext uri="{FF2B5EF4-FFF2-40B4-BE49-F238E27FC236}">
                <a16:creationId xmlns:a16="http://schemas.microsoft.com/office/drawing/2014/main" id="{7BA07496-487D-46E0-AA1E-09A0127DD90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2"/>
          <a:stretch/>
        </p:blipFill>
        <p:spPr>
          <a:xfrm>
            <a:off x="20" y="10"/>
            <a:ext cx="6095980" cy="6857990"/>
          </a:xfrm>
          <a:prstGeom prst="rect">
            <a:avLst/>
          </a:prstGeom>
        </p:spPr>
      </p:pic>
      <p:pic>
        <p:nvPicPr>
          <p:cNvPr id="6" name="Content Placeholder 5" descr="A plant in a forest&#10;&#10;Description automatically generated">
            <a:extLst>
              <a:ext uri="{FF2B5EF4-FFF2-40B4-BE49-F238E27FC236}">
                <a16:creationId xmlns:a16="http://schemas.microsoft.com/office/drawing/2014/main" id="{AD09051A-0436-485B-95D9-404F30CF89DB}"/>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6096000" y="10"/>
            <a:ext cx="6096000" cy="6857990"/>
          </a:xfrm>
          <a:prstGeom prst="rect">
            <a:avLst/>
          </a:prstGeom>
        </p:spPr>
      </p:pic>
      <p:sp>
        <p:nvSpPr>
          <p:cNvPr id="28" name="Rectangle 2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ame 2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2E86AE-2B4A-4EC8-AC53-B5AA90251212}"/>
              </a:ext>
            </a:extLst>
          </p:cNvPr>
          <p:cNvSpPr>
            <a:spLocks noGrp="1"/>
          </p:cNvSpPr>
          <p:nvPr>
            <p:ph type="title"/>
          </p:nvPr>
        </p:nvSpPr>
        <p:spPr>
          <a:xfrm>
            <a:off x="4286858" y="2761554"/>
            <a:ext cx="3618284" cy="1345720"/>
          </a:xfrm>
          <a:no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algn="ctr"/>
            <a:r>
              <a:rPr lang="en-US" sz="2800" kern="1200">
                <a:solidFill>
                  <a:srgbClr val="080808"/>
                </a:solidFill>
                <a:latin typeface="+mj-lt"/>
                <a:ea typeface="+mj-ea"/>
                <a:cs typeface="+mj-cs"/>
              </a:rPr>
              <a:t>The Basic Needs of Plants &amp; Animals</a:t>
            </a:r>
          </a:p>
        </p:txBody>
      </p:sp>
      <p:sp>
        <p:nvSpPr>
          <p:cNvPr id="3" name="TextBox 2">
            <a:extLst>
              <a:ext uri="{FF2B5EF4-FFF2-40B4-BE49-F238E27FC236}">
                <a16:creationId xmlns:a16="http://schemas.microsoft.com/office/drawing/2014/main" id="{3DA0537D-E4BE-4802-9E1A-C5FD344CD84C}"/>
              </a:ext>
            </a:extLst>
          </p:cNvPr>
          <p:cNvSpPr txBox="1"/>
          <p:nvPr/>
        </p:nvSpPr>
        <p:spPr>
          <a:xfrm>
            <a:off x="0" y="6643091"/>
            <a:ext cx="1621971" cy="200055"/>
          </a:xfrm>
          <a:prstGeom prst="rect">
            <a:avLst/>
          </a:prstGeom>
          <a:noFill/>
        </p:spPr>
        <p:txBody>
          <a:bodyPr wrap="square" rtlCol="0">
            <a:spAutoFit/>
          </a:bodyPr>
          <a:lstStyle/>
          <a:p>
            <a:r>
              <a:rPr lang="en-US" sz="700" dirty="0">
                <a:solidFill>
                  <a:schemeClr val="bg1"/>
                </a:solidFill>
              </a:rPr>
              <a:t>Photo by </a:t>
            </a:r>
            <a:r>
              <a:rPr lang="en-US" sz="700" dirty="0" err="1">
                <a:solidFill>
                  <a:schemeClr val="bg1"/>
                </a:solidFill>
              </a:rPr>
              <a:t>Ranell</a:t>
            </a:r>
            <a:r>
              <a:rPr lang="en-US" sz="700" dirty="0">
                <a:solidFill>
                  <a:schemeClr val="bg1"/>
                </a:solidFill>
              </a:rPr>
              <a:t> Taylor</a:t>
            </a:r>
          </a:p>
        </p:txBody>
      </p:sp>
      <p:sp>
        <p:nvSpPr>
          <p:cNvPr id="13" name="TextBox 12">
            <a:extLst>
              <a:ext uri="{FF2B5EF4-FFF2-40B4-BE49-F238E27FC236}">
                <a16:creationId xmlns:a16="http://schemas.microsoft.com/office/drawing/2014/main" id="{EDD90FE2-2DE9-4216-BE16-E319AAC7416D}"/>
              </a:ext>
            </a:extLst>
          </p:cNvPr>
          <p:cNvSpPr txBox="1"/>
          <p:nvPr/>
        </p:nvSpPr>
        <p:spPr>
          <a:xfrm>
            <a:off x="10820400" y="6643090"/>
            <a:ext cx="1621971" cy="200055"/>
          </a:xfrm>
          <a:prstGeom prst="rect">
            <a:avLst/>
          </a:prstGeom>
          <a:noFill/>
        </p:spPr>
        <p:txBody>
          <a:bodyPr wrap="square" rtlCol="0">
            <a:spAutoFit/>
          </a:bodyPr>
          <a:lstStyle/>
          <a:p>
            <a:r>
              <a:rPr lang="en-US" sz="700" dirty="0">
                <a:solidFill>
                  <a:schemeClr val="bg1"/>
                </a:solidFill>
              </a:rPr>
              <a:t>Photo by Stephanie Russell</a:t>
            </a:r>
          </a:p>
        </p:txBody>
      </p:sp>
    </p:spTree>
    <p:extLst>
      <p:ext uri="{BB962C8B-B14F-4D97-AF65-F5344CB8AC3E}">
        <p14:creationId xmlns:p14="http://schemas.microsoft.com/office/powerpoint/2010/main" val="191804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7" descr="Graphical user interface, application&#10;&#10;Description automatically generated">
            <a:extLst>
              <a:ext uri="{FF2B5EF4-FFF2-40B4-BE49-F238E27FC236}">
                <a16:creationId xmlns:a16="http://schemas.microsoft.com/office/drawing/2014/main" id="{5DF7B797-D655-4569-ADFD-77B2B6A4B628}"/>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982690" y="1780400"/>
            <a:ext cx="4660804" cy="4330257"/>
          </a:xfrm>
          <a:prstGeom prst="rect">
            <a:avLst/>
          </a:prstGeom>
        </p:spPr>
      </p:pic>
      <p:sp>
        <p:nvSpPr>
          <p:cNvPr id="2" name="Title 1">
            <a:extLst>
              <a:ext uri="{FF2B5EF4-FFF2-40B4-BE49-F238E27FC236}">
                <a16:creationId xmlns:a16="http://schemas.microsoft.com/office/drawing/2014/main" id="{9352497D-6396-491E-8B23-1EAD98AB5EFE}"/>
              </a:ext>
            </a:extLst>
          </p:cNvPr>
          <p:cNvSpPr>
            <a:spLocks noGrp="1"/>
          </p:cNvSpPr>
          <p:nvPr>
            <p:ph type="title"/>
          </p:nvPr>
        </p:nvSpPr>
        <p:spPr>
          <a:xfrm>
            <a:off x="0" y="643467"/>
            <a:ext cx="12192000" cy="744836"/>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pPr algn="ctr"/>
            <a:r>
              <a:rPr lang="en-US" sz="2500" kern="1200">
                <a:solidFill>
                  <a:schemeClr val="bg1"/>
                </a:solidFill>
                <a:latin typeface="+mj-lt"/>
                <a:ea typeface="+mj-ea"/>
                <a:cs typeface="+mj-cs"/>
              </a:rPr>
              <a:t>Do you think that animals are as important to plants as plants are to animals?</a:t>
            </a:r>
          </a:p>
        </p:txBody>
      </p:sp>
      <p:sp>
        <p:nvSpPr>
          <p:cNvPr id="8" name="TextBox 7">
            <a:extLst>
              <a:ext uri="{FF2B5EF4-FFF2-40B4-BE49-F238E27FC236}">
                <a16:creationId xmlns:a16="http://schemas.microsoft.com/office/drawing/2014/main" id="{70334652-6FEA-43B3-A42C-4DBFFE35512C}"/>
              </a:ext>
            </a:extLst>
          </p:cNvPr>
          <p:cNvSpPr txBox="1"/>
          <p:nvPr/>
        </p:nvSpPr>
        <p:spPr>
          <a:xfrm>
            <a:off x="7078302" y="6206248"/>
            <a:ext cx="4731063" cy="338554"/>
          </a:xfrm>
          <a:prstGeom prst="rect">
            <a:avLst/>
          </a:prstGeom>
          <a:noFill/>
        </p:spPr>
        <p:txBody>
          <a:bodyPr wrap="square" rtlCol="0">
            <a:spAutoFit/>
          </a:bodyPr>
          <a:lstStyle/>
          <a:p>
            <a:pPr algn="ctr"/>
            <a:r>
              <a:rPr lang="en-US" sz="1600" dirty="0"/>
              <a:t>Link to </a:t>
            </a:r>
            <a:r>
              <a:rPr lang="en-US" sz="1600" dirty="0">
                <a:solidFill>
                  <a:srgbClr val="0070C0"/>
                </a:solidFill>
                <a:hlinkClick r:id="rId4">
                  <a:extLst>
                    <a:ext uri="{A12FA001-AC4F-418D-AE19-62706E023703}">
                      <ahyp:hlinkClr xmlns:ahyp="http://schemas.microsoft.com/office/drawing/2018/hyperlinkcolor" val="tx"/>
                    </a:ext>
                  </a:extLst>
                </a:hlinkClick>
              </a:rPr>
              <a:t>Check for Understanding </a:t>
            </a:r>
            <a:r>
              <a:rPr lang="en-US" sz="1600" dirty="0"/>
              <a:t>sheet</a:t>
            </a:r>
          </a:p>
        </p:txBody>
      </p:sp>
      <p:sp>
        <p:nvSpPr>
          <p:cNvPr id="9" name="TextBox 8">
            <a:extLst>
              <a:ext uri="{FF2B5EF4-FFF2-40B4-BE49-F238E27FC236}">
                <a16:creationId xmlns:a16="http://schemas.microsoft.com/office/drawing/2014/main" id="{B2E08E77-DD31-4677-83DD-F58F1A49AF71}"/>
              </a:ext>
            </a:extLst>
          </p:cNvPr>
          <p:cNvSpPr txBox="1"/>
          <p:nvPr/>
        </p:nvSpPr>
        <p:spPr>
          <a:xfrm>
            <a:off x="1592494" y="6206248"/>
            <a:ext cx="3637052" cy="338554"/>
          </a:xfrm>
          <a:prstGeom prst="rect">
            <a:avLst/>
          </a:prstGeom>
          <a:noFill/>
        </p:spPr>
        <p:txBody>
          <a:bodyPr wrap="square" rtlCol="0">
            <a:spAutoFit/>
          </a:bodyPr>
          <a:lstStyle/>
          <a:p>
            <a:pPr algn="ctr"/>
            <a:r>
              <a:rPr lang="en-US" sz="1600" dirty="0"/>
              <a:t>Link to </a:t>
            </a:r>
            <a:r>
              <a:rPr lang="en-US" sz="1600" dirty="0">
                <a:solidFill>
                  <a:srgbClr val="0070C0"/>
                </a:solidFill>
                <a:hlinkClick r:id="rId5">
                  <a:extLst>
                    <a:ext uri="{A12FA001-AC4F-418D-AE19-62706E023703}">
                      <ahyp:hlinkClr xmlns:ahyp="http://schemas.microsoft.com/office/drawing/2018/hyperlinkcolor" val="tx"/>
                    </a:ext>
                  </a:extLst>
                </a:hlinkClick>
              </a:rPr>
              <a:t>Lesson 4</a:t>
            </a:r>
            <a:endParaRPr lang="en-US" sz="1600" dirty="0">
              <a:solidFill>
                <a:srgbClr val="0070C0"/>
              </a:solidFill>
            </a:endParaRPr>
          </a:p>
        </p:txBody>
      </p:sp>
      <p:pic>
        <p:nvPicPr>
          <p:cNvPr id="23" name="Content Placeholder 22">
            <a:extLst>
              <a:ext uri="{FF2B5EF4-FFF2-40B4-BE49-F238E27FC236}">
                <a16:creationId xmlns:a16="http://schemas.microsoft.com/office/drawing/2014/main" id="{B8B4264F-A7B6-4935-A828-264B7FD7BBDD}"/>
              </a:ext>
            </a:extLst>
          </p:cNvPr>
          <p:cNvPicPr>
            <a:picLocks noGrp="1" noChangeAspect="1"/>
          </p:cNvPicPr>
          <p:nvPr>
            <p:ph sz="half" idx="1"/>
          </p:nvPr>
        </p:nvPicPr>
        <p:blipFill rotWithShape="1">
          <a:blip r:embed="rId6" cstate="screen">
            <a:extLst>
              <a:ext uri="{28A0092B-C50C-407E-A947-70E740481C1C}">
                <a14:useLocalDpi xmlns:a14="http://schemas.microsoft.com/office/drawing/2010/main"/>
              </a:ext>
            </a:extLst>
          </a:blip>
          <a:srcRect/>
          <a:stretch/>
        </p:blipFill>
        <p:spPr>
          <a:xfrm>
            <a:off x="131001" y="1557581"/>
            <a:ext cx="6560038" cy="4553076"/>
          </a:xfrm>
        </p:spPr>
      </p:pic>
    </p:spTree>
    <p:extLst>
      <p:ext uri="{BB962C8B-B14F-4D97-AF65-F5344CB8AC3E}">
        <p14:creationId xmlns:p14="http://schemas.microsoft.com/office/powerpoint/2010/main" val="82243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24EB43C-71A5-47E6-A20D-789B3B4D7C4B}"/>
              </a:ext>
            </a:extLst>
          </p:cNvPr>
          <p:cNvSpPr>
            <a:spLocks noGrp="1"/>
          </p:cNvSpPr>
          <p:nvPr>
            <p:ph sz="half" idx="2"/>
          </p:nvPr>
        </p:nvSpPr>
        <p:spPr>
          <a:xfrm>
            <a:off x="714204" y="2131541"/>
            <a:ext cx="4513869" cy="2404384"/>
          </a:xfrm>
        </p:spPr>
        <p:txBody>
          <a:bodyPr vert="horz" lIns="91440" tIns="45720" rIns="91440" bIns="45720" rtlCol="0" anchor="t">
            <a:normAutofit/>
          </a:bodyPr>
          <a:lstStyle/>
          <a:p>
            <a:r>
              <a:rPr lang="en-US" sz="2400"/>
              <a:t>Apply your science knowledge and your problem-solving skills to earn points to move forward on the Master Stewards Board Game!</a:t>
            </a:r>
          </a:p>
          <a:p>
            <a:pPr marL="0" indent="0">
              <a:buNone/>
            </a:pPr>
            <a:endParaRPr lang="en-US" sz="1700"/>
          </a:p>
        </p:txBody>
      </p:sp>
      <p:sp>
        <p:nvSpPr>
          <p:cNvPr id="8" name="Title 1">
            <a:extLst>
              <a:ext uri="{FF2B5EF4-FFF2-40B4-BE49-F238E27FC236}">
                <a16:creationId xmlns:a16="http://schemas.microsoft.com/office/drawing/2014/main" id="{19EB6E3F-3C06-4CD0-9D3E-AF772E3C2FBC}"/>
              </a:ext>
            </a:extLst>
          </p:cNvPr>
          <p:cNvSpPr>
            <a:spLocks noGrp="1"/>
          </p:cNvSpPr>
          <p:nvPr>
            <p:ph type="body" idx="1"/>
          </p:nvPr>
        </p:nvSpPr>
        <p:spPr>
          <a:xfrm>
            <a:off x="714204" y="917733"/>
            <a:ext cx="4513869" cy="1146488"/>
          </a:xfr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b">
            <a:noAutofit/>
          </a:bodyPr>
          <a:lstStyle/>
          <a:p>
            <a:r>
              <a:rPr lang="en-US" sz="3200" b="1"/>
              <a:t>Challenge Scenario #2</a:t>
            </a:r>
          </a:p>
        </p:txBody>
      </p:sp>
      <p:pic>
        <p:nvPicPr>
          <p:cNvPr id="9" name="Picture Placeholder 4">
            <a:extLst>
              <a:ext uri="{FF2B5EF4-FFF2-40B4-BE49-F238E27FC236}">
                <a16:creationId xmlns:a16="http://schemas.microsoft.com/office/drawing/2014/main" id="{0D1EB434-FF2A-46A0-A283-538C3250D961}"/>
              </a:ext>
            </a:extLst>
          </p:cNvPr>
          <p:cNvPicPr>
            <a:picLocks noGrp="1"/>
          </p:cNvPicPr>
          <p:nvPr>
            <p:ph sz="quarter" idx="4"/>
          </p:nvPr>
        </p:nvPicPr>
        <p:blipFill rotWithShape="1">
          <a:blip r:embed="rId3" cstate="screen">
            <a:extLst>
              <a:ext uri="{28A0092B-C50C-407E-A947-70E740481C1C}">
                <a14:useLocalDpi xmlns:a14="http://schemas.microsoft.com/office/drawing/2010/main"/>
              </a:ext>
            </a:extLst>
          </a:blip>
          <a:srcRect/>
          <a:stretch/>
        </p:blipFill>
        <p:spPr bwMode="auto">
          <a:xfrm>
            <a:off x="4461831" y="0"/>
            <a:ext cx="7730169" cy="6858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21109D8-2141-445C-B7DB-C3C2B77C9E52}"/>
              </a:ext>
            </a:extLst>
          </p:cNvPr>
          <p:cNvSpPr txBox="1"/>
          <p:nvPr/>
        </p:nvSpPr>
        <p:spPr>
          <a:xfrm>
            <a:off x="761773" y="4351259"/>
            <a:ext cx="4095203" cy="369332"/>
          </a:xfrm>
          <a:prstGeom prst="rect">
            <a:avLst/>
          </a:prstGeom>
          <a:noFill/>
        </p:spPr>
        <p:txBody>
          <a:bodyPr wrap="square" rtlCol="0">
            <a:spAutoFit/>
          </a:bodyPr>
          <a:lstStyle/>
          <a:p>
            <a:pPr algn="ctr"/>
            <a:r>
              <a:rPr lang="en-US">
                <a:solidFill>
                  <a:srgbClr val="0070C0"/>
                </a:solidFill>
                <a:hlinkClick r:id="rId4">
                  <a:extLst>
                    <a:ext uri="{A12FA001-AC4F-418D-AE19-62706E023703}">
                      <ahyp:hlinkClr xmlns:ahyp="http://schemas.microsoft.com/office/drawing/2018/hyperlinkcolor" val="tx"/>
                    </a:ext>
                  </a:extLst>
                </a:hlinkClick>
              </a:rPr>
              <a:t>Using the Scenarios</a:t>
            </a:r>
            <a:endParaRPr lang="en-US">
              <a:solidFill>
                <a:srgbClr val="0070C0"/>
              </a:solidFill>
            </a:endParaRPr>
          </a:p>
        </p:txBody>
      </p:sp>
      <p:sp>
        <p:nvSpPr>
          <p:cNvPr id="2" name="TextBox 1">
            <a:extLst>
              <a:ext uri="{FF2B5EF4-FFF2-40B4-BE49-F238E27FC236}">
                <a16:creationId xmlns:a16="http://schemas.microsoft.com/office/drawing/2014/main" id="{5B8D912D-C3D5-400F-9461-9EAA49B4F203}"/>
              </a:ext>
            </a:extLst>
          </p:cNvPr>
          <p:cNvSpPr txBox="1"/>
          <p:nvPr/>
        </p:nvSpPr>
        <p:spPr>
          <a:xfrm>
            <a:off x="714204" y="5173742"/>
            <a:ext cx="4190342" cy="338554"/>
          </a:xfrm>
          <a:prstGeom prst="rect">
            <a:avLst/>
          </a:prstGeom>
          <a:noFill/>
        </p:spPr>
        <p:txBody>
          <a:bodyPr wrap="square" rtlCol="0">
            <a:spAutoFit/>
          </a:bodyPr>
          <a:lstStyle/>
          <a:p>
            <a:pPr algn="ctr"/>
            <a:r>
              <a:rPr lang="en-US" sz="1600"/>
              <a:t>Link to </a:t>
            </a:r>
            <a:r>
              <a:rPr lang="en-US" sz="1600">
                <a:solidFill>
                  <a:srgbClr val="0070C0"/>
                </a:solidFill>
                <a:hlinkClick r:id="rId5">
                  <a:extLst>
                    <a:ext uri="{A12FA001-AC4F-418D-AE19-62706E023703}">
                      <ahyp:hlinkClr xmlns:ahyp="http://schemas.microsoft.com/office/drawing/2018/hyperlinkcolor" val="tx"/>
                    </a:ext>
                  </a:extLst>
                </a:hlinkClick>
              </a:rPr>
              <a:t>Lesson 4 (game points</a:t>
            </a:r>
            <a:r>
              <a:rPr lang="en-US" sz="1600"/>
              <a:t>)</a:t>
            </a:r>
          </a:p>
        </p:txBody>
      </p:sp>
    </p:spTree>
    <p:extLst>
      <p:ext uri="{BB962C8B-B14F-4D97-AF65-F5344CB8AC3E}">
        <p14:creationId xmlns:p14="http://schemas.microsoft.com/office/powerpoint/2010/main" val="288970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A4F-2E9D-4FC7-8C45-0B6BD5E01F80}"/>
              </a:ext>
            </a:extLst>
          </p:cNvPr>
          <p:cNvSpPr>
            <a:spLocks noGrp="1"/>
          </p:cNvSpPr>
          <p:nvPr>
            <p:ph type="title"/>
          </p:nvPr>
        </p:nvSpPr>
        <p:spPr>
          <a:xfrm>
            <a:off x="838200" y="365125"/>
            <a:ext cx="5181600"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a:t>Scenario # 2:  </a:t>
            </a:r>
            <a:br>
              <a:rPr lang="en-US"/>
            </a:br>
            <a:r>
              <a:rPr lang="en-US"/>
              <a:t>Weed Infestation</a:t>
            </a:r>
          </a:p>
        </p:txBody>
      </p:sp>
      <p:sp>
        <p:nvSpPr>
          <p:cNvPr id="3" name="Content Placeholder 2">
            <a:extLst>
              <a:ext uri="{FF2B5EF4-FFF2-40B4-BE49-F238E27FC236}">
                <a16:creationId xmlns:a16="http://schemas.microsoft.com/office/drawing/2014/main" id="{85645FE1-3442-4CAF-9DD0-4CFD8B30CC69}"/>
              </a:ext>
            </a:extLst>
          </p:cNvPr>
          <p:cNvSpPr>
            <a:spLocks noGrp="1"/>
          </p:cNvSpPr>
          <p:nvPr>
            <p:ph sz="half" idx="1"/>
          </p:nvPr>
        </p:nvSpPr>
        <p:spPr>
          <a:xfrm>
            <a:off x="838200" y="1825625"/>
            <a:ext cx="5181600" cy="4667250"/>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3200" b="1" dirty="0"/>
              <a:t>Student Instructions</a:t>
            </a:r>
          </a:p>
          <a:p>
            <a:r>
              <a:rPr lang="en-US" dirty="0"/>
              <a:t>Read the scenario.</a:t>
            </a:r>
          </a:p>
          <a:p>
            <a:pPr marL="0" indent="0">
              <a:buNone/>
            </a:pPr>
            <a:endParaRPr lang="en-US" dirty="0"/>
          </a:p>
          <a:p>
            <a:r>
              <a:rPr lang="en-US" dirty="0"/>
              <a:t>What is happening in this scenario?</a:t>
            </a:r>
          </a:p>
          <a:p>
            <a:pPr marL="0" indent="0">
              <a:buNone/>
            </a:pPr>
            <a:endParaRPr lang="en-US" dirty="0"/>
          </a:p>
          <a:p>
            <a:r>
              <a:rPr lang="en-US" dirty="0"/>
              <a:t>Brainstorm solutions to the scenario.</a:t>
            </a:r>
          </a:p>
        </p:txBody>
      </p:sp>
      <p:pic>
        <p:nvPicPr>
          <p:cNvPr id="5" name="Content Placeholder 5">
            <a:extLst>
              <a:ext uri="{FF2B5EF4-FFF2-40B4-BE49-F238E27FC236}">
                <a16:creationId xmlns:a16="http://schemas.microsoft.com/office/drawing/2014/main" id="{E4B3C51F-D702-4B3B-BE90-E6325006B6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871059" y="79419"/>
            <a:ext cx="5162289" cy="6680610"/>
          </a:xfrm>
        </p:spPr>
      </p:pic>
      <p:sp>
        <p:nvSpPr>
          <p:cNvPr id="6" name="TextBox 5">
            <a:extLst>
              <a:ext uri="{FF2B5EF4-FFF2-40B4-BE49-F238E27FC236}">
                <a16:creationId xmlns:a16="http://schemas.microsoft.com/office/drawing/2014/main" id="{27CB0CAD-4ECC-4E41-BDFB-3A080F369518}"/>
              </a:ext>
            </a:extLst>
          </p:cNvPr>
          <p:cNvSpPr txBox="1"/>
          <p:nvPr/>
        </p:nvSpPr>
        <p:spPr>
          <a:xfrm>
            <a:off x="1479479" y="5928189"/>
            <a:ext cx="3277456" cy="369332"/>
          </a:xfrm>
          <a:prstGeom prst="rect">
            <a:avLst/>
          </a:prstGeom>
          <a:noFill/>
        </p:spPr>
        <p:txBody>
          <a:bodyPr wrap="square" rtlCol="0">
            <a:spAutoFit/>
          </a:bodyPr>
          <a:lstStyle/>
          <a:p>
            <a:pPr algn="ctr"/>
            <a:r>
              <a:rPr lang="en-US"/>
              <a:t>Link to </a:t>
            </a:r>
            <a:r>
              <a:rPr lang="en-US">
                <a:solidFill>
                  <a:srgbClr val="0070C0"/>
                </a:solidFill>
                <a:hlinkClick r:id="rId4">
                  <a:extLst>
                    <a:ext uri="{A12FA001-AC4F-418D-AE19-62706E023703}">
                      <ahyp:hlinkClr xmlns:ahyp="http://schemas.microsoft.com/office/drawing/2018/hyperlinkcolor" val="tx"/>
                    </a:ext>
                  </a:extLst>
                </a:hlinkClick>
              </a:rPr>
              <a:t>Scenario Reading</a:t>
            </a:r>
            <a:endParaRPr lang="en-US">
              <a:solidFill>
                <a:srgbClr val="0070C0"/>
              </a:solidFill>
            </a:endParaRPr>
          </a:p>
        </p:txBody>
      </p:sp>
    </p:spTree>
    <p:extLst>
      <p:ext uri="{BB962C8B-B14F-4D97-AF65-F5344CB8AC3E}">
        <p14:creationId xmlns:p14="http://schemas.microsoft.com/office/powerpoint/2010/main" val="69349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A4F-2E9D-4FC7-8C45-0B6BD5E01F80}"/>
              </a:ext>
            </a:extLst>
          </p:cNvPr>
          <p:cNvSpPr>
            <a:spLocks noGrp="1"/>
          </p:cNvSpPr>
          <p:nvPr>
            <p:ph type="title"/>
          </p:nvPr>
        </p:nvSpPr>
        <p:spPr>
          <a:xfrm>
            <a:off x="838200" y="365125"/>
            <a:ext cx="5181599"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a:t>Scenario #2:  </a:t>
            </a:r>
            <a:br>
              <a:rPr lang="en-US"/>
            </a:br>
            <a:r>
              <a:rPr lang="en-US"/>
              <a:t>Weed Infestation</a:t>
            </a:r>
          </a:p>
        </p:txBody>
      </p:sp>
      <p:sp>
        <p:nvSpPr>
          <p:cNvPr id="3" name="Content Placeholder 2">
            <a:extLst>
              <a:ext uri="{FF2B5EF4-FFF2-40B4-BE49-F238E27FC236}">
                <a16:creationId xmlns:a16="http://schemas.microsoft.com/office/drawing/2014/main" id="{85645FE1-3442-4CAF-9DD0-4CFD8B30CC69}"/>
              </a:ext>
            </a:extLst>
          </p:cNvPr>
          <p:cNvSpPr>
            <a:spLocks noGrp="1"/>
          </p:cNvSpPr>
          <p:nvPr>
            <p:ph sz="half" idx="1"/>
          </p:nvPr>
        </p:nvSpPr>
        <p:spPr>
          <a:xfrm>
            <a:off x="838200" y="1825625"/>
            <a:ext cx="5181600" cy="453407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3200" b="1"/>
              <a:t>Student Instructions</a:t>
            </a:r>
          </a:p>
          <a:p>
            <a:r>
              <a:rPr lang="en-US"/>
              <a:t>Record the components of the ecosystem in your graphic organizer.</a:t>
            </a:r>
          </a:p>
          <a:p>
            <a:pPr marL="0" indent="0">
              <a:buNone/>
            </a:pPr>
            <a:endParaRPr lang="en-US"/>
          </a:p>
          <a:p>
            <a:r>
              <a:rPr lang="en-US"/>
              <a:t>Answer the questions on your Student Recording sheet.</a:t>
            </a:r>
          </a:p>
        </p:txBody>
      </p:sp>
      <p:sp>
        <p:nvSpPr>
          <p:cNvPr id="6" name="TextBox 5">
            <a:extLst>
              <a:ext uri="{FF2B5EF4-FFF2-40B4-BE49-F238E27FC236}">
                <a16:creationId xmlns:a16="http://schemas.microsoft.com/office/drawing/2014/main" id="{3BF63DD2-487C-4D74-8644-889CEFE4F58C}"/>
              </a:ext>
            </a:extLst>
          </p:cNvPr>
          <p:cNvSpPr txBox="1"/>
          <p:nvPr/>
        </p:nvSpPr>
        <p:spPr>
          <a:xfrm>
            <a:off x="914400" y="5599416"/>
            <a:ext cx="5181600" cy="380143"/>
          </a:xfrm>
          <a:prstGeom prst="rect">
            <a:avLst/>
          </a:prstGeom>
          <a:noFill/>
        </p:spPr>
        <p:txBody>
          <a:bodyPr wrap="square" rtlCol="0">
            <a:spAutoFit/>
          </a:bodyPr>
          <a:lstStyle/>
          <a:p>
            <a:pPr algn="ctr"/>
            <a:r>
              <a:rPr lang="en-US"/>
              <a:t>Link to </a:t>
            </a:r>
            <a:r>
              <a:rPr lang="en-US">
                <a:solidFill>
                  <a:srgbClr val="0070C0"/>
                </a:solidFill>
                <a:hlinkClick r:id="rId3">
                  <a:extLst>
                    <a:ext uri="{A12FA001-AC4F-418D-AE19-62706E023703}">
                      <ahyp:hlinkClr xmlns:ahyp="http://schemas.microsoft.com/office/drawing/2018/hyperlinkcolor" val="tx"/>
                    </a:ext>
                  </a:extLst>
                </a:hlinkClick>
              </a:rPr>
              <a:t>Student Recording Sheet</a:t>
            </a:r>
            <a:endParaRPr lang="en-US">
              <a:solidFill>
                <a:srgbClr val="0070C0"/>
              </a:solidFill>
            </a:endParaRPr>
          </a:p>
        </p:txBody>
      </p:sp>
      <p:pic>
        <p:nvPicPr>
          <p:cNvPr id="7" name="Content Placeholder 6" descr="A picture containing diagram&#10;&#10;Description automatically generated">
            <a:extLst>
              <a:ext uri="{FF2B5EF4-FFF2-40B4-BE49-F238E27FC236}">
                <a16:creationId xmlns:a16="http://schemas.microsoft.com/office/drawing/2014/main" id="{90901F99-9CF0-458E-845D-2BF7845AF769}"/>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rot="16200000">
            <a:off x="5723367" y="997803"/>
            <a:ext cx="6511781" cy="4862393"/>
          </a:xfrm>
        </p:spPr>
      </p:pic>
    </p:spTree>
    <p:extLst>
      <p:ext uri="{BB962C8B-B14F-4D97-AF65-F5344CB8AC3E}">
        <p14:creationId xmlns:p14="http://schemas.microsoft.com/office/powerpoint/2010/main" val="1752234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5794C735-1284-4DC1-AC1A-4ECC15DF87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0127" y="0"/>
            <a:ext cx="8081873" cy="685800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4"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94B0ED-D1DD-4A10-B04B-22ADD912673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t>Draw arrows to show the connections between the components of the ecosystem.</a:t>
            </a:r>
          </a:p>
        </p:txBody>
      </p:sp>
      <p:sp>
        <p:nvSpPr>
          <p:cNvPr id="26"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8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a:solidFill>
                  <a:schemeClr val="accent2"/>
                </a:solidFill>
                <a:latin typeface="Arial" panose="020B0604020202020204" pitchFamily="34" charset="0"/>
                <a:cs typeface="Arial" panose="020B0604020202020204" pitchFamily="34" charset="0"/>
              </a:rPr>
              <a:t>What did you learn from yesterday’s challenge?</a:t>
            </a:r>
          </a:p>
          <a:p>
            <a:endParaRPr lang="en-US"/>
          </a:p>
        </p:txBody>
      </p:sp>
      <p:pic>
        <p:nvPicPr>
          <p:cNvPr id="12" name="Content Placeholder 17" descr="A close up of a dog&#10;&#10;Description automatically generated">
            <a:extLst>
              <a:ext uri="{FF2B5EF4-FFF2-40B4-BE49-F238E27FC236}">
                <a16:creationId xmlns:a16="http://schemas.microsoft.com/office/drawing/2014/main" id="{FF839DF4-E259-427D-8D44-6645646A7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4782" y="3328460"/>
            <a:ext cx="2582565" cy="3446694"/>
          </a:xfrm>
          <a:prstGeom prst="rect">
            <a:avLst/>
          </a:prstGeom>
        </p:spPr>
      </p:pic>
      <p:pic>
        <p:nvPicPr>
          <p:cNvPr id="13" name="Content Placeholder 30" descr="Diagram&#10;&#10;Description automatically generated">
            <a:extLst>
              <a:ext uri="{FF2B5EF4-FFF2-40B4-BE49-F238E27FC236}">
                <a16:creationId xmlns:a16="http://schemas.microsoft.com/office/drawing/2014/main" id="{3E9B8B15-33C3-48D8-A0E2-B25E46B1CC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9096" y="678664"/>
            <a:ext cx="3880984" cy="1880263"/>
          </a:xfrm>
          <a:prstGeom prst="rect">
            <a:avLst/>
          </a:prstGeom>
        </p:spPr>
      </p:pic>
      <p:pic>
        <p:nvPicPr>
          <p:cNvPr id="14" name="Content Placeholder 3" descr="A picture containing grass, photo, different, standing&#10;&#10;Description automatically generated">
            <a:extLst>
              <a:ext uri="{FF2B5EF4-FFF2-40B4-BE49-F238E27FC236}">
                <a16:creationId xmlns:a16="http://schemas.microsoft.com/office/drawing/2014/main" id="{274F73E3-8D15-4D77-9722-B91B416DBE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6244" y="91484"/>
            <a:ext cx="2419639" cy="3236976"/>
          </a:xfrm>
          <a:prstGeom prst="rect">
            <a:avLst/>
          </a:prstGeom>
        </p:spPr>
      </p:pic>
      <p:pic>
        <p:nvPicPr>
          <p:cNvPr id="16" name="Content Placeholder 4" descr="Diagram&#10;&#10;Description automatically generated">
            <a:extLst>
              <a:ext uri="{FF2B5EF4-FFF2-40B4-BE49-F238E27FC236}">
                <a16:creationId xmlns:a16="http://schemas.microsoft.com/office/drawing/2014/main" id="{19966562-8254-40AB-A260-38B67CFE08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5284372" y="2896746"/>
            <a:ext cx="2825392" cy="3360786"/>
          </a:xfrm>
          <a:prstGeom prst="rect">
            <a:avLst/>
          </a:prstGeom>
          <a:effectLst/>
        </p:spPr>
      </p:pic>
    </p:spTree>
    <p:extLst>
      <p:ext uri="{BB962C8B-B14F-4D97-AF65-F5344CB8AC3E}">
        <p14:creationId xmlns:p14="http://schemas.microsoft.com/office/powerpoint/2010/main" val="3053907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3D8DA7-B062-46CE-9372-4630AA90F06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753" t="4380" r="1138" b="9390"/>
          <a:stretch/>
        </p:blipFill>
        <p:spPr>
          <a:xfrm>
            <a:off x="20" y="10"/>
            <a:ext cx="12191980" cy="6857990"/>
          </a:xfrm>
          <a:prstGeom prst="rect">
            <a:avLst/>
          </a:prstGeom>
        </p:spPr>
      </p:pic>
      <p:sp>
        <p:nvSpPr>
          <p:cNvPr id="28"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2E0D1-D2D7-4118-9137-F54A3BD39E3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500" b="1">
                <a:solidFill>
                  <a:schemeClr val="tx1">
                    <a:lumMod val="85000"/>
                    <a:lumOff val="15000"/>
                  </a:schemeClr>
                </a:solidFill>
              </a:rPr>
              <a:t>What do you think is the source of ALL the energy in this ecosystem?</a:t>
            </a:r>
          </a:p>
        </p:txBody>
      </p:sp>
      <p:cxnSp>
        <p:nvCxnSpPr>
          <p:cNvPr id="29"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33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76C7E74-A4BE-486B-8DC2-52BF0D99B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86" t="1916" r="1397" b="7961"/>
          <a:stretch/>
        </p:blipFill>
        <p:spPr>
          <a:xfrm>
            <a:off x="0" y="-174171"/>
            <a:ext cx="12192000" cy="7032171"/>
          </a:xfrm>
          <a:prstGeom prst="rect">
            <a:avLst/>
          </a:prstGeom>
        </p:spPr>
      </p:pic>
      <p:sp>
        <p:nvSpPr>
          <p:cNvPr id="6" name="Arrow: Left 5">
            <a:extLst>
              <a:ext uri="{FF2B5EF4-FFF2-40B4-BE49-F238E27FC236}">
                <a16:creationId xmlns:a16="http://schemas.microsoft.com/office/drawing/2014/main" id="{1C6A45A9-FB84-425C-853B-349C1710E2A9}"/>
              </a:ext>
            </a:extLst>
          </p:cNvPr>
          <p:cNvSpPr/>
          <p:nvPr/>
        </p:nvSpPr>
        <p:spPr>
          <a:xfrm rot="19917764">
            <a:off x="5775773" y="2086172"/>
            <a:ext cx="3215811" cy="58626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rrow: Right 7">
            <a:extLst>
              <a:ext uri="{FF2B5EF4-FFF2-40B4-BE49-F238E27FC236}">
                <a16:creationId xmlns:a16="http://schemas.microsoft.com/office/drawing/2014/main" id="{52AD17F8-B4E7-481A-AC3A-D0FBE423F765}"/>
              </a:ext>
            </a:extLst>
          </p:cNvPr>
          <p:cNvSpPr/>
          <p:nvPr/>
        </p:nvSpPr>
        <p:spPr>
          <a:xfrm>
            <a:off x="5517222" y="3636180"/>
            <a:ext cx="3020603" cy="52398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9" descr="Shape, circle&#10;&#10;Description automatically generated">
            <a:extLst>
              <a:ext uri="{FF2B5EF4-FFF2-40B4-BE49-F238E27FC236}">
                <a16:creationId xmlns:a16="http://schemas.microsoft.com/office/drawing/2014/main" id="{38AF6CA4-FFF7-4D8A-AB3D-4468FB9CEFCB}"/>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464749" y="5067011"/>
            <a:ext cx="1672384" cy="1291821"/>
          </a:xfrm>
          <a:prstGeom prst="rect">
            <a:avLst/>
          </a:prstGeom>
        </p:spPr>
      </p:pic>
      <p:sp>
        <p:nvSpPr>
          <p:cNvPr id="13" name="Arrow: Left 12">
            <a:extLst>
              <a:ext uri="{FF2B5EF4-FFF2-40B4-BE49-F238E27FC236}">
                <a16:creationId xmlns:a16="http://schemas.microsoft.com/office/drawing/2014/main" id="{F55317F5-43C8-483C-87F6-C3ECABBE151E}"/>
              </a:ext>
            </a:extLst>
          </p:cNvPr>
          <p:cNvSpPr/>
          <p:nvPr/>
        </p:nvSpPr>
        <p:spPr>
          <a:xfrm rot="-1200000">
            <a:off x="7852025" y="4805020"/>
            <a:ext cx="1371600" cy="523982"/>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Arrow: Left 13">
            <a:extLst>
              <a:ext uri="{FF2B5EF4-FFF2-40B4-BE49-F238E27FC236}">
                <a16:creationId xmlns:a16="http://schemas.microsoft.com/office/drawing/2014/main" id="{4E245E5A-BE61-44C8-8075-87473EFABC1C}"/>
              </a:ext>
            </a:extLst>
          </p:cNvPr>
          <p:cNvSpPr/>
          <p:nvPr/>
        </p:nvSpPr>
        <p:spPr>
          <a:xfrm rot="-720000">
            <a:off x="5044612" y="5890675"/>
            <a:ext cx="1554480" cy="457200"/>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1592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2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D3D0-7169-436B-92DB-B7A0E8253CD3}"/>
              </a:ext>
            </a:extLst>
          </p:cNvPr>
          <p:cNvSpPr>
            <a:spLocks noGrp="1"/>
          </p:cNvSpPr>
          <p:nvPr>
            <p:ph type="title"/>
          </p:nvPr>
        </p:nvSpPr>
        <p:spPr>
          <a:xfrm>
            <a:off x="727985" y="971446"/>
            <a:ext cx="9546172" cy="2668801"/>
          </a:xfrm>
        </p:spPr>
        <p:txBody>
          <a:bodyPr vert="horz" lIns="91440" tIns="45720" rIns="91440" bIns="45720" rtlCol="0" anchor="b">
            <a:normAutofit/>
          </a:bodyPr>
          <a:lstStyle/>
          <a:p>
            <a:pPr algn="ctr"/>
            <a:r>
              <a:rPr lang="en-US" sz="3600" b="1">
                <a:solidFill>
                  <a:schemeClr val="bg1"/>
                </a:solidFill>
              </a:rPr>
              <a:t>Do you think the sun is the source of all energy in any ecosystem we could create?</a:t>
            </a:r>
            <a:br>
              <a:rPr lang="en-US" sz="2600"/>
            </a:br>
            <a:br>
              <a:rPr lang="en-US" sz="2600"/>
            </a:br>
            <a:r>
              <a:rPr lang="en-US" sz="2600">
                <a:hlinkClick r:id="rId5" action="ppaction://hlinksldjump"/>
              </a:rPr>
              <a:t> </a:t>
            </a:r>
            <a:endParaRPr lang="en-US" sz="2600"/>
          </a:p>
        </p:txBody>
      </p:sp>
      <p:sp>
        <p:nvSpPr>
          <p:cNvPr id="3" name="TextBox 2">
            <a:extLst>
              <a:ext uri="{FF2B5EF4-FFF2-40B4-BE49-F238E27FC236}">
                <a16:creationId xmlns:a16="http://schemas.microsoft.com/office/drawing/2014/main" id="{6900DCC7-CAE7-4DB2-8CBC-E455690BA514}"/>
              </a:ext>
            </a:extLst>
          </p:cNvPr>
          <p:cNvSpPr txBox="1"/>
          <p:nvPr/>
        </p:nvSpPr>
        <p:spPr>
          <a:xfrm>
            <a:off x="0" y="6488668"/>
            <a:ext cx="482348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t>Link to </a:t>
            </a:r>
            <a:r>
              <a:rPr lang="en-US">
                <a:solidFill>
                  <a:srgbClr val="0070C0"/>
                </a:solidFill>
                <a:hlinkClick r:id="rId6">
                  <a:extLst>
                    <a:ext uri="{A12FA001-AC4F-418D-AE19-62706E023703}">
                      <ahyp:hlinkClr xmlns:ahyp="http://schemas.microsoft.com/office/drawing/2018/hyperlinkcolor" val="tx"/>
                    </a:ext>
                  </a:extLst>
                </a:hlinkClick>
              </a:rPr>
              <a:t>Ecosystem For Kids</a:t>
            </a:r>
            <a:endParaRPr lang="en-US">
              <a:solidFill>
                <a:srgbClr val="0070C0"/>
              </a:solidFill>
            </a:endParaRPr>
          </a:p>
        </p:txBody>
      </p:sp>
    </p:spTree>
    <p:extLst>
      <p:ext uri="{BB962C8B-B14F-4D97-AF65-F5344CB8AC3E}">
        <p14:creationId xmlns:p14="http://schemas.microsoft.com/office/powerpoint/2010/main" val="54742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a:solidFill>
                  <a:schemeClr val="accent3"/>
                </a:solidFill>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5180011" y="1190969"/>
            <a:ext cx="6172200" cy="4873625"/>
          </a:xfrm>
        </p:spPr>
        <p:txBody>
          <a:bodyPr vert="horz" lIns="91440" tIns="45720" rIns="91440" bIns="45720" rtlCol="0" anchor="t">
            <a:normAutofit/>
          </a:bodyPr>
          <a:lstStyle/>
          <a:p>
            <a:r>
              <a:rPr lang="en-US" sz="2400" b="1" dirty="0"/>
              <a:t>Herbicide</a:t>
            </a:r>
            <a:r>
              <a:rPr lang="en-US" sz="2400" dirty="0"/>
              <a:t> – a substance that is toxic to plants and is used to destroy unwanted vegetation</a:t>
            </a:r>
          </a:p>
          <a:p>
            <a:pPr marL="0" indent="0">
              <a:buNone/>
            </a:pPr>
            <a:endParaRPr lang="en-US" sz="2400"/>
          </a:p>
          <a:p>
            <a:r>
              <a:rPr lang="en-US" sz="2400" b="1" dirty="0"/>
              <a:t>Photosynthesis</a:t>
            </a:r>
            <a:r>
              <a:rPr lang="en-US" sz="2400" dirty="0"/>
              <a:t> – a natural chemical-process by which plants make their own food from the sun’s energy</a:t>
            </a:r>
            <a:endParaRPr lang="en-US" sz="2400" dirty="0">
              <a:cs typeface="Arial"/>
            </a:endParaRPr>
          </a:p>
          <a:p>
            <a:pPr lvl="1"/>
            <a:r>
              <a:rPr lang="en-US" sz="2200" dirty="0"/>
              <a:t>Chlorophyll in plants' leaves uses the energy of the sun to convert water and carbon dioxide into glucose (sugar/food). </a:t>
            </a:r>
            <a:endParaRPr lang="en-US" sz="2200" dirty="0">
              <a:cs typeface="Arial"/>
            </a:endParaRPr>
          </a:p>
          <a:p>
            <a:pPr lvl="1"/>
            <a:r>
              <a:rPr lang="en-US" sz="2200" dirty="0"/>
              <a:t>Oxygen is given off as a waste product.</a:t>
            </a:r>
            <a:endParaRPr lang="en-US" sz="2200" dirty="0">
              <a:cs typeface="Arial"/>
            </a:endParaRP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a:solidFill>
                  <a:schemeClr val="bg1"/>
                </a:solidFill>
              </a:rPr>
              <a:t>Vocabulary</a:t>
            </a:r>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late of food and a glass of beer on a table&#10;&#10;Description automatically generated">
            <a:extLst>
              <a:ext uri="{FF2B5EF4-FFF2-40B4-BE49-F238E27FC236}">
                <a16:creationId xmlns:a16="http://schemas.microsoft.com/office/drawing/2014/main" id="{1F50D21B-731C-4CFA-80DF-D6230D223A6F}"/>
              </a:ext>
            </a:extLst>
          </p:cNvPr>
          <p:cNvPicPr>
            <a:picLocks noGrp="1" noChangeAspect="1"/>
          </p:cNvPicPr>
          <p:nvPr>
            <p:ph sz="half" idx="1"/>
          </p:nvPr>
        </p:nvPicPr>
        <p:blipFill rotWithShape="1">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635000" y="1739900"/>
            <a:ext cx="4419600" cy="4203700"/>
          </a:xfrm>
          <a:prstGeom prst="rect">
            <a:avLst/>
          </a:prstGeom>
        </p:spPr>
      </p:pic>
      <p:pic>
        <p:nvPicPr>
          <p:cNvPr id="45" name="Content Placeholder 44" descr="A hand holding a video game&#10;&#10;Description automatically generated">
            <a:extLst>
              <a:ext uri="{FF2B5EF4-FFF2-40B4-BE49-F238E27FC236}">
                <a16:creationId xmlns:a16="http://schemas.microsoft.com/office/drawing/2014/main" id="{DC6BB285-75C9-42D1-B18E-2DCDE9B1CF4B}"/>
              </a:ext>
            </a:extLst>
          </p:cNvPr>
          <p:cNvPicPr>
            <a:picLocks noGrp="1" noChangeAspect="1"/>
          </p:cNvPicPr>
          <p:nvPr>
            <p:ph sz="half" idx="2"/>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130800" y="1739900"/>
            <a:ext cx="6388100" cy="4203700"/>
          </a:xfrm>
        </p:spPr>
      </p:pic>
      <p:sp>
        <p:nvSpPr>
          <p:cNvPr id="2" name="Title 1">
            <a:extLst>
              <a:ext uri="{FF2B5EF4-FFF2-40B4-BE49-F238E27FC236}">
                <a16:creationId xmlns:a16="http://schemas.microsoft.com/office/drawing/2014/main" id="{EB3EB16E-1B24-4CCC-91FC-5B93CCC7975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What do you need to survive?</a:t>
            </a:r>
          </a:p>
        </p:txBody>
      </p:sp>
    </p:spTree>
    <p:extLst>
      <p:ext uri="{BB962C8B-B14F-4D97-AF65-F5344CB8AC3E}">
        <p14:creationId xmlns:p14="http://schemas.microsoft.com/office/powerpoint/2010/main" val="77457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ody of water&#10;&#10;Description automatically generated">
            <a:extLst>
              <a:ext uri="{FF2B5EF4-FFF2-40B4-BE49-F238E27FC236}">
                <a16:creationId xmlns:a16="http://schemas.microsoft.com/office/drawing/2014/main" id="{C89557DD-0F5D-4C07-B404-99F6E10F89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100" y="1841500"/>
            <a:ext cx="3276600" cy="2159000"/>
          </a:xfrm>
          <a:prstGeom prst="rect">
            <a:avLst/>
          </a:prstGeom>
        </p:spPr>
      </p:pic>
      <p:pic>
        <p:nvPicPr>
          <p:cNvPr id="6" name="Picture 5" descr="A close up of a rock&#10;&#10;Description automatically generated">
            <a:extLst>
              <a:ext uri="{FF2B5EF4-FFF2-40B4-BE49-F238E27FC236}">
                <a16:creationId xmlns:a16="http://schemas.microsoft.com/office/drawing/2014/main" id="{33DB40F9-B9FD-42E6-8061-EF6850064C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4100" y="4076700"/>
            <a:ext cx="3276600" cy="2197100"/>
          </a:xfrm>
          <a:prstGeom prst="rect">
            <a:avLst/>
          </a:prstGeom>
        </p:spPr>
      </p:pic>
      <p:pic>
        <p:nvPicPr>
          <p:cNvPr id="10" name="Picture 9" descr="A rodent in a body of water&#10;&#10;Description automatically generated">
            <a:extLst>
              <a:ext uri="{FF2B5EF4-FFF2-40B4-BE49-F238E27FC236}">
                <a16:creationId xmlns:a16="http://schemas.microsoft.com/office/drawing/2014/main" id="{47D38746-D2D9-4FE5-97CC-D7AD3315F9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6900" y="1841500"/>
            <a:ext cx="6692900" cy="4445000"/>
          </a:xfrm>
          <a:prstGeom prst="rect">
            <a:avLst/>
          </a:prstGeom>
        </p:spPr>
      </p:pic>
      <p:sp>
        <p:nvSpPr>
          <p:cNvPr id="2" name="Title 1">
            <a:extLst>
              <a:ext uri="{FF2B5EF4-FFF2-40B4-BE49-F238E27FC236}">
                <a16:creationId xmlns:a16="http://schemas.microsoft.com/office/drawing/2014/main" id="{5C48D75C-7E5A-48A3-ABF0-69EAF764207D}"/>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t>What do animals need to survive?</a:t>
            </a:r>
          </a:p>
        </p:txBody>
      </p:sp>
      <p:sp>
        <p:nvSpPr>
          <p:cNvPr id="13" name="TextBox 12">
            <a:extLst>
              <a:ext uri="{FF2B5EF4-FFF2-40B4-BE49-F238E27FC236}">
                <a16:creationId xmlns:a16="http://schemas.microsoft.com/office/drawing/2014/main" id="{8018CB0D-CAF6-4D2C-A8F2-5E072531C668}"/>
              </a:ext>
            </a:extLst>
          </p:cNvPr>
          <p:cNvSpPr txBox="1"/>
          <p:nvPr/>
        </p:nvSpPr>
        <p:spPr>
          <a:xfrm>
            <a:off x="9935028" y="6073745"/>
            <a:ext cx="1164772" cy="200055"/>
          </a:xfrm>
          <a:prstGeom prst="rect">
            <a:avLst/>
          </a:prstGeom>
          <a:noFill/>
        </p:spPr>
        <p:txBody>
          <a:bodyPr wrap="square" rtlCol="0">
            <a:spAutoFit/>
          </a:bodyPr>
          <a:lstStyle/>
          <a:p>
            <a:pPr algn="r"/>
            <a:r>
              <a:rPr lang="en-US" sz="700" dirty="0">
                <a:solidFill>
                  <a:schemeClr val="bg1"/>
                </a:solidFill>
              </a:rPr>
              <a:t>NPS photo</a:t>
            </a:r>
          </a:p>
        </p:txBody>
      </p:sp>
      <p:sp>
        <p:nvSpPr>
          <p:cNvPr id="16" name="TextBox 15">
            <a:extLst>
              <a:ext uri="{FF2B5EF4-FFF2-40B4-BE49-F238E27FC236}">
                <a16:creationId xmlns:a16="http://schemas.microsoft.com/office/drawing/2014/main" id="{9189DD48-4157-47B5-B345-498EDEC16967}"/>
              </a:ext>
            </a:extLst>
          </p:cNvPr>
          <p:cNvSpPr txBox="1"/>
          <p:nvPr/>
        </p:nvSpPr>
        <p:spPr>
          <a:xfrm>
            <a:off x="3165928" y="6073745"/>
            <a:ext cx="1164772" cy="200055"/>
          </a:xfrm>
          <a:prstGeom prst="rect">
            <a:avLst/>
          </a:prstGeom>
          <a:noFill/>
        </p:spPr>
        <p:txBody>
          <a:bodyPr wrap="square" rtlCol="0">
            <a:spAutoFit/>
          </a:bodyPr>
          <a:lstStyle/>
          <a:p>
            <a:pPr algn="r"/>
            <a:r>
              <a:rPr lang="en-US" sz="700" dirty="0">
                <a:solidFill>
                  <a:schemeClr val="bg1"/>
                </a:solidFill>
              </a:rPr>
              <a:t>NPS photo</a:t>
            </a:r>
          </a:p>
        </p:txBody>
      </p:sp>
      <p:sp>
        <p:nvSpPr>
          <p:cNvPr id="17" name="TextBox 16">
            <a:extLst>
              <a:ext uri="{FF2B5EF4-FFF2-40B4-BE49-F238E27FC236}">
                <a16:creationId xmlns:a16="http://schemas.microsoft.com/office/drawing/2014/main" id="{F0945500-D41D-41D9-9DF1-F257E428CA56}"/>
              </a:ext>
            </a:extLst>
          </p:cNvPr>
          <p:cNvSpPr txBox="1"/>
          <p:nvPr/>
        </p:nvSpPr>
        <p:spPr>
          <a:xfrm>
            <a:off x="3165928" y="3796461"/>
            <a:ext cx="1164772" cy="200055"/>
          </a:xfrm>
          <a:prstGeom prst="rect">
            <a:avLst/>
          </a:prstGeom>
          <a:noFill/>
        </p:spPr>
        <p:txBody>
          <a:bodyPr wrap="square" rtlCol="0">
            <a:spAutoFit/>
          </a:bodyPr>
          <a:lstStyle/>
          <a:p>
            <a:pPr algn="r"/>
            <a:r>
              <a:rPr lang="en-US" sz="700" dirty="0">
                <a:solidFill>
                  <a:schemeClr val="bg1"/>
                </a:solidFill>
              </a:rPr>
              <a:t>NPS photo</a:t>
            </a:r>
          </a:p>
        </p:txBody>
      </p:sp>
    </p:spTree>
    <p:extLst>
      <p:ext uri="{BB962C8B-B14F-4D97-AF65-F5344CB8AC3E}">
        <p14:creationId xmlns:p14="http://schemas.microsoft.com/office/powerpoint/2010/main" val="145035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cat that is standing in the grass&#10;&#10;Description automatically generated">
            <a:extLst>
              <a:ext uri="{FF2B5EF4-FFF2-40B4-BE49-F238E27FC236}">
                <a16:creationId xmlns:a16="http://schemas.microsoft.com/office/drawing/2014/main" id="{363FA6B2-4B56-469A-A5DD-A4D23C7F94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3500" y="2514600"/>
            <a:ext cx="3111500" cy="3225800"/>
          </a:xfrm>
          <a:prstGeom prst="rect">
            <a:avLst/>
          </a:prstGeom>
        </p:spPr>
      </p:pic>
      <p:pic>
        <p:nvPicPr>
          <p:cNvPr id="10" name="Picture 9" descr="A large brown bear walking through a forest&#10;&#10;Description automatically generated">
            <a:extLst>
              <a:ext uri="{FF2B5EF4-FFF2-40B4-BE49-F238E27FC236}">
                <a16:creationId xmlns:a16="http://schemas.microsoft.com/office/drawing/2014/main" id="{322934B0-0963-417C-99BD-6A1DDC7DC0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1200" y="2514600"/>
            <a:ext cx="3111500" cy="3225800"/>
          </a:xfrm>
          <a:prstGeom prst="rect">
            <a:avLst/>
          </a:prstGeom>
        </p:spPr>
      </p:pic>
      <p:pic>
        <p:nvPicPr>
          <p:cNvPr id="6" name="Content Placeholder 5" descr="A deer standing in tall dry grass&#10;&#10;Description automatically generated">
            <a:extLst>
              <a:ext uri="{FF2B5EF4-FFF2-40B4-BE49-F238E27FC236}">
                <a16:creationId xmlns:a16="http://schemas.microsoft.com/office/drawing/2014/main" id="{DD4E4351-C82A-495D-A195-62007246856C}"/>
              </a:ext>
            </a:extLst>
          </p:cNvPr>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7708900" y="2514600"/>
            <a:ext cx="3111500" cy="3225800"/>
          </a:xfrm>
          <a:prstGeom prst="rect">
            <a:avLst/>
          </a:prstGeom>
        </p:spPr>
      </p:pic>
      <p:sp>
        <p:nvSpPr>
          <p:cNvPr id="4" name="Title 3">
            <a:extLst>
              <a:ext uri="{FF2B5EF4-FFF2-40B4-BE49-F238E27FC236}">
                <a16:creationId xmlns:a16="http://schemas.microsoft.com/office/drawing/2014/main" id="{E329E24D-046F-46FB-AEF1-A19E9E62E3E2}"/>
              </a:ext>
            </a:extLst>
          </p:cNvPr>
          <p:cNvSpPr>
            <a:spLocks noGrp="1"/>
          </p:cNvSpPr>
          <p:nvPr>
            <p:ph type="title"/>
          </p:nvPr>
        </p:nvSpPr>
        <p:spPr>
          <a:xfrm>
            <a:off x="2209800" y="882080"/>
            <a:ext cx="7772400" cy="1012806"/>
          </a:xfrm>
          <a:solidFill>
            <a:srgbClr val="FFFFFF">
              <a:alpha val="10000"/>
            </a:srgbClr>
          </a:solidFill>
          <a:ln w="25400" cap="sq">
            <a:noFill/>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Autofit/>
          </a:bodyPr>
          <a:lstStyle/>
          <a:p>
            <a:pPr algn="ctr"/>
            <a:r>
              <a:rPr lang="en-US" sz="5400" b="1" kern="1200" dirty="0">
                <a:solidFill>
                  <a:schemeClr val="tx1"/>
                </a:solidFill>
                <a:latin typeface="+mj-lt"/>
                <a:ea typeface="+mj-ea"/>
                <a:cs typeface="+mj-cs"/>
              </a:rPr>
              <a:t>Do all animals eat th</a:t>
            </a:r>
            <a:r>
              <a:rPr lang="en-US" sz="5400" b="1" dirty="0">
                <a:solidFill>
                  <a:schemeClr val="tx1"/>
                </a:solidFill>
                <a:latin typeface="+mj-lt"/>
                <a:ea typeface="+mj-ea"/>
                <a:cs typeface="+mj-cs"/>
              </a:rPr>
              <a:t>e sam</a:t>
            </a:r>
            <a:r>
              <a:rPr lang="en-US" sz="5400" b="1" kern="1200" dirty="0">
                <a:solidFill>
                  <a:schemeClr val="tx1"/>
                </a:solidFill>
                <a:latin typeface="+mj-lt"/>
                <a:ea typeface="+mj-ea"/>
                <a:cs typeface="+mj-cs"/>
              </a:rPr>
              <a:t>e types of food?</a:t>
            </a:r>
          </a:p>
        </p:txBody>
      </p:sp>
      <p:sp>
        <p:nvSpPr>
          <p:cNvPr id="2" name="TextBox 1">
            <a:extLst>
              <a:ext uri="{FF2B5EF4-FFF2-40B4-BE49-F238E27FC236}">
                <a16:creationId xmlns:a16="http://schemas.microsoft.com/office/drawing/2014/main" id="{B3AFD894-FBE9-4352-8DB5-648C90962EC1}"/>
              </a:ext>
            </a:extLst>
          </p:cNvPr>
          <p:cNvSpPr txBox="1"/>
          <p:nvPr/>
        </p:nvSpPr>
        <p:spPr>
          <a:xfrm>
            <a:off x="1333500" y="5758597"/>
            <a:ext cx="3111500" cy="369332"/>
          </a:xfrm>
          <a:prstGeom prst="rect">
            <a:avLst/>
          </a:prstGeom>
          <a:noFill/>
        </p:spPr>
        <p:txBody>
          <a:bodyPr wrap="square" rtlCol="0">
            <a:spAutoFit/>
          </a:bodyPr>
          <a:lstStyle/>
          <a:p>
            <a:pPr algn="ctr"/>
            <a:r>
              <a:rPr lang="en-US" dirty="0"/>
              <a:t>Carnivores</a:t>
            </a:r>
          </a:p>
        </p:txBody>
      </p:sp>
      <p:sp>
        <p:nvSpPr>
          <p:cNvPr id="9" name="TextBox 8">
            <a:extLst>
              <a:ext uri="{FF2B5EF4-FFF2-40B4-BE49-F238E27FC236}">
                <a16:creationId xmlns:a16="http://schemas.microsoft.com/office/drawing/2014/main" id="{62307804-1FA1-4389-9918-E7BA721EA2D5}"/>
              </a:ext>
            </a:extLst>
          </p:cNvPr>
          <p:cNvSpPr txBox="1"/>
          <p:nvPr/>
        </p:nvSpPr>
        <p:spPr>
          <a:xfrm>
            <a:off x="4521200" y="5740400"/>
            <a:ext cx="3111500" cy="369332"/>
          </a:xfrm>
          <a:prstGeom prst="rect">
            <a:avLst/>
          </a:prstGeom>
          <a:noFill/>
        </p:spPr>
        <p:txBody>
          <a:bodyPr wrap="square" rtlCol="0">
            <a:spAutoFit/>
          </a:bodyPr>
          <a:lstStyle/>
          <a:p>
            <a:pPr algn="ctr"/>
            <a:r>
              <a:rPr lang="en-US" dirty="0"/>
              <a:t>Omnivores</a:t>
            </a:r>
          </a:p>
        </p:txBody>
      </p:sp>
      <p:sp>
        <p:nvSpPr>
          <p:cNvPr id="11" name="TextBox 10">
            <a:extLst>
              <a:ext uri="{FF2B5EF4-FFF2-40B4-BE49-F238E27FC236}">
                <a16:creationId xmlns:a16="http://schemas.microsoft.com/office/drawing/2014/main" id="{A67FE280-0CC7-4935-AEB6-3F88EA686CD9}"/>
              </a:ext>
            </a:extLst>
          </p:cNvPr>
          <p:cNvSpPr txBox="1"/>
          <p:nvPr/>
        </p:nvSpPr>
        <p:spPr>
          <a:xfrm>
            <a:off x="7708899" y="5758597"/>
            <a:ext cx="3111500" cy="369332"/>
          </a:xfrm>
          <a:prstGeom prst="rect">
            <a:avLst/>
          </a:prstGeom>
          <a:noFill/>
        </p:spPr>
        <p:txBody>
          <a:bodyPr wrap="square" rtlCol="0">
            <a:spAutoFit/>
          </a:bodyPr>
          <a:lstStyle/>
          <a:p>
            <a:pPr algn="ctr"/>
            <a:r>
              <a:rPr lang="en-US" dirty="0"/>
              <a:t>Herbivores</a:t>
            </a:r>
          </a:p>
        </p:txBody>
      </p:sp>
      <p:sp>
        <p:nvSpPr>
          <p:cNvPr id="3" name="TextBox 2">
            <a:extLst>
              <a:ext uri="{FF2B5EF4-FFF2-40B4-BE49-F238E27FC236}">
                <a16:creationId xmlns:a16="http://schemas.microsoft.com/office/drawing/2014/main" id="{6D4F8C31-12BA-4A9F-A7CF-F1F8B8DEA006}"/>
              </a:ext>
            </a:extLst>
          </p:cNvPr>
          <p:cNvSpPr txBox="1"/>
          <p:nvPr/>
        </p:nvSpPr>
        <p:spPr>
          <a:xfrm>
            <a:off x="8916389" y="5518132"/>
            <a:ext cx="2333502" cy="200055"/>
          </a:xfrm>
          <a:prstGeom prst="rect">
            <a:avLst/>
          </a:prstGeom>
          <a:noFill/>
        </p:spPr>
        <p:txBody>
          <a:bodyPr wrap="square" rtlCol="0">
            <a:spAutoFit/>
          </a:bodyPr>
          <a:lstStyle/>
          <a:p>
            <a:r>
              <a:rPr lang="en-US" sz="700" dirty="0">
                <a:solidFill>
                  <a:schemeClr val="bg1"/>
                </a:solidFill>
              </a:rPr>
              <a:t>Photo courtesy of Wyoming Game and Fish</a:t>
            </a:r>
          </a:p>
        </p:txBody>
      </p:sp>
      <p:sp>
        <p:nvSpPr>
          <p:cNvPr id="12" name="TextBox 11">
            <a:extLst>
              <a:ext uri="{FF2B5EF4-FFF2-40B4-BE49-F238E27FC236}">
                <a16:creationId xmlns:a16="http://schemas.microsoft.com/office/drawing/2014/main" id="{71021C2A-6250-410F-B65E-03343B0B4F8D}"/>
              </a:ext>
            </a:extLst>
          </p:cNvPr>
          <p:cNvSpPr txBox="1"/>
          <p:nvPr/>
        </p:nvSpPr>
        <p:spPr>
          <a:xfrm>
            <a:off x="2563996" y="5549443"/>
            <a:ext cx="2333502" cy="200055"/>
          </a:xfrm>
          <a:prstGeom prst="rect">
            <a:avLst/>
          </a:prstGeom>
          <a:noFill/>
        </p:spPr>
        <p:txBody>
          <a:bodyPr wrap="square" rtlCol="0">
            <a:spAutoFit/>
          </a:bodyPr>
          <a:lstStyle/>
          <a:p>
            <a:r>
              <a:rPr lang="en-US" sz="700" dirty="0">
                <a:solidFill>
                  <a:schemeClr val="bg1"/>
                </a:solidFill>
              </a:rPr>
              <a:t>Photo courtesy of Wyoming Game and Fish</a:t>
            </a:r>
          </a:p>
        </p:txBody>
      </p:sp>
      <p:sp>
        <p:nvSpPr>
          <p:cNvPr id="13" name="TextBox 12">
            <a:extLst>
              <a:ext uri="{FF2B5EF4-FFF2-40B4-BE49-F238E27FC236}">
                <a16:creationId xmlns:a16="http://schemas.microsoft.com/office/drawing/2014/main" id="{07FFBAD0-FED6-489B-B45F-57BB4BBFFDCA}"/>
              </a:ext>
            </a:extLst>
          </p:cNvPr>
          <p:cNvSpPr txBox="1"/>
          <p:nvPr/>
        </p:nvSpPr>
        <p:spPr>
          <a:xfrm>
            <a:off x="5687951" y="5540345"/>
            <a:ext cx="2333502" cy="200055"/>
          </a:xfrm>
          <a:prstGeom prst="rect">
            <a:avLst/>
          </a:prstGeom>
          <a:noFill/>
        </p:spPr>
        <p:txBody>
          <a:bodyPr wrap="square" rtlCol="0">
            <a:spAutoFit/>
          </a:bodyPr>
          <a:lstStyle/>
          <a:p>
            <a:r>
              <a:rPr lang="en-US" sz="700" dirty="0">
                <a:solidFill>
                  <a:schemeClr val="bg1"/>
                </a:solidFill>
              </a:rPr>
              <a:t>Photo courtesy of Wyoming Game and Fish</a:t>
            </a:r>
          </a:p>
        </p:txBody>
      </p:sp>
    </p:spTree>
    <p:extLst>
      <p:ext uri="{BB962C8B-B14F-4D97-AF65-F5344CB8AC3E}">
        <p14:creationId xmlns:p14="http://schemas.microsoft.com/office/powerpoint/2010/main" val="49658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5D5AD-6230-4B33-AD37-8104FE7A61E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What do living things need to survive?</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Diagram&#10;&#10;Description automatically generated">
            <a:extLst>
              <a:ext uri="{FF2B5EF4-FFF2-40B4-BE49-F238E27FC236}">
                <a16:creationId xmlns:a16="http://schemas.microsoft.com/office/drawing/2014/main" id="{222C19BB-E4F5-47DB-B266-B7C8F5326DF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rot="5400000">
            <a:off x="1932449" y="-362010"/>
            <a:ext cx="5250827" cy="7417428"/>
          </a:xfrm>
          <a:prstGeom prst="rect">
            <a:avLst/>
          </a:prstGeom>
          <a:effectLst/>
        </p:spPr>
      </p:pic>
      <p:sp>
        <p:nvSpPr>
          <p:cNvPr id="3" name="TextBox 2">
            <a:extLst>
              <a:ext uri="{FF2B5EF4-FFF2-40B4-BE49-F238E27FC236}">
                <a16:creationId xmlns:a16="http://schemas.microsoft.com/office/drawing/2014/main" id="{F85817FF-1609-41F7-AB42-A8E5BFE8F27A}"/>
              </a:ext>
            </a:extLst>
          </p:cNvPr>
          <p:cNvSpPr txBox="1"/>
          <p:nvPr/>
        </p:nvSpPr>
        <p:spPr>
          <a:xfrm>
            <a:off x="9000781" y="5289205"/>
            <a:ext cx="2613872" cy="461665"/>
          </a:xfrm>
          <a:prstGeom prst="rect">
            <a:avLst/>
          </a:prstGeom>
          <a:noFill/>
        </p:spPr>
        <p:txBody>
          <a:bodyPr wrap="square" rtlCol="0">
            <a:spAutoFit/>
          </a:bodyPr>
          <a:lstStyle/>
          <a:p>
            <a:r>
              <a:rPr lang="en-US" sz="2400">
                <a:solidFill>
                  <a:schemeClr val="bg1"/>
                </a:solidFill>
              </a:rPr>
              <a:t>Link to</a:t>
            </a:r>
            <a:r>
              <a:rPr lang="en-US" sz="2400">
                <a:solidFill>
                  <a:srgbClr val="00B0F0"/>
                </a:solidFill>
              </a:rPr>
              <a:t> </a:t>
            </a:r>
            <a:r>
              <a:rPr lang="en-US" sz="2400">
                <a:solidFill>
                  <a:srgbClr val="00B0F0"/>
                </a:solidFill>
                <a:hlinkClick r:id="rId4">
                  <a:extLst>
                    <a:ext uri="{A12FA001-AC4F-418D-AE19-62706E023703}">
                      <ahyp:hlinkClr xmlns:ahyp="http://schemas.microsoft.com/office/drawing/2018/hyperlinkcolor" val="tx"/>
                    </a:ext>
                  </a:extLst>
                </a:hlinkClick>
              </a:rPr>
              <a:t>Food Web</a:t>
            </a:r>
            <a:endParaRPr lang="en-US" sz="2400">
              <a:solidFill>
                <a:srgbClr val="00B0F0"/>
              </a:solidFill>
            </a:endParaRPr>
          </a:p>
        </p:txBody>
      </p:sp>
    </p:spTree>
    <p:extLst>
      <p:ext uri="{BB962C8B-B14F-4D97-AF65-F5344CB8AC3E}">
        <p14:creationId xmlns:p14="http://schemas.microsoft.com/office/powerpoint/2010/main" val="26007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rker, indoor, toy, small&#10;&#10;Description automatically generated">
            <a:extLst>
              <a:ext uri="{FF2B5EF4-FFF2-40B4-BE49-F238E27FC236}">
                <a16:creationId xmlns:a16="http://schemas.microsoft.com/office/drawing/2014/main" id="{DADEEC07-E59E-4E02-93CD-76A9DCE3B3C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E9EAE67E-585E-4AED-805A-61FA3D63F9C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a:t>Use highlighters or colored pencils to trace the arrows on YOUR food web!</a:t>
            </a:r>
            <a:endParaRPr lang="en-US" sz="3700"/>
          </a:p>
        </p:txBody>
      </p:sp>
    </p:spTree>
    <p:extLst>
      <p:ext uri="{BB962C8B-B14F-4D97-AF65-F5344CB8AC3E}">
        <p14:creationId xmlns:p14="http://schemas.microsoft.com/office/powerpoint/2010/main" val="1621609042"/>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6DDBE2-08B9-4D38-AD5B-6B6D67811C92}"/>
</file>

<file path=customXml/itemProps3.xml><?xml version="1.0" encoding="utf-8"?>
<ds:datastoreItem xmlns:ds="http://schemas.openxmlformats.org/officeDocument/2006/customXml" ds:itemID="{7F74175D-F474-4775-BB9E-A79AE2F82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1431</Words>
  <Application>Microsoft Office PowerPoint</Application>
  <PresentationFormat>Widescreen</PresentationFormat>
  <Paragraphs>167</Paragraphs>
  <Slides>33</Slides>
  <Notes>30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Agriculture</vt:lpstr>
      <vt:lpstr>Today’s Challenge</vt:lpstr>
      <vt:lpstr>PowerPoint Presentation</vt:lpstr>
      <vt:lpstr>PowerPoint Presentation</vt:lpstr>
      <vt:lpstr>What do you need to survive?</vt:lpstr>
      <vt:lpstr>What do animals need to survive?</vt:lpstr>
      <vt:lpstr>Do all animals eat the same types of food?</vt:lpstr>
      <vt:lpstr>What do living things need to survive?</vt:lpstr>
      <vt:lpstr>Use highlighters or colored pencils to trace the arrows on YOUR food web!</vt:lpstr>
      <vt:lpstr>Trace the arrows in the web to identify the source of energy. </vt:lpstr>
      <vt:lpstr>Trace the arrows in the web to identify the source of energy. </vt:lpstr>
      <vt:lpstr>Trace the arrows in the web to identify the source of energy. </vt:lpstr>
      <vt:lpstr>Trace the arrows in the web to identify the source of energy. </vt:lpstr>
      <vt:lpstr>Trace the arrows in the web to identify the source of energy. </vt:lpstr>
      <vt:lpstr>Trace the arrows in the web to identify the source of energy. </vt:lpstr>
      <vt:lpstr>Trace the arrows in the web to identify the source of energy. </vt:lpstr>
      <vt:lpstr>Trace the arrows in the web to identify the source of energy. </vt:lpstr>
      <vt:lpstr>Study the Food Web</vt:lpstr>
      <vt:lpstr>Class Discussion</vt:lpstr>
      <vt:lpstr>Needs of Living Things</vt:lpstr>
      <vt:lpstr>Let’s watch a video to learn about what plants need to survive!</vt:lpstr>
      <vt:lpstr>Needs of Living Things</vt:lpstr>
      <vt:lpstr>Use your Needs of Living Things chart to answer these questions.</vt:lpstr>
      <vt:lpstr>The Basic Needs of Plants &amp; Animals</vt:lpstr>
      <vt:lpstr>Do you think that animals are as important to plants as plants are to animals?</vt:lpstr>
      <vt:lpstr>PowerPoint Presentation</vt:lpstr>
      <vt:lpstr>Scenario # 2:   Weed Infestation</vt:lpstr>
      <vt:lpstr>Scenario #2:   Weed Infestation</vt:lpstr>
      <vt:lpstr>Draw arrows to show the connections between the components of the ecosystem.</vt:lpstr>
      <vt:lpstr>What do you think is the source of ALL the energy in this ecosystem?</vt:lpstr>
      <vt:lpstr>PowerPoint Presentation</vt:lpstr>
      <vt:lpstr>Do you think the sun is the source of all energy in any ecosystem we could create?   </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Stephanie Russell</dc:creator>
  <cp:lastModifiedBy>Stephanie Russell</cp:lastModifiedBy>
  <cp:revision>29</cp:revision>
  <dcterms:created xsi:type="dcterms:W3CDTF">2020-10-26T21:50:04Z</dcterms:created>
  <dcterms:modified xsi:type="dcterms:W3CDTF">2021-07-22T20:19:27Z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