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33"/>
  </p:notesMasterIdLst>
  <p:sldIdLst>
    <p:sldId id="256" r:id="rId6"/>
    <p:sldId id="257" r:id="rId7"/>
    <p:sldId id="263" r:id="rId8"/>
    <p:sldId id="261" r:id="rId9"/>
    <p:sldId id="283" r:id="rId10"/>
    <p:sldId id="284" r:id="rId11"/>
    <p:sldId id="277" r:id="rId12"/>
    <p:sldId id="285" r:id="rId13"/>
    <p:sldId id="262" r:id="rId14"/>
    <p:sldId id="286" r:id="rId15"/>
    <p:sldId id="287" r:id="rId16"/>
    <p:sldId id="288" r:id="rId17"/>
    <p:sldId id="289" r:id="rId18"/>
    <p:sldId id="290" r:id="rId19"/>
    <p:sldId id="293" r:id="rId20"/>
    <p:sldId id="291" r:id="rId21"/>
    <p:sldId id="292" r:id="rId22"/>
    <p:sldId id="258" r:id="rId23"/>
    <p:sldId id="294" r:id="rId24"/>
    <p:sldId id="267" r:id="rId25"/>
    <p:sldId id="295" r:id="rId26"/>
    <p:sldId id="269" r:id="rId27"/>
    <p:sldId id="278" r:id="rId28"/>
    <p:sldId id="275" r:id="rId29"/>
    <p:sldId id="260" r:id="rId30"/>
    <p:sldId id="280" r:id="rId31"/>
    <p:sldId id="26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a Kobbe" initials="DK" lastIdx="1" clrIdx="0">
    <p:extLst>
      <p:ext uri="{19B8F6BF-5375-455C-9EA6-DF929625EA0E}">
        <p15:presenceInfo xmlns:p15="http://schemas.microsoft.com/office/powerpoint/2012/main" userId="S::dkobbe@wyaitc.org::bdbb0326-6c46-4953-8f19-58851fc23d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898E5-18E3-40B2-B281-084BBDE7C080}" v="1" dt="2021-07-22T20:21:21.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2004" autoAdjust="0"/>
  </p:normalViewPr>
  <p:slideViewPr>
    <p:cSldViewPr snapToGrid="0">
      <p:cViewPr varScale="1">
        <p:scale>
          <a:sx n="93" d="100"/>
          <a:sy n="93" d="100"/>
        </p:scale>
        <p:origin x="11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 Mobley" userId="S::kmobley_acsd1.org#ext#@wyaitc.onmicrosoft.com::2bc411c9-e0b0-42ef-ad9e-fadd51b693a5" providerId="AD" clId="Web-{7DD3C326-A0BD-4D1B-B154-AD2C76A768D4}"/>
    <pc:docChg chg="modSld">
      <pc:chgData name="Kay Mobley" userId="S::kmobley_acsd1.org#ext#@wyaitc.onmicrosoft.com::2bc411c9-e0b0-42ef-ad9e-fadd51b693a5" providerId="AD" clId="Web-{7DD3C326-A0BD-4D1B-B154-AD2C76A768D4}" dt="2020-11-05T01:46:11.796" v="33" actId="20577"/>
      <pc:docMkLst>
        <pc:docMk/>
      </pc:docMkLst>
      <pc:sldChg chg="modSp">
        <pc:chgData name="Kay Mobley" userId="S::kmobley_acsd1.org#ext#@wyaitc.onmicrosoft.com::2bc411c9-e0b0-42ef-ad9e-fadd51b693a5" providerId="AD" clId="Web-{7DD3C326-A0BD-4D1B-B154-AD2C76A768D4}" dt="2020-11-05T01:46:11.796" v="33" actId="20577"/>
        <pc:sldMkLst>
          <pc:docMk/>
          <pc:sldMk cId="2023923398" sldId="261"/>
        </pc:sldMkLst>
        <pc:spChg chg="mod">
          <ac:chgData name="Kay Mobley" userId="S::kmobley_acsd1.org#ext#@wyaitc.onmicrosoft.com::2bc411c9-e0b0-42ef-ad9e-fadd51b693a5" providerId="AD" clId="Web-{7DD3C326-A0BD-4D1B-B154-AD2C76A768D4}" dt="2020-11-05T01:46:11.796" v="33" actId="20577"/>
          <ac:spMkLst>
            <pc:docMk/>
            <pc:sldMk cId="2023923398" sldId="261"/>
            <ac:spMk id="3" creationId="{CB5D4B99-F188-420B-BB1C-57455B37807E}"/>
          </ac:spMkLst>
        </pc:spChg>
      </pc:sldChg>
    </pc:docChg>
  </pc:docChgLst>
  <pc:docChgLst>
    <pc:chgData name="Kay Mobley" userId="S::kmobley_acsd1.org#ext#@wyaitc.onmicrosoft.com::2bc411c9-e0b0-42ef-ad9e-fadd51b693a5" providerId="AD" clId="Web-{E1EF36F8-ABDA-7623-AEB3-97DF42C386B2}"/>
    <pc:docChg chg="modSld">
      <pc:chgData name="Kay Mobley" userId="S::kmobley_acsd1.org#ext#@wyaitc.onmicrosoft.com::2bc411c9-e0b0-42ef-ad9e-fadd51b693a5" providerId="AD" clId="Web-{E1EF36F8-ABDA-7623-AEB3-97DF42C386B2}" dt="2020-11-05T01:31:46.427" v="156" actId="20577"/>
      <pc:docMkLst>
        <pc:docMk/>
      </pc:docMkLst>
      <pc:sldChg chg="modSp">
        <pc:chgData name="Kay Mobley" userId="S::kmobley_acsd1.org#ext#@wyaitc.onmicrosoft.com::2bc411c9-e0b0-42ef-ad9e-fadd51b693a5" providerId="AD" clId="Web-{E1EF36F8-ABDA-7623-AEB3-97DF42C386B2}" dt="2020-11-05T01:17:19.417" v="0" actId="20577"/>
        <pc:sldMkLst>
          <pc:docMk/>
          <pc:sldMk cId="1061128914" sldId="256"/>
        </pc:sldMkLst>
        <pc:spChg chg="mod">
          <ac:chgData name="Kay Mobley" userId="S::kmobley_acsd1.org#ext#@wyaitc.onmicrosoft.com::2bc411c9-e0b0-42ef-ad9e-fadd51b693a5" providerId="AD" clId="Web-{E1EF36F8-ABDA-7623-AEB3-97DF42C386B2}" dt="2020-11-05T01:17:19.417" v="0" actId="20577"/>
          <ac:spMkLst>
            <pc:docMk/>
            <pc:sldMk cId="1061128914" sldId="256"/>
            <ac:spMk id="3" creationId="{5991144A-7334-4DE7-85DE-F01E4BC27062}"/>
          </ac:spMkLst>
        </pc:spChg>
      </pc:sldChg>
      <pc:sldChg chg="modSp">
        <pc:chgData name="Kay Mobley" userId="S::kmobley_acsd1.org#ext#@wyaitc.onmicrosoft.com::2bc411c9-e0b0-42ef-ad9e-fadd51b693a5" providerId="AD" clId="Web-{E1EF36F8-ABDA-7623-AEB3-97DF42C386B2}" dt="2020-11-05T01:18:13.526" v="7" actId="20577"/>
        <pc:sldMkLst>
          <pc:docMk/>
          <pc:sldMk cId="628440327" sldId="257"/>
        </pc:sldMkLst>
        <pc:spChg chg="mod">
          <ac:chgData name="Kay Mobley" userId="S::kmobley_acsd1.org#ext#@wyaitc.onmicrosoft.com::2bc411c9-e0b0-42ef-ad9e-fadd51b693a5" providerId="AD" clId="Web-{E1EF36F8-ABDA-7623-AEB3-97DF42C386B2}" dt="2020-11-05T01:18:13.526" v="7" actId="20577"/>
          <ac:spMkLst>
            <pc:docMk/>
            <pc:sldMk cId="628440327" sldId="257"/>
            <ac:spMk id="4" creationId="{61F1BF26-CC60-4DDA-AFB9-C4B274AA781D}"/>
          </ac:spMkLst>
        </pc:spChg>
      </pc:sldChg>
      <pc:sldChg chg="modSp">
        <pc:chgData name="Kay Mobley" userId="S::kmobley_acsd1.org#ext#@wyaitc.onmicrosoft.com::2bc411c9-e0b0-42ef-ad9e-fadd51b693a5" providerId="AD" clId="Web-{E1EF36F8-ABDA-7623-AEB3-97DF42C386B2}" dt="2020-11-05T01:30:18.209" v="146" actId="20577"/>
        <pc:sldMkLst>
          <pc:docMk/>
          <pc:sldMk cId="1634113616" sldId="258"/>
        </pc:sldMkLst>
        <pc:spChg chg="mod">
          <ac:chgData name="Kay Mobley" userId="S::kmobley_acsd1.org#ext#@wyaitc.onmicrosoft.com::2bc411c9-e0b0-42ef-ad9e-fadd51b693a5" providerId="AD" clId="Web-{E1EF36F8-ABDA-7623-AEB3-97DF42C386B2}" dt="2020-11-05T01:30:18.209" v="146" actId="20577"/>
          <ac:spMkLst>
            <pc:docMk/>
            <pc:sldMk cId="1634113616" sldId="258"/>
            <ac:spMk id="12" creationId="{2E564F9C-9DCB-46E8-84E5-F3E0E1B22DFD}"/>
          </ac:spMkLst>
        </pc:spChg>
      </pc:sldChg>
      <pc:sldChg chg="modSp">
        <pc:chgData name="Kay Mobley" userId="S::kmobley_acsd1.org#ext#@wyaitc.onmicrosoft.com::2bc411c9-e0b0-42ef-ad9e-fadd51b693a5" providerId="AD" clId="Web-{E1EF36F8-ABDA-7623-AEB3-97DF42C386B2}" dt="2020-11-05T01:31:46.427" v="155" actId="20577"/>
        <pc:sldMkLst>
          <pc:docMk/>
          <pc:sldMk cId="3510538805" sldId="260"/>
        </pc:sldMkLst>
        <pc:spChg chg="mod">
          <ac:chgData name="Kay Mobley" userId="S::kmobley_acsd1.org#ext#@wyaitc.onmicrosoft.com::2bc411c9-e0b0-42ef-ad9e-fadd51b693a5" providerId="AD" clId="Web-{E1EF36F8-ABDA-7623-AEB3-97DF42C386B2}" dt="2020-11-05T01:31:46.427" v="155" actId="20577"/>
          <ac:spMkLst>
            <pc:docMk/>
            <pc:sldMk cId="3510538805" sldId="260"/>
            <ac:spMk id="3" creationId="{C303E559-B628-4BCB-A9F8-C270E3F1C00C}"/>
          </ac:spMkLst>
        </pc:spChg>
      </pc:sldChg>
      <pc:sldChg chg="modSp">
        <pc:chgData name="Kay Mobley" userId="S::kmobley_acsd1.org#ext#@wyaitc.onmicrosoft.com::2bc411c9-e0b0-42ef-ad9e-fadd51b693a5" providerId="AD" clId="Web-{E1EF36F8-ABDA-7623-AEB3-97DF42C386B2}" dt="2020-11-05T01:20:48.619" v="53" actId="20577"/>
        <pc:sldMkLst>
          <pc:docMk/>
          <pc:sldMk cId="2023923398" sldId="261"/>
        </pc:sldMkLst>
        <pc:spChg chg="mod">
          <ac:chgData name="Kay Mobley" userId="S::kmobley_acsd1.org#ext#@wyaitc.onmicrosoft.com::2bc411c9-e0b0-42ef-ad9e-fadd51b693a5" providerId="AD" clId="Web-{E1EF36F8-ABDA-7623-AEB3-97DF42C386B2}" dt="2020-11-05T01:20:48.619" v="53" actId="20577"/>
          <ac:spMkLst>
            <pc:docMk/>
            <pc:sldMk cId="2023923398" sldId="261"/>
            <ac:spMk id="3" creationId="{CB5D4B99-F188-420B-BB1C-57455B37807E}"/>
          </ac:spMkLst>
        </pc:spChg>
      </pc:sldChg>
      <pc:sldChg chg="modSp">
        <pc:chgData name="Kay Mobley" userId="S::kmobley_acsd1.org#ext#@wyaitc.onmicrosoft.com::2bc411c9-e0b0-42ef-ad9e-fadd51b693a5" providerId="AD" clId="Web-{E1EF36F8-ABDA-7623-AEB3-97DF42C386B2}" dt="2020-11-05T01:31:25.630" v="150" actId="20577"/>
        <pc:sldMkLst>
          <pc:docMk/>
          <pc:sldMk cId="2561396921" sldId="278"/>
        </pc:sldMkLst>
        <pc:spChg chg="mod">
          <ac:chgData name="Kay Mobley" userId="S::kmobley_acsd1.org#ext#@wyaitc.onmicrosoft.com::2bc411c9-e0b0-42ef-ad9e-fadd51b693a5" providerId="AD" clId="Web-{E1EF36F8-ABDA-7623-AEB3-97DF42C386B2}" dt="2020-11-05T01:31:25.630" v="150" actId="20577"/>
          <ac:spMkLst>
            <pc:docMk/>
            <pc:sldMk cId="2561396921" sldId="278"/>
            <ac:spMk id="3" creationId="{ADA21C84-3269-4523-8D2A-4E1B38E7F5F1}"/>
          </ac:spMkLst>
        </pc:spChg>
      </pc:sldChg>
      <pc:sldChg chg="modSp">
        <pc:chgData name="Kay Mobley" userId="S::kmobley_acsd1.org#ext#@wyaitc.onmicrosoft.com::2bc411c9-e0b0-42ef-ad9e-fadd51b693a5" providerId="AD" clId="Web-{E1EF36F8-ABDA-7623-AEB3-97DF42C386B2}" dt="2020-11-05T01:21:49.368" v="57" actId="20577"/>
        <pc:sldMkLst>
          <pc:docMk/>
          <pc:sldMk cId="421385362" sldId="285"/>
        </pc:sldMkLst>
        <pc:spChg chg="mod">
          <ac:chgData name="Kay Mobley" userId="S::kmobley_acsd1.org#ext#@wyaitc.onmicrosoft.com::2bc411c9-e0b0-42ef-ad9e-fadd51b693a5" providerId="AD" clId="Web-{E1EF36F8-ABDA-7623-AEB3-97DF42C386B2}" dt="2020-11-05T01:21:49.368" v="57" actId="20577"/>
          <ac:spMkLst>
            <pc:docMk/>
            <pc:sldMk cId="421385362" sldId="285"/>
            <ac:spMk id="2" creationId="{C30BC017-0313-464C-9CD5-246FA2E5C494}"/>
          </ac:spMkLst>
        </pc:spChg>
      </pc:sldChg>
      <pc:sldChg chg="modSp">
        <pc:chgData name="Kay Mobley" userId="S::kmobley_acsd1.org#ext#@wyaitc.onmicrosoft.com::2bc411c9-e0b0-42ef-ad9e-fadd51b693a5" providerId="AD" clId="Web-{E1EF36F8-ABDA-7623-AEB3-97DF42C386B2}" dt="2020-11-05T01:23:22.290" v="63" actId="20577"/>
        <pc:sldMkLst>
          <pc:docMk/>
          <pc:sldMk cId="3678705064" sldId="286"/>
        </pc:sldMkLst>
        <pc:graphicFrameChg chg="modGraphic">
          <ac:chgData name="Kay Mobley" userId="S::kmobley_acsd1.org#ext#@wyaitc.onmicrosoft.com::2bc411c9-e0b0-42ef-ad9e-fadd51b693a5" providerId="AD" clId="Web-{E1EF36F8-ABDA-7623-AEB3-97DF42C386B2}" dt="2020-11-05T01:23:22.290" v="63" actId="20577"/>
          <ac:graphicFrameMkLst>
            <pc:docMk/>
            <pc:sldMk cId="3678705064" sldId="286"/>
            <ac:graphicFrameMk id="5" creationId="{717FF3E3-8940-4226-A658-FB03300CC673}"/>
          </ac:graphicFrameMkLst>
        </pc:graphicFrameChg>
      </pc:sldChg>
      <pc:sldChg chg="modSp">
        <pc:chgData name="Kay Mobley" userId="S::kmobley_acsd1.org#ext#@wyaitc.onmicrosoft.com::2bc411c9-e0b0-42ef-ad9e-fadd51b693a5" providerId="AD" clId="Web-{E1EF36F8-ABDA-7623-AEB3-97DF42C386B2}" dt="2020-11-05T01:24:50.523" v="93" actId="20577"/>
        <pc:sldMkLst>
          <pc:docMk/>
          <pc:sldMk cId="684966813" sldId="288"/>
        </pc:sldMkLst>
        <pc:spChg chg="mod">
          <ac:chgData name="Kay Mobley" userId="S::kmobley_acsd1.org#ext#@wyaitc.onmicrosoft.com::2bc411c9-e0b0-42ef-ad9e-fadd51b693a5" providerId="AD" clId="Web-{E1EF36F8-ABDA-7623-AEB3-97DF42C386B2}" dt="2020-11-05T01:24:50.523" v="93" actId="20577"/>
          <ac:spMkLst>
            <pc:docMk/>
            <pc:sldMk cId="684966813" sldId="288"/>
            <ac:spMk id="6" creationId="{A86A4627-92ED-4596-ADCB-D2B8612A9D5E}"/>
          </ac:spMkLst>
        </pc:spChg>
      </pc:sldChg>
      <pc:sldChg chg="modSp">
        <pc:chgData name="Kay Mobley" userId="S::kmobley_acsd1.org#ext#@wyaitc.onmicrosoft.com::2bc411c9-e0b0-42ef-ad9e-fadd51b693a5" providerId="AD" clId="Web-{E1EF36F8-ABDA-7623-AEB3-97DF42C386B2}" dt="2020-11-05T01:25:57.663" v="127" actId="1076"/>
        <pc:sldMkLst>
          <pc:docMk/>
          <pc:sldMk cId="3234333732" sldId="289"/>
        </pc:sldMkLst>
        <pc:spChg chg="mod">
          <ac:chgData name="Kay Mobley" userId="S::kmobley_acsd1.org#ext#@wyaitc.onmicrosoft.com::2bc411c9-e0b0-42ef-ad9e-fadd51b693a5" providerId="AD" clId="Web-{E1EF36F8-ABDA-7623-AEB3-97DF42C386B2}" dt="2020-11-05T01:25:57.663" v="127" actId="1076"/>
          <ac:spMkLst>
            <pc:docMk/>
            <pc:sldMk cId="3234333732" sldId="289"/>
            <ac:spMk id="10" creationId="{0CB76BB2-946C-490D-909E-ADFCA3011B14}"/>
          </ac:spMkLst>
        </pc:spChg>
      </pc:sldChg>
    </pc:docChg>
  </pc:docChgLst>
  <pc:docChgLst>
    <pc:chgData name="Kay Mobley" userId="S::kmobley_acsd1.org#ext#@wyaitc.onmicrosoft.com::2bc411c9-e0b0-42ef-ad9e-fadd51b693a5" providerId="AD" clId="Web-{BD8BA80B-D408-8530-D346-FEE8B80927C1}"/>
    <pc:docChg chg="modSld">
      <pc:chgData name="Kay Mobley" userId="S::kmobley_acsd1.org#ext#@wyaitc.onmicrosoft.com::2bc411c9-e0b0-42ef-ad9e-fadd51b693a5" providerId="AD" clId="Web-{BD8BA80B-D408-8530-D346-FEE8B80927C1}" dt="2020-11-19T02:49:15.400" v="82" actId="20577"/>
      <pc:docMkLst>
        <pc:docMk/>
      </pc:docMkLst>
      <pc:sldChg chg="modSp">
        <pc:chgData name="Kay Mobley" userId="S::kmobley_acsd1.org#ext#@wyaitc.onmicrosoft.com::2bc411c9-e0b0-42ef-ad9e-fadd51b693a5" providerId="AD" clId="Web-{BD8BA80B-D408-8530-D346-FEE8B80927C1}" dt="2020-11-19T02:44:01.442" v="0" actId="20577"/>
        <pc:sldMkLst>
          <pc:docMk/>
          <pc:sldMk cId="1061128914" sldId="256"/>
        </pc:sldMkLst>
        <pc:spChg chg="mod">
          <ac:chgData name="Kay Mobley" userId="S::kmobley_acsd1.org#ext#@wyaitc.onmicrosoft.com::2bc411c9-e0b0-42ef-ad9e-fadd51b693a5" providerId="AD" clId="Web-{BD8BA80B-D408-8530-D346-FEE8B80927C1}" dt="2020-11-19T02:44:01.442" v="0" actId="20577"/>
          <ac:spMkLst>
            <pc:docMk/>
            <pc:sldMk cId="1061128914" sldId="256"/>
            <ac:spMk id="3" creationId="{5991144A-7334-4DE7-85DE-F01E4BC27062}"/>
          </ac:spMkLst>
        </pc:spChg>
      </pc:sldChg>
      <pc:sldChg chg="modSp">
        <pc:chgData name="Kay Mobley" userId="S::kmobley_acsd1.org#ext#@wyaitc.onmicrosoft.com::2bc411c9-e0b0-42ef-ad9e-fadd51b693a5" providerId="AD" clId="Web-{BD8BA80B-D408-8530-D346-FEE8B80927C1}" dt="2020-11-19T02:45:02.211" v="47" actId="20577"/>
        <pc:sldMkLst>
          <pc:docMk/>
          <pc:sldMk cId="628440327" sldId="257"/>
        </pc:sldMkLst>
        <pc:spChg chg="mod">
          <ac:chgData name="Kay Mobley" userId="S::kmobley_acsd1.org#ext#@wyaitc.onmicrosoft.com::2bc411c9-e0b0-42ef-ad9e-fadd51b693a5" providerId="AD" clId="Web-{BD8BA80B-D408-8530-D346-FEE8B80927C1}" dt="2020-11-19T02:45:02.211" v="47" actId="20577"/>
          <ac:spMkLst>
            <pc:docMk/>
            <pc:sldMk cId="628440327" sldId="257"/>
            <ac:spMk id="4" creationId="{61F1BF26-CC60-4DDA-AFB9-C4B274AA781D}"/>
          </ac:spMkLst>
        </pc:spChg>
      </pc:sldChg>
      <pc:sldChg chg="modSp">
        <pc:chgData name="Kay Mobley" userId="S::kmobley_acsd1.org#ext#@wyaitc.onmicrosoft.com::2bc411c9-e0b0-42ef-ad9e-fadd51b693a5" providerId="AD" clId="Web-{BD8BA80B-D408-8530-D346-FEE8B80927C1}" dt="2020-11-19T02:49:15.400" v="81" actId="20577"/>
        <pc:sldMkLst>
          <pc:docMk/>
          <pc:sldMk cId="3510538805" sldId="260"/>
        </pc:sldMkLst>
        <pc:spChg chg="mod">
          <ac:chgData name="Kay Mobley" userId="S::kmobley_acsd1.org#ext#@wyaitc.onmicrosoft.com::2bc411c9-e0b0-42ef-ad9e-fadd51b693a5" providerId="AD" clId="Web-{BD8BA80B-D408-8530-D346-FEE8B80927C1}" dt="2020-11-19T02:49:15.400" v="81" actId="20577"/>
          <ac:spMkLst>
            <pc:docMk/>
            <pc:sldMk cId="3510538805" sldId="260"/>
            <ac:spMk id="4" creationId="{F5914000-9940-4ED6-9F06-0B51760F0467}"/>
          </ac:spMkLst>
        </pc:spChg>
      </pc:sldChg>
      <pc:sldChg chg="modSp">
        <pc:chgData name="Kay Mobley" userId="S::kmobley_acsd1.org#ext#@wyaitc.onmicrosoft.com::2bc411c9-e0b0-42ef-ad9e-fadd51b693a5" providerId="AD" clId="Web-{BD8BA80B-D408-8530-D346-FEE8B80927C1}" dt="2020-11-19T02:46:10.246" v="67" actId="20577"/>
        <pc:sldMkLst>
          <pc:docMk/>
          <pc:sldMk cId="2023923398" sldId="261"/>
        </pc:sldMkLst>
        <pc:spChg chg="mod">
          <ac:chgData name="Kay Mobley" userId="S::kmobley_acsd1.org#ext#@wyaitc.onmicrosoft.com::2bc411c9-e0b0-42ef-ad9e-fadd51b693a5" providerId="AD" clId="Web-{BD8BA80B-D408-8530-D346-FEE8B80927C1}" dt="2020-11-19T02:46:10.246" v="67" actId="20577"/>
          <ac:spMkLst>
            <pc:docMk/>
            <pc:sldMk cId="2023923398" sldId="261"/>
            <ac:spMk id="3" creationId="{CB5D4B99-F188-420B-BB1C-57455B37807E}"/>
          </ac:spMkLst>
        </pc:spChg>
      </pc:sldChg>
      <pc:sldChg chg="modSp">
        <pc:chgData name="Kay Mobley" userId="S::kmobley_acsd1.org#ext#@wyaitc.onmicrosoft.com::2bc411c9-e0b0-42ef-ad9e-fadd51b693a5" providerId="AD" clId="Web-{BD8BA80B-D408-8530-D346-FEE8B80927C1}" dt="2020-11-19T02:45:11.680" v="53" actId="20577"/>
        <pc:sldMkLst>
          <pc:docMk/>
          <pc:sldMk cId="345049661" sldId="263"/>
        </pc:sldMkLst>
        <pc:spChg chg="mod">
          <ac:chgData name="Kay Mobley" userId="S::kmobley_acsd1.org#ext#@wyaitc.onmicrosoft.com::2bc411c9-e0b0-42ef-ad9e-fadd51b693a5" providerId="AD" clId="Web-{BD8BA80B-D408-8530-D346-FEE8B80927C1}" dt="2020-11-19T02:45:11.680" v="53" actId="20577"/>
          <ac:spMkLst>
            <pc:docMk/>
            <pc:sldMk cId="345049661" sldId="263"/>
            <ac:spMk id="10" creationId="{850E43AA-51D8-4DB5-AB95-F7230374C034}"/>
          </ac:spMkLst>
        </pc:spChg>
      </pc:sldChg>
      <pc:sldChg chg="modSp">
        <pc:chgData name="Kay Mobley" userId="S::kmobley_acsd1.org#ext#@wyaitc.onmicrosoft.com::2bc411c9-e0b0-42ef-ad9e-fadd51b693a5" providerId="AD" clId="Web-{BD8BA80B-D408-8530-D346-FEE8B80927C1}" dt="2020-11-19T02:47:40.297" v="71" actId="20577"/>
        <pc:sldMkLst>
          <pc:docMk/>
          <pc:sldMk cId="3716359493" sldId="292"/>
        </pc:sldMkLst>
        <pc:spChg chg="mod">
          <ac:chgData name="Kay Mobley" userId="S::kmobley_acsd1.org#ext#@wyaitc.onmicrosoft.com::2bc411c9-e0b0-42ef-ad9e-fadd51b693a5" providerId="AD" clId="Web-{BD8BA80B-D408-8530-D346-FEE8B80927C1}" dt="2020-11-19T02:47:40.297" v="71" actId="20577"/>
          <ac:spMkLst>
            <pc:docMk/>
            <pc:sldMk cId="3716359493" sldId="292"/>
            <ac:spMk id="2" creationId="{C30BC017-0313-464C-9CD5-246FA2E5C494}"/>
          </ac:spMkLst>
        </pc:spChg>
      </pc:sldChg>
    </pc:docChg>
  </pc:docChgLst>
  <pc:docChgLst>
    <pc:chgData name="Stephanie Russell" userId="f71637d8-1f63-4a52-8dcf-c8b5f3a85ec9" providerId="ADAL" clId="{E54B0976-9EAA-4A77-87CF-B48213BBF36B}"/>
    <pc:docChg chg="custSel mod modSld">
      <pc:chgData name="Stephanie Russell" userId="f71637d8-1f63-4a52-8dcf-c8b5f3a85ec9" providerId="ADAL" clId="{E54B0976-9EAA-4A77-87CF-B48213BBF36B}" dt="2020-11-03T22:51:07.283" v="69" actId="1076"/>
      <pc:docMkLst>
        <pc:docMk/>
      </pc:docMkLst>
      <pc:sldChg chg="addSp delSp modSp">
        <pc:chgData name="Stephanie Russell" userId="f71637d8-1f63-4a52-8dcf-c8b5f3a85ec9" providerId="ADAL" clId="{E54B0976-9EAA-4A77-87CF-B48213BBF36B}" dt="2020-11-03T22:38:10.360" v="7" actId="478"/>
        <pc:sldMkLst>
          <pc:docMk/>
          <pc:sldMk cId="628440327" sldId="257"/>
        </pc:sldMkLst>
        <pc:spChg chg="add mod">
          <ac:chgData name="Stephanie Russell" userId="f71637d8-1f63-4a52-8dcf-c8b5f3a85ec9" providerId="ADAL" clId="{E54B0976-9EAA-4A77-87CF-B48213BBF36B}" dt="2020-11-03T22:38:04.947" v="6" actId="207"/>
          <ac:spMkLst>
            <pc:docMk/>
            <pc:sldMk cId="628440327" sldId="257"/>
            <ac:spMk id="3" creationId="{FE9EEB11-523D-413E-924E-3E9CF7FBB065}"/>
          </ac:spMkLst>
        </pc:spChg>
        <pc:spChg chg="del">
          <ac:chgData name="Stephanie Russell" userId="f71637d8-1f63-4a52-8dcf-c8b5f3a85ec9" providerId="ADAL" clId="{E54B0976-9EAA-4A77-87CF-B48213BBF36B}" dt="2020-11-03T22:38:10.360" v="7" actId="478"/>
          <ac:spMkLst>
            <pc:docMk/>
            <pc:sldMk cId="628440327" sldId="257"/>
            <ac:spMk id="11" creationId="{F515EA27-EB76-41C8-8ED2-AAF3C9FFFACB}"/>
          </ac:spMkLst>
        </pc:spChg>
        <pc:picChg chg="del">
          <ac:chgData name="Stephanie Russell" userId="f71637d8-1f63-4a52-8dcf-c8b5f3a85ec9" providerId="ADAL" clId="{E54B0976-9EAA-4A77-87CF-B48213BBF36B}" dt="2020-11-03T22:37:06.737" v="1" actId="478"/>
          <ac:picMkLst>
            <pc:docMk/>
            <pc:sldMk cId="628440327" sldId="257"/>
            <ac:picMk id="9" creationId="{02C550E7-287A-478D-A5EA-2A20DB78384F}"/>
          </ac:picMkLst>
        </pc:picChg>
      </pc:sldChg>
      <pc:sldChg chg="modSp">
        <pc:chgData name="Stephanie Russell" userId="f71637d8-1f63-4a52-8dcf-c8b5f3a85ec9" providerId="ADAL" clId="{E54B0976-9EAA-4A77-87CF-B48213BBF36B}" dt="2020-11-03T22:40:14.524" v="21" actId="1076"/>
        <pc:sldMkLst>
          <pc:docMk/>
          <pc:sldMk cId="3018904135" sldId="262"/>
        </pc:sldMkLst>
        <pc:picChg chg="mod modCrop">
          <ac:chgData name="Stephanie Russell" userId="f71637d8-1f63-4a52-8dcf-c8b5f3a85ec9" providerId="ADAL" clId="{E54B0976-9EAA-4A77-87CF-B48213BBF36B}" dt="2020-11-03T22:40:14.524" v="21" actId="1076"/>
          <ac:picMkLst>
            <pc:docMk/>
            <pc:sldMk cId="3018904135" sldId="262"/>
            <ac:picMk id="7" creationId="{358CC2AC-41CD-4467-A65B-006FB5D5832B}"/>
          </ac:picMkLst>
        </pc:picChg>
      </pc:sldChg>
      <pc:sldChg chg="delCm">
        <pc:chgData name="Stephanie Russell" userId="f71637d8-1f63-4a52-8dcf-c8b5f3a85ec9" providerId="ADAL" clId="{E54B0976-9EAA-4A77-87CF-B48213BBF36B}" dt="2020-11-03T22:32:55.321" v="0" actId="1592"/>
        <pc:sldMkLst>
          <pc:docMk/>
          <pc:sldMk cId="345049661" sldId="263"/>
        </pc:sldMkLst>
      </pc:sldChg>
      <pc:sldChg chg="modSp">
        <pc:chgData name="Stephanie Russell" userId="f71637d8-1f63-4a52-8dcf-c8b5f3a85ec9" providerId="ADAL" clId="{E54B0976-9EAA-4A77-87CF-B48213BBF36B}" dt="2020-11-03T22:39:09.079" v="15" actId="1076"/>
        <pc:sldMkLst>
          <pc:docMk/>
          <pc:sldMk cId="1870683986" sldId="277"/>
        </pc:sldMkLst>
        <pc:spChg chg="mod">
          <ac:chgData name="Stephanie Russell" userId="f71637d8-1f63-4a52-8dcf-c8b5f3a85ec9" providerId="ADAL" clId="{E54B0976-9EAA-4A77-87CF-B48213BBF36B}" dt="2020-11-03T22:39:09.079" v="15" actId="1076"/>
          <ac:spMkLst>
            <pc:docMk/>
            <pc:sldMk cId="1870683986" sldId="277"/>
            <ac:spMk id="5" creationId="{69E9D731-5466-4E5E-BF52-73F454C53BDE}"/>
          </ac:spMkLst>
        </pc:spChg>
      </pc:sldChg>
      <pc:sldChg chg="modSp">
        <pc:chgData name="Stephanie Russell" userId="f71637d8-1f63-4a52-8dcf-c8b5f3a85ec9" providerId="ADAL" clId="{E54B0976-9EAA-4A77-87CF-B48213BBF36B}" dt="2020-11-03T22:38:52.088" v="13" actId="14100"/>
        <pc:sldMkLst>
          <pc:docMk/>
          <pc:sldMk cId="1749012187" sldId="283"/>
        </pc:sldMkLst>
        <pc:picChg chg="mod modCrop">
          <ac:chgData name="Stephanie Russell" userId="f71637d8-1f63-4a52-8dcf-c8b5f3a85ec9" providerId="ADAL" clId="{E54B0976-9EAA-4A77-87CF-B48213BBF36B}" dt="2020-11-03T22:38:52.088" v="13" actId="14100"/>
          <ac:picMkLst>
            <pc:docMk/>
            <pc:sldMk cId="1749012187" sldId="283"/>
            <ac:picMk id="9" creationId="{0E8F77EE-FB2E-4393-B257-8FA58DF9EF0F}"/>
          </ac:picMkLst>
        </pc:picChg>
      </pc:sldChg>
      <pc:sldChg chg="modSp">
        <pc:chgData name="Stephanie Russell" userId="f71637d8-1f63-4a52-8dcf-c8b5f3a85ec9" providerId="ADAL" clId="{E54B0976-9EAA-4A77-87CF-B48213BBF36B}" dt="2020-11-03T22:39:50.277" v="17" actId="1076"/>
        <pc:sldMkLst>
          <pc:docMk/>
          <pc:sldMk cId="421385362" sldId="285"/>
        </pc:sldMkLst>
        <pc:spChg chg="mod">
          <ac:chgData name="Stephanie Russell" userId="f71637d8-1f63-4a52-8dcf-c8b5f3a85ec9" providerId="ADAL" clId="{E54B0976-9EAA-4A77-87CF-B48213BBF36B}" dt="2020-11-03T22:39:50.277" v="17" actId="1076"/>
          <ac:spMkLst>
            <pc:docMk/>
            <pc:sldMk cId="421385362" sldId="285"/>
            <ac:spMk id="7" creationId="{3E6520E8-2F31-4855-AEFB-DA3995F02DE8}"/>
          </ac:spMkLst>
        </pc:spChg>
      </pc:sldChg>
      <pc:sldChg chg="modSp">
        <pc:chgData name="Stephanie Russell" userId="f71637d8-1f63-4a52-8dcf-c8b5f3a85ec9" providerId="ADAL" clId="{E54B0976-9EAA-4A77-87CF-B48213BBF36B}" dt="2020-11-03T22:40:28.917" v="22" actId="20577"/>
        <pc:sldMkLst>
          <pc:docMk/>
          <pc:sldMk cId="3678705064" sldId="286"/>
        </pc:sldMkLst>
        <pc:graphicFrameChg chg="mod">
          <ac:chgData name="Stephanie Russell" userId="f71637d8-1f63-4a52-8dcf-c8b5f3a85ec9" providerId="ADAL" clId="{E54B0976-9EAA-4A77-87CF-B48213BBF36B}" dt="2020-11-03T22:40:28.917" v="22" actId="20577"/>
          <ac:graphicFrameMkLst>
            <pc:docMk/>
            <pc:sldMk cId="3678705064" sldId="286"/>
            <ac:graphicFrameMk id="5" creationId="{717FF3E3-8940-4226-A658-FB03300CC673}"/>
          </ac:graphicFrameMkLst>
        </pc:graphicFrameChg>
      </pc:sldChg>
      <pc:sldChg chg="modSp">
        <pc:chgData name="Stephanie Russell" userId="f71637d8-1f63-4a52-8dcf-c8b5f3a85ec9" providerId="ADAL" clId="{E54B0976-9EAA-4A77-87CF-B48213BBF36B}" dt="2020-11-03T22:40:43.612" v="23" actId="207"/>
        <pc:sldMkLst>
          <pc:docMk/>
          <pc:sldMk cId="3083280382" sldId="287"/>
        </pc:sldMkLst>
        <pc:spChg chg="mod">
          <ac:chgData name="Stephanie Russell" userId="f71637d8-1f63-4a52-8dcf-c8b5f3a85ec9" providerId="ADAL" clId="{E54B0976-9EAA-4A77-87CF-B48213BBF36B}" dt="2020-11-03T22:40:43.612" v="23" actId="207"/>
          <ac:spMkLst>
            <pc:docMk/>
            <pc:sldMk cId="3083280382" sldId="287"/>
            <ac:spMk id="6" creationId="{B6491808-CAF2-41E9-9B5D-505D775934A2}"/>
          </ac:spMkLst>
        </pc:spChg>
      </pc:sldChg>
      <pc:sldChg chg="addSp delSp modSp">
        <pc:chgData name="Stephanie Russell" userId="f71637d8-1f63-4a52-8dcf-c8b5f3a85ec9" providerId="ADAL" clId="{E54B0976-9EAA-4A77-87CF-B48213BBF36B}" dt="2020-11-03T22:45:43.114" v="44" actId="14100"/>
        <pc:sldMkLst>
          <pc:docMk/>
          <pc:sldMk cId="684966813" sldId="288"/>
        </pc:sldMkLst>
        <pc:spChg chg="mod">
          <ac:chgData name="Stephanie Russell" userId="f71637d8-1f63-4a52-8dcf-c8b5f3a85ec9" providerId="ADAL" clId="{E54B0976-9EAA-4A77-87CF-B48213BBF36B}" dt="2020-11-03T22:45:30.530" v="42" actId="1036"/>
          <ac:spMkLst>
            <pc:docMk/>
            <pc:sldMk cId="684966813" sldId="288"/>
            <ac:spMk id="2" creationId="{BC98B38A-7A16-43CD-96E9-D69BA2818459}"/>
          </ac:spMkLst>
        </pc:spChg>
        <pc:spChg chg="del">
          <ac:chgData name="Stephanie Russell" userId="f71637d8-1f63-4a52-8dcf-c8b5f3a85ec9" providerId="ADAL" clId="{E54B0976-9EAA-4A77-87CF-B48213BBF36B}" dt="2020-11-03T22:44:50.083" v="24" actId="478"/>
          <ac:spMkLst>
            <pc:docMk/>
            <pc:sldMk cId="684966813" sldId="288"/>
            <ac:spMk id="5" creationId="{61BA2E60-C7CB-4048-98A4-68C241B118D2}"/>
          </ac:spMkLst>
        </pc:spChg>
        <pc:spChg chg="mod">
          <ac:chgData name="Stephanie Russell" userId="f71637d8-1f63-4a52-8dcf-c8b5f3a85ec9" providerId="ADAL" clId="{E54B0976-9EAA-4A77-87CF-B48213BBF36B}" dt="2020-11-03T22:45:43.114" v="44" actId="14100"/>
          <ac:spMkLst>
            <pc:docMk/>
            <pc:sldMk cId="684966813" sldId="288"/>
            <ac:spMk id="6" creationId="{A86A4627-92ED-4596-ADCB-D2B8612A9D5E}"/>
          </ac:spMkLst>
        </pc:spChg>
        <pc:spChg chg="del">
          <ac:chgData name="Stephanie Russell" userId="f71637d8-1f63-4a52-8dcf-c8b5f3a85ec9" providerId="ADAL" clId="{E54B0976-9EAA-4A77-87CF-B48213BBF36B}" dt="2020-11-03T22:45:09.476" v="29" actId="26606"/>
          <ac:spMkLst>
            <pc:docMk/>
            <pc:sldMk cId="684966813" sldId="288"/>
            <ac:spMk id="10" creationId="{6CCA5F87-1D1E-45CB-8D83-FC7EEFAD9935}"/>
          </ac:spMkLst>
        </pc:spChg>
        <pc:spChg chg="del">
          <ac:chgData name="Stephanie Russell" userId="f71637d8-1f63-4a52-8dcf-c8b5f3a85ec9" providerId="ADAL" clId="{E54B0976-9EAA-4A77-87CF-B48213BBF36B}" dt="2020-11-03T22:45:09.476" v="29" actId="26606"/>
          <ac:spMkLst>
            <pc:docMk/>
            <pc:sldMk cId="684966813" sldId="288"/>
            <ac:spMk id="12" creationId="{7CCFC2C6-6238-4A2F-93DE-2ADF74AF635E}"/>
          </ac:spMkLst>
        </pc:spChg>
        <pc:spChg chg="del">
          <ac:chgData name="Stephanie Russell" userId="f71637d8-1f63-4a52-8dcf-c8b5f3a85ec9" providerId="ADAL" clId="{E54B0976-9EAA-4A77-87CF-B48213BBF36B}" dt="2020-11-03T22:45:09.476" v="29" actId="26606"/>
          <ac:spMkLst>
            <pc:docMk/>
            <pc:sldMk cId="684966813" sldId="288"/>
            <ac:spMk id="14" creationId="{AF2F604E-43BE-4DC3-B983-E071523364F8}"/>
          </ac:spMkLst>
        </pc:spChg>
        <pc:spChg chg="del">
          <ac:chgData name="Stephanie Russell" userId="f71637d8-1f63-4a52-8dcf-c8b5f3a85ec9" providerId="ADAL" clId="{E54B0976-9EAA-4A77-87CF-B48213BBF36B}" dt="2020-11-03T22:45:09.476" v="29" actId="26606"/>
          <ac:spMkLst>
            <pc:docMk/>
            <pc:sldMk cId="684966813" sldId="288"/>
            <ac:spMk id="16" creationId="{08C9B587-E65E-4B52-B37C-ABEBB6E87928}"/>
          </ac:spMkLst>
        </pc:spChg>
        <pc:spChg chg="add">
          <ac:chgData name="Stephanie Russell" userId="f71637d8-1f63-4a52-8dcf-c8b5f3a85ec9" providerId="ADAL" clId="{E54B0976-9EAA-4A77-87CF-B48213BBF36B}" dt="2020-11-03T22:45:09.476" v="29" actId="26606"/>
          <ac:spMkLst>
            <pc:docMk/>
            <pc:sldMk cId="684966813" sldId="288"/>
            <ac:spMk id="21" creationId="{8FC9BE17-9A7B-462D-AE50-3D8777387304}"/>
          </ac:spMkLst>
        </pc:spChg>
        <pc:spChg chg="add">
          <ac:chgData name="Stephanie Russell" userId="f71637d8-1f63-4a52-8dcf-c8b5f3a85ec9" providerId="ADAL" clId="{E54B0976-9EAA-4A77-87CF-B48213BBF36B}" dt="2020-11-03T22:45:09.476" v="29" actId="26606"/>
          <ac:spMkLst>
            <pc:docMk/>
            <pc:sldMk cId="684966813" sldId="288"/>
            <ac:spMk id="23" creationId="{3EBE8569-6AEC-4B8C-8D53-2DE337CDBA65}"/>
          </ac:spMkLst>
        </pc:spChg>
        <pc:spChg chg="add">
          <ac:chgData name="Stephanie Russell" userId="f71637d8-1f63-4a52-8dcf-c8b5f3a85ec9" providerId="ADAL" clId="{E54B0976-9EAA-4A77-87CF-B48213BBF36B}" dt="2020-11-03T22:45:09.476" v="29" actId="26606"/>
          <ac:spMkLst>
            <pc:docMk/>
            <pc:sldMk cId="684966813" sldId="288"/>
            <ac:spMk id="25" creationId="{55D4142C-5077-457F-A6AD-3FECFDB39685}"/>
          </ac:spMkLst>
        </pc:spChg>
        <pc:spChg chg="add">
          <ac:chgData name="Stephanie Russell" userId="f71637d8-1f63-4a52-8dcf-c8b5f3a85ec9" providerId="ADAL" clId="{E54B0976-9EAA-4A77-87CF-B48213BBF36B}" dt="2020-11-03T22:45:09.476" v="29" actId="26606"/>
          <ac:spMkLst>
            <pc:docMk/>
            <pc:sldMk cId="684966813" sldId="288"/>
            <ac:spMk id="27" creationId="{7A5F0580-5EE9-419F-96EE-B6529EF6E7D0}"/>
          </ac:spMkLst>
        </pc:spChg>
        <pc:picChg chg="del">
          <ac:chgData name="Stephanie Russell" userId="f71637d8-1f63-4a52-8dcf-c8b5f3a85ec9" providerId="ADAL" clId="{E54B0976-9EAA-4A77-87CF-B48213BBF36B}" dt="2020-11-03T22:44:50.083" v="24" actId="478"/>
          <ac:picMkLst>
            <pc:docMk/>
            <pc:sldMk cId="684966813" sldId="288"/>
            <ac:picMk id="4" creationId="{CFD53940-8A80-42D4-A68F-668BA6A0A00A}"/>
          </ac:picMkLst>
        </pc:picChg>
        <pc:picChg chg="add mod ord">
          <ac:chgData name="Stephanie Russell" userId="f71637d8-1f63-4a52-8dcf-c8b5f3a85ec9" providerId="ADAL" clId="{E54B0976-9EAA-4A77-87CF-B48213BBF36B}" dt="2020-11-03T22:45:09.476" v="29" actId="26606"/>
          <ac:picMkLst>
            <pc:docMk/>
            <pc:sldMk cId="684966813" sldId="288"/>
            <ac:picMk id="7" creationId="{3BED5CF9-3CD6-4E24-8E14-6A1E9C23B86E}"/>
          </ac:picMkLst>
        </pc:picChg>
      </pc:sldChg>
      <pc:sldChg chg="addSp delSp modSp">
        <pc:chgData name="Stephanie Russell" userId="f71637d8-1f63-4a52-8dcf-c8b5f3a85ec9" providerId="ADAL" clId="{E54B0976-9EAA-4A77-87CF-B48213BBF36B}" dt="2020-11-03T22:48:32.717" v="60" actId="1076"/>
        <pc:sldMkLst>
          <pc:docMk/>
          <pc:sldMk cId="3234333732" sldId="289"/>
        </pc:sldMkLst>
        <pc:spChg chg="del">
          <ac:chgData name="Stephanie Russell" userId="f71637d8-1f63-4a52-8dcf-c8b5f3a85ec9" providerId="ADAL" clId="{E54B0976-9EAA-4A77-87CF-B48213BBF36B}" dt="2020-11-03T22:45:50.556" v="46" actId="478"/>
          <ac:spMkLst>
            <pc:docMk/>
            <pc:sldMk cId="3234333732" sldId="289"/>
            <ac:spMk id="5" creationId="{95D14073-0050-4952-84B0-867A25EA444E}"/>
          </ac:spMkLst>
        </pc:spChg>
        <pc:spChg chg="del">
          <ac:chgData name="Stephanie Russell" userId="f71637d8-1f63-4a52-8dcf-c8b5f3a85ec9" providerId="ADAL" clId="{E54B0976-9EAA-4A77-87CF-B48213BBF36B}" dt="2020-11-03T22:45:48.923" v="45" actId="478"/>
          <ac:spMkLst>
            <pc:docMk/>
            <pc:sldMk cId="3234333732" sldId="289"/>
            <ac:spMk id="8" creationId="{6D8A480B-E8AF-46D7-B7BB-7A65C1FE157C}"/>
          </ac:spMkLst>
        </pc:spChg>
        <pc:picChg chg="del">
          <ac:chgData name="Stephanie Russell" userId="f71637d8-1f63-4a52-8dcf-c8b5f3a85ec9" providerId="ADAL" clId="{E54B0976-9EAA-4A77-87CF-B48213BBF36B}" dt="2020-11-03T22:45:50.556" v="46" actId="478"/>
          <ac:picMkLst>
            <pc:docMk/>
            <pc:sldMk cId="3234333732" sldId="289"/>
            <ac:picMk id="4" creationId="{1C7B5251-98A9-4D1B-A154-F0B7D3A106EC}"/>
          </ac:picMkLst>
        </pc:picChg>
        <pc:picChg chg="add mod">
          <ac:chgData name="Stephanie Russell" userId="f71637d8-1f63-4a52-8dcf-c8b5f3a85ec9" providerId="ADAL" clId="{E54B0976-9EAA-4A77-87CF-B48213BBF36B}" dt="2020-11-03T22:48:16.796" v="56" actId="1076"/>
          <ac:picMkLst>
            <pc:docMk/>
            <pc:sldMk cId="3234333732" sldId="289"/>
            <ac:picMk id="6" creationId="{79B14B9B-C13F-4A0F-8933-109BA3D29537}"/>
          </ac:picMkLst>
        </pc:picChg>
        <pc:picChg chg="del">
          <ac:chgData name="Stephanie Russell" userId="f71637d8-1f63-4a52-8dcf-c8b5f3a85ec9" providerId="ADAL" clId="{E54B0976-9EAA-4A77-87CF-B48213BBF36B}" dt="2020-11-03T22:45:48.923" v="45" actId="478"/>
          <ac:picMkLst>
            <pc:docMk/>
            <pc:sldMk cId="3234333732" sldId="289"/>
            <ac:picMk id="7" creationId="{E2013F18-DBB2-404F-B707-07B9E93C98E4}"/>
          </ac:picMkLst>
        </pc:picChg>
        <pc:picChg chg="add mod">
          <ac:chgData name="Stephanie Russell" userId="f71637d8-1f63-4a52-8dcf-c8b5f3a85ec9" providerId="ADAL" clId="{E54B0976-9EAA-4A77-87CF-B48213BBF36B}" dt="2020-11-03T22:48:32.717" v="60" actId="1076"/>
          <ac:picMkLst>
            <pc:docMk/>
            <pc:sldMk cId="3234333732" sldId="289"/>
            <ac:picMk id="11" creationId="{16B7836A-7F4F-4B0A-AE0E-995C80EF50E4}"/>
          </ac:picMkLst>
        </pc:picChg>
      </pc:sldChg>
      <pc:sldChg chg="addSp delSp modSp">
        <pc:chgData name="Stephanie Russell" userId="f71637d8-1f63-4a52-8dcf-c8b5f3a85ec9" providerId="ADAL" clId="{E54B0976-9EAA-4A77-87CF-B48213BBF36B}" dt="2020-11-03T22:51:07.283" v="69" actId="1076"/>
        <pc:sldMkLst>
          <pc:docMk/>
          <pc:sldMk cId="3716359493" sldId="292"/>
        </pc:sldMkLst>
        <pc:spChg chg="mod">
          <ac:chgData name="Stephanie Russell" userId="f71637d8-1f63-4a52-8dcf-c8b5f3a85ec9" providerId="ADAL" clId="{E54B0976-9EAA-4A77-87CF-B48213BBF36B}" dt="2020-11-03T22:51:07.283" v="69" actId="1076"/>
          <ac:spMkLst>
            <pc:docMk/>
            <pc:sldMk cId="3716359493" sldId="292"/>
            <ac:spMk id="2" creationId="{C30BC017-0313-464C-9CD5-246FA2E5C494}"/>
          </ac:spMkLst>
        </pc:spChg>
        <pc:spChg chg="del">
          <ac:chgData name="Stephanie Russell" userId="f71637d8-1f63-4a52-8dcf-c8b5f3a85ec9" providerId="ADAL" clId="{E54B0976-9EAA-4A77-87CF-B48213BBF36B}" dt="2020-11-03T22:50:00.851" v="61" actId="14826"/>
          <ac:spMkLst>
            <pc:docMk/>
            <pc:sldMk cId="3716359493" sldId="292"/>
            <ac:spMk id="9" creationId="{A58945CF-4A71-49DB-AD57-E7BC450EEAC7}"/>
          </ac:spMkLst>
        </pc:spChg>
        <pc:spChg chg="del">
          <ac:chgData name="Stephanie Russell" userId="f71637d8-1f63-4a52-8dcf-c8b5f3a85ec9" providerId="ADAL" clId="{E54B0976-9EAA-4A77-87CF-B48213BBF36B}" dt="2020-11-03T22:50:06.664" v="62" actId="26606"/>
          <ac:spMkLst>
            <pc:docMk/>
            <pc:sldMk cId="3716359493" sldId="292"/>
            <ac:spMk id="51" creationId="{B4D3D850-2041-4B7C-AED9-54DA385B14F7}"/>
          </ac:spMkLst>
        </pc:spChg>
        <pc:spChg chg="del">
          <ac:chgData name="Stephanie Russell" userId="f71637d8-1f63-4a52-8dcf-c8b5f3a85ec9" providerId="ADAL" clId="{E54B0976-9EAA-4A77-87CF-B48213BBF36B}" dt="2020-11-03T22:50:06.664" v="62" actId="26606"/>
          <ac:spMkLst>
            <pc:docMk/>
            <pc:sldMk cId="3716359493" sldId="292"/>
            <ac:spMk id="53" creationId="{B497CCB5-5FC2-473C-AFCC-2430CEF1DF71}"/>
          </ac:spMkLst>
        </pc:spChg>
        <pc:spChg chg="del">
          <ac:chgData name="Stephanie Russell" userId="f71637d8-1f63-4a52-8dcf-c8b5f3a85ec9" providerId="ADAL" clId="{E54B0976-9EAA-4A77-87CF-B48213BBF36B}" dt="2020-11-03T22:50:06.664" v="62" actId="26606"/>
          <ac:spMkLst>
            <pc:docMk/>
            <pc:sldMk cId="3716359493" sldId="292"/>
            <ac:spMk id="55" creationId="{599C8C75-BFDF-44E7-A028-EEB5EDD58817}"/>
          </ac:spMkLst>
        </pc:spChg>
        <pc:spChg chg="add del">
          <ac:chgData name="Stephanie Russell" userId="f71637d8-1f63-4a52-8dcf-c8b5f3a85ec9" providerId="ADAL" clId="{E54B0976-9EAA-4A77-87CF-B48213BBF36B}" dt="2020-11-03T22:50:37.572" v="64" actId="26606"/>
          <ac:spMkLst>
            <pc:docMk/>
            <pc:sldMk cId="3716359493" sldId="292"/>
            <ac:spMk id="60" creationId="{B4D3D850-2041-4B7C-AED9-54DA385B14F7}"/>
          </ac:spMkLst>
        </pc:spChg>
        <pc:spChg chg="add del">
          <ac:chgData name="Stephanie Russell" userId="f71637d8-1f63-4a52-8dcf-c8b5f3a85ec9" providerId="ADAL" clId="{E54B0976-9EAA-4A77-87CF-B48213BBF36B}" dt="2020-11-03T22:50:37.572" v="64" actId="26606"/>
          <ac:spMkLst>
            <pc:docMk/>
            <pc:sldMk cId="3716359493" sldId="292"/>
            <ac:spMk id="62" creationId="{B497CCB5-5FC2-473C-AFCC-2430CEF1DF71}"/>
          </ac:spMkLst>
        </pc:spChg>
        <pc:spChg chg="add del">
          <ac:chgData name="Stephanie Russell" userId="f71637d8-1f63-4a52-8dcf-c8b5f3a85ec9" providerId="ADAL" clId="{E54B0976-9EAA-4A77-87CF-B48213BBF36B}" dt="2020-11-03T22:50:37.572" v="64" actId="26606"/>
          <ac:spMkLst>
            <pc:docMk/>
            <pc:sldMk cId="3716359493" sldId="292"/>
            <ac:spMk id="64" creationId="{599C8C75-BFDF-44E7-A028-EEB5EDD58817}"/>
          </ac:spMkLst>
        </pc:spChg>
        <pc:spChg chg="add">
          <ac:chgData name="Stephanie Russell" userId="f71637d8-1f63-4a52-8dcf-c8b5f3a85ec9" providerId="ADAL" clId="{E54B0976-9EAA-4A77-87CF-B48213BBF36B}" dt="2020-11-03T22:50:37.572" v="64" actId="26606"/>
          <ac:spMkLst>
            <pc:docMk/>
            <pc:sldMk cId="3716359493" sldId="292"/>
            <ac:spMk id="69" creationId="{B4D3D850-2041-4B7C-AED9-54DA385B14F7}"/>
          </ac:spMkLst>
        </pc:spChg>
        <pc:spChg chg="add">
          <ac:chgData name="Stephanie Russell" userId="f71637d8-1f63-4a52-8dcf-c8b5f3a85ec9" providerId="ADAL" clId="{E54B0976-9EAA-4A77-87CF-B48213BBF36B}" dt="2020-11-03T22:50:37.572" v="64" actId="26606"/>
          <ac:spMkLst>
            <pc:docMk/>
            <pc:sldMk cId="3716359493" sldId="292"/>
            <ac:spMk id="71" creationId="{B497CCB5-5FC2-473C-AFCC-2430CEF1DF71}"/>
          </ac:spMkLst>
        </pc:spChg>
        <pc:spChg chg="add">
          <ac:chgData name="Stephanie Russell" userId="f71637d8-1f63-4a52-8dcf-c8b5f3a85ec9" providerId="ADAL" clId="{E54B0976-9EAA-4A77-87CF-B48213BBF36B}" dt="2020-11-03T22:50:37.572" v="64" actId="26606"/>
          <ac:spMkLst>
            <pc:docMk/>
            <pc:sldMk cId="3716359493" sldId="292"/>
            <ac:spMk id="73" creationId="{599C8C75-BFDF-44E7-A028-EEB5EDD58817}"/>
          </ac:spMkLst>
        </pc:spChg>
        <pc:picChg chg="mod">
          <ac:chgData name="Stephanie Russell" userId="f71637d8-1f63-4a52-8dcf-c8b5f3a85ec9" providerId="ADAL" clId="{E54B0976-9EAA-4A77-87CF-B48213BBF36B}" dt="2020-11-03T22:50:06.664" v="62" actId="26606"/>
          <ac:picMkLst>
            <pc:docMk/>
            <pc:sldMk cId="3716359493" sldId="292"/>
            <ac:picMk id="7" creationId="{EB6DE5DB-7B88-4CA0-946C-7975264A1E65}"/>
          </ac:picMkLst>
        </pc:picChg>
        <pc:picChg chg="mod">
          <ac:chgData name="Stephanie Russell" userId="f71637d8-1f63-4a52-8dcf-c8b5f3a85ec9" providerId="ADAL" clId="{E54B0976-9EAA-4A77-87CF-B48213BBF36B}" dt="2020-11-03T22:50:37.572" v="64" actId="26606"/>
          <ac:picMkLst>
            <pc:docMk/>
            <pc:sldMk cId="3716359493" sldId="292"/>
            <ac:picMk id="19" creationId="{5D83C2B9-CD86-43D7-BA70-5EEA7EE4C86C}"/>
          </ac:picMkLst>
        </pc:picChg>
      </pc:sldChg>
    </pc:docChg>
  </pc:docChgLst>
  <pc:docChgLst>
    <pc:chgData name="Carolyn Jacobs" userId="56fa0885-c92e-4d3f-9e6d-a3e34eb2e861" providerId="ADAL" clId="{55FA474C-B3D4-49A8-B88F-A23E6075CAF3}"/>
    <pc:docChg chg="undo custSel mod modSld sldOrd">
      <pc:chgData name="Carolyn Jacobs" userId="56fa0885-c92e-4d3f-9e6d-a3e34eb2e861" providerId="ADAL" clId="{55FA474C-B3D4-49A8-B88F-A23E6075CAF3}" dt="2020-10-14T21:06:11.662" v="270" actId="255"/>
      <pc:docMkLst>
        <pc:docMk/>
      </pc:docMkLst>
      <pc:sldChg chg="modSp">
        <pc:chgData name="Carolyn Jacobs" userId="56fa0885-c92e-4d3f-9e6d-a3e34eb2e861" providerId="ADAL" clId="{55FA474C-B3D4-49A8-B88F-A23E6075CAF3}" dt="2020-10-14T20:21:40.939" v="7" actId="1076"/>
        <pc:sldMkLst>
          <pc:docMk/>
          <pc:sldMk cId="1061128914" sldId="256"/>
        </pc:sldMkLst>
        <pc:spChg chg="mod">
          <ac:chgData name="Carolyn Jacobs" userId="56fa0885-c92e-4d3f-9e6d-a3e34eb2e861" providerId="ADAL" clId="{55FA474C-B3D4-49A8-B88F-A23E6075CAF3}" dt="2020-10-14T20:21:40.939" v="7" actId="1076"/>
          <ac:spMkLst>
            <pc:docMk/>
            <pc:sldMk cId="1061128914" sldId="256"/>
            <ac:spMk id="2" creationId="{97F1A770-0481-4555-B170-2F9C49BA3CDF}"/>
          </ac:spMkLst>
        </pc:spChg>
        <pc:spChg chg="mod">
          <ac:chgData name="Carolyn Jacobs" userId="56fa0885-c92e-4d3f-9e6d-a3e34eb2e861" providerId="ADAL" clId="{55FA474C-B3D4-49A8-B88F-A23E6075CAF3}" dt="2020-10-14T20:21:38.070" v="6" actId="1076"/>
          <ac:spMkLst>
            <pc:docMk/>
            <pc:sldMk cId="1061128914" sldId="256"/>
            <ac:spMk id="3" creationId="{5991144A-7334-4DE7-85DE-F01E4BC27062}"/>
          </ac:spMkLst>
        </pc:spChg>
      </pc:sldChg>
      <pc:sldChg chg="modSp">
        <pc:chgData name="Carolyn Jacobs" userId="56fa0885-c92e-4d3f-9e6d-a3e34eb2e861" providerId="ADAL" clId="{55FA474C-B3D4-49A8-B88F-A23E6075CAF3}" dt="2020-10-14T20:23:00.141" v="10" actId="14100"/>
        <pc:sldMkLst>
          <pc:docMk/>
          <pc:sldMk cId="628440327" sldId="257"/>
        </pc:sldMkLst>
        <pc:spChg chg="mod">
          <ac:chgData name="Carolyn Jacobs" userId="56fa0885-c92e-4d3f-9e6d-a3e34eb2e861" providerId="ADAL" clId="{55FA474C-B3D4-49A8-B88F-A23E6075CAF3}" dt="2020-10-14T20:23:00.141" v="10" actId="14100"/>
          <ac:spMkLst>
            <pc:docMk/>
            <pc:sldMk cId="628440327" sldId="257"/>
            <ac:spMk id="4" creationId="{61F1BF26-CC60-4DDA-AFB9-C4B274AA781D}"/>
          </ac:spMkLst>
        </pc:spChg>
      </pc:sldChg>
      <pc:sldChg chg="modSp">
        <pc:chgData name="Carolyn Jacobs" userId="56fa0885-c92e-4d3f-9e6d-a3e34eb2e861" providerId="ADAL" clId="{55FA474C-B3D4-49A8-B88F-A23E6075CAF3}" dt="2020-10-14T20:47:12.518" v="183" actId="1076"/>
        <pc:sldMkLst>
          <pc:docMk/>
          <pc:sldMk cId="1634113616" sldId="258"/>
        </pc:sldMkLst>
        <pc:spChg chg="mod">
          <ac:chgData name="Carolyn Jacobs" userId="56fa0885-c92e-4d3f-9e6d-a3e34eb2e861" providerId="ADAL" clId="{55FA474C-B3D4-49A8-B88F-A23E6075CAF3}" dt="2020-10-14T20:46:08.669" v="164" actId="122"/>
          <ac:spMkLst>
            <pc:docMk/>
            <pc:sldMk cId="1634113616" sldId="258"/>
            <ac:spMk id="2" creationId="{00000000-0000-0000-0000-000000000000}"/>
          </ac:spMkLst>
        </pc:spChg>
        <pc:spChg chg="mod">
          <ac:chgData name="Carolyn Jacobs" userId="56fa0885-c92e-4d3f-9e6d-a3e34eb2e861" providerId="ADAL" clId="{55FA474C-B3D4-49A8-B88F-A23E6075CAF3}" dt="2020-10-14T20:47:10.324" v="182" actId="1076"/>
          <ac:spMkLst>
            <pc:docMk/>
            <pc:sldMk cId="1634113616" sldId="258"/>
            <ac:spMk id="5" creationId="{0EE18E93-A1ED-426C-AF76-8F31A1B560C0}"/>
          </ac:spMkLst>
        </pc:spChg>
        <pc:spChg chg="mod">
          <ac:chgData name="Carolyn Jacobs" userId="56fa0885-c92e-4d3f-9e6d-a3e34eb2e861" providerId="ADAL" clId="{55FA474C-B3D4-49A8-B88F-A23E6075CAF3}" dt="2020-10-14T20:46:59.832" v="178" actId="1076"/>
          <ac:spMkLst>
            <pc:docMk/>
            <pc:sldMk cId="1634113616" sldId="258"/>
            <ac:spMk id="6" creationId="{90122A4B-F6FC-4DF2-9E3E-A56F92D90BAC}"/>
          </ac:spMkLst>
        </pc:spChg>
        <pc:spChg chg="mod">
          <ac:chgData name="Carolyn Jacobs" userId="56fa0885-c92e-4d3f-9e6d-a3e34eb2e861" providerId="ADAL" clId="{55FA474C-B3D4-49A8-B88F-A23E6075CAF3}" dt="2020-10-14T20:47:05.371" v="180" actId="1076"/>
          <ac:spMkLst>
            <pc:docMk/>
            <pc:sldMk cId="1634113616" sldId="258"/>
            <ac:spMk id="7" creationId="{9EFF76C8-D712-4997-8621-0472A162DDDD}"/>
          </ac:spMkLst>
        </pc:spChg>
        <pc:spChg chg="mod">
          <ac:chgData name="Carolyn Jacobs" userId="56fa0885-c92e-4d3f-9e6d-a3e34eb2e861" providerId="ADAL" clId="{55FA474C-B3D4-49A8-B88F-A23E6075CAF3}" dt="2020-10-14T20:47:12.518" v="183" actId="1076"/>
          <ac:spMkLst>
            <pc:docMk/>
            <pc:sldMk cId="1634113616" sldId="258"/>
            <ac:spMk id="9" creationId="{D48F1D9D-CF42-4C57-A65C-14AB776DDDCD}"/>
          </ac:spMkLst>
        </pc:spChg>
        <pc:spChg chg="mod">
          <ac:chgData name="Carolyn Jacobs" userId="56fa0885-c92e-4d3f-9e6d-a3e34eb2e861" providerId="ADAL" clId="{55FA474C-B3D4-49A8-B88F-A23E6075CAF3}" dt="2020-10-14T20:47:03.472" v="179" actId="1076"/>
          <ac:spMkLst>
            <pc:docMk/>
            <pc:sldMk cId="1634113616" sldId="258"/>
            <ac:spMk id="10" creationId="{07107095-AD66-4991-9C9B-08C36B9D5831}"/>
          </ac:spMkLst>
        </pc:spChg>
        <pc:spChg chg="mod">
          <ac:chgData name="Carolyn Jacobs" userId="56fa0885-c92e-4d3f-9e6d-a3e34eb2e861" providerId="ADAL" clId="{55FA474C-B3D4-49A8-B88F-A23E6075CAF3}" dt="2020-10-14T20:46:58.279" v="177" actId="1076"/>
          <ac:spMkLst>
            <pc:docMk/>
            <pc:sldMk cId="1634113616" sldId="258"/>
            <ac:spMk id="11" creationId="{0A818CDC-4CBC-485F-BA54-7344FFE70C57}"/>
          </ac:spMkLst>
        </pc:spChg>
        <pc:spChg chg="mod">
          <ac:chgData name="Carolyn Jacobs" userId="56fa0885-c92e-4d3f-9e6d-a3e34eb2e861" providerId="ADAL" clId="{55FA474C-B3D4-49A8-B88F-A23E6075CAF3}" dt="2020-10-14T20:46:41.394" v="173" actId="20577"/>
          <ac:spMkLst>
            <pc:docMk/>
            <pc:sldMk cId="1634113616" sldId="258"/>
            <ac:spMk id="12" creationId="{2E564F9C-9DCB-46E8-84E5-F3E0E1B22DFD}"/>
          </ac:spMkLst>
        </pc:spChg>
      </pc:sldChg>
      <pc:sldChg chg="modSp">
        <pc:chgData name="Carolyn Jacobs" userId="56fa0885-c92e-4d3f-9e6d-a3e34eb2e861" providerId="ADAL" clId="{55FA474C-B3D4-49A8-B88F-A23E6075CAF3}" dt="2020-10-14T20:54:25.045" v="222" actId="113"/>
        <pc:sldMkLst>
          <pc:docMk/>
          <pc:sldMk cId="3510538805" sldId="260"/>
        </pc:sldMkLst>
        <pc:spChg chg="mod">
          <ac:chgData name="Carolyn Jacobs" userId="56fa0885-c92e-4d3f-9e6d-a3e34eb2e861" providerId="ADAL" clId="{55FA474C-B3D4-49A8-B88F-A23E6075CAF3}" dt="2020-10-14T20:54:25.045" v="222" actId="113"/>
          <ac:spMkLst>
            <pc:docMk/>
            <pc:sldMk cId="3510538805" sldId="260"/>
            <ac:spMk id="2" creationId="{343BA358-4074-4C48-87E9-F19D282A9EAA}"/>
          </ac:spMkLst>
        </pc:spChg>
      </pc:sldChg>
      <pc:sldChg chg="modSp">
        <pc:chgData name="Carolyn Jacobs" userId="56fa0885-c92e-4d3f-9e6d-a3e34eb2e861" providerId="ADAL" clId="{55FA474C-B3D4-49A8-B88F-A23E6075CAF3}" dt="2020-10-14T20:29:02.508" v="40" actId="27636"/>
        <pc:sldMkLst>
          <pc:docMk/>
          <pc:sldMk cId="3018904135" sldId="262"/>
        </pc:sldMkLst>
        <pc:spChg chg="mod">
          <ac:chgData name="Carolyn Jacobs" userId="56fa0885-c92e-4d3f-9e6d-a3e34eb2e861" providerId="ADAL" clId="{55FA474C-B3D4-49A8-B88F-A23E6075CAF3}" dt="2020-10-14T20:29:02.508" v="40" actId="27636"/>
          <ac:spMkLst>
            <pc:docMk/>
            <pc:sldMk cId="3018904135" sldId="262"/>
            <ac:spMk id="2" creationId="{C30BC017-0313-464C-9CD5-246FA2E5C494}"/>
          </ac:spMkLst>
        </pc:spChg>
      </pc:sldChg>
      <pc:sldChg chg="modSp ord">
        <pc:chgData name="Carolyn Jacobs" userId="56fa0885-c92e-4d3f-9e6d-a3e34eb2e861" providerId="ADAL" clId="{55FA474C-B3D4-49A8-B88F-A23E6075CAF3}" dt="2020-10-14T20:29:30.369" v="41" actId="113"/>
        <pc:sldMkLst>
          <pc:docMk/>
          <pc:sldMk cId="345049661" sldId="263"/>
        </pc:sldMkLst>
        <pc:spChg chg="mod">
          <ac:chgData name="Carolyn Jacobs" userId="56fa0885-c92e-4d3f-9e6d-a3e34eb2e861" providerId="ADAL" clId="{55FA474C-B3D4-49A8-B88F-A23E6075CAF3}" dt="2020-10-14T20:24:38.838" v="16" actId="1076"/>
          <ac:spMkLst>
            <pc:docMk/>
            <pc:sldMk cId="345049661" sldId="263"/>
            <ac:spMk id="9" creationId="{7E1AEDC2-FE4C-4CC8-B7DC-369E31EAE4A3}"/>
          </ac:spMkLst>
        </pc:spChg>
        <pc:spChg chg="mod">
          <ac:chgData name="Carolyn Jacobs" userId="56fa0885-c92e-4d3f-9e6d-a3e34eb2e861" providerId="ADAL" clId="{55FA474C-B3D4-49A8-B88F-A23E6075CAF3}" dt="2020-10-14T20:29:30.369" v="41" actId="113"/>
          <ac:spMkLst>
            <pc:docMk/>
            <pc:sldMk cId="345049661" sldId="263"/>
            <ac:spMk id="10" creationId="{850E43AA-51D8-4DB5-AB95-F7230374C034}"/>
          </ac:spMkLst>
        </pc:spChg>
        <pc:picChg chg="mod">
          <ac:chgData name="Carolyn Jacobs" userId="56fa0885-c92e-4d3f-9e6d-a3e34eb2e861" providerId="ADAL" clId="{55FA474C-B3D4-49A8-B88F-A23E6075CAF3}" dt="2020-10-14T20:25:08.378" v="19" actId="1076"/>
          <ac:picMkLst>
            <pc:docMk/>
            <pc:sldMk cId="345049661" sldId="263"/>
            <ac:picMk id="8" creationId="{BDC6025E-AF9A-4656-BE26-3AF923A02F61}"/>
          </ac:picMkLst>
        </pc:picChg>
      </pc:sldChg>
      <pc:sldChg chg="addSp delSp modSp">
        <pc:chgData name="Carolyn Jacobs" userId="56fa0885-c92e-4d3f-9e6d-a3e34eb2e861" providerId="ADAL" clId="{55FA474C-B3D4-49A8-B88F-A23E6075CAF3}" dt="2020-10-14T20:55:31.578" v="223" actId="26606"/>
        <pc:sldMkLst>
          <pc:docMk/>
          <pc:sldMk cId="3520658047" sldId="267"/>
        </pc:sldMkLst>
        <pc:spChg chg="mod">
          <ac:chgData name="Carolyn Jacobs" userId="56fa0885-c92e-4d3f-9e6d-a3e34eb2e861" providerId="ADAL" clId="{55FA474C-B3D4-49A8-B88F-A23E6075CAF3}" dt="2020-10-14T20:55:31.578" v="223" actId="26606"/>
          <ac:spMkLst>
            <pc:docMk/>
            <pc:sldMk cId="3520658047" sldId="267"/>
            <ac:spMk id="2" creationId="{C30BC017-0313-464C-9CD5-246FA2E5C494}"/>
          </ac:spMkLst>
        </pc:spChg>
        <pc:spChg chg="del">
          <ac:chgData name="Carolyn Jacobs" userId="56fa0885-c92e-4d3f-9e6d-a3e34eb2e861" providerId="ADAL" clId="{55FA474C-B3D4-49A8-B88F-A23E6075CAF3}" dt="2020-10-14T20:55:31.578" v="223" actId="26606"/>
          <ac:spMkLst>
            <pc:docMk/>
            <pc:sldMk cId="3520658047" sldId="267"/>
            <ac:spMk id="8" creationId="{907EF6B7-1338-4443-8C46-6A318D952DFD}"/>
          </ac:spMkLst>
        </pc:spChg>
        <pc:spChg chg="del">
          <ac:chgData name="Carolyn Jacobs" userId="56fa0885-c92e-4d3f-9e6d-a3e34eb2e861" providerId="ADAL" clId="{55FA474C-B3D4-49A8-B88F-A23E6075CAF3}" dt="2020-10-14T20:55:31.578" v="223" actId="26606"/>
          <ac:spMkLst>
            <pc:docMk/>
            <pc:sldMk cId="3520658047" sldId="267"/>
            <ac:spMk id="10" creationId="{DAAE4CDD-124C-4DCF-9584-B6033B545DD5}"/>
          </ac:spMkLst>
        </pc:spChg>
        <pc:spChg chg="del">
          <ac:chgData name="Carolyn Jacobs" userId="56fa0885-c92e-4d3f-9e6d-a3e34eb2e861" providerId="ADAL" clId="{55FA474C-B3D4-49A8-B88F-A23E6075CAF3}" dt="2020-10-14T20:55:31.578" v="223" actId="26606"/>
          <ac:spMkLst>
            <pc:docMk/>
            <pc:sldMk cId="3520658047" sldId="267"/>
            <ac:spMk id="12" creationId="{081E4A58-353D-44AE-B2FC-2A74E2E400F7}"/>
          </ac:spMkLst>
        </pc:spChg>
        <pc:spChg chg="add">
          <ac:chgData name="Carolyn Jacobs" userId="56fa0885-c92e-4d3f-9e6d-a3e34eb2e861" providerId="ADAL" clId="{55FA474C-B3D4-49A8-B88F-A23E6075CAF3}" dt="2020-10-14T20:55:31.578" v="223" actId="26606"/>
          <ac:spMkLst>
            <pc:docMk/>
            <pc:sldMk cId="3520658047" sldId="267"/>
            <ac:spMk id="17" creationId="{7CA0DAA6-33B8-4A25-810D-2F4D816FB40E}"/>
          </ac:spMkLst>
        </pc:spChg>
        <pc:picChg chg="mod">
          <ac:chgData name="Carolyn Jacobs" userId="56fa0885-c92e-4d3f-9e6d-a3e34eb2e861" providerId="ADAL" clId="{55FA474C-B3D4-49A8-B88F-A23E6075CAF3}" dt="2020-10-14T20:55:31.578" v="223" actId="26606"/>
          <ac:picMkLst>
            <pc:docMk/>
            <pc:sldMk cId="3520658047" sldId="267"/>
            <ac:picMk id="3" creationId="{521FAB98-F753-4196-B6B8-D092E89B1BA1}"/>
          </ac:picMkLst>
        </pc:picChg>
      </pc:sldChg>
      <pc:sldChg chg="addSp delSp modSp mod setBg">
        <pc:chgData name="Carolyn Jacobs" userId="56fa0885-c92e-4d3f-9e6d-a3e34eb2e861" providerId="ADAL" clId="{55FA474C-B3D4-49A8-B88F-A23E6075CAF3}" dt="2020-10-14T21:02:29.819" v="252" actId="255"/>
        <pc:sldMkLst>
          <pc:docMk/>
          <pc:sldMk cId="2129473770" sldId="269"/>
        </pc:sldMkLst>
        <pc:spChg chg="mod">
          <ac:chgData name="Carolyn Jacobs" userId="56fa0885-c92e-4d3f-9e6d-a3e34eb2e861" providerId="ADAL" clId="{55FA474C-B3D4-49A8-B88F-A23E6075CAF3}" dt="2020-10-14T21:02:29.819" v="252" actId="255"/>
          <ac:spMkLst>
            <pc:docMk/>
            <pc:sldMk cId="2129473770" sldId="269"/>
            <ac:spMk id="2" creationId="{C30BC017-0313-464C-9CD5-246FA2E5C494}"/>
          </ac:spMkLst>
        </pc:spChg>
        <pc:spChg chg="del">
          <ac:chgData name="Carolyn Jacobs" userId="56fa0885-c92e-4d3f-9e6d-a3e34eb2e861" providerId="ADAL" clId="{55FA474C-B3D4-49A8-B88F-A23E6075CAF3}" dt="2020-10-14T21:01:41.271" v="246" actId="26606"/>
          <ac:spMkLst>
            <pc:docMk/>
            <pc:sldMk cId="2129473770" sldId="269"/>
            <ac:spMk id="8" creationId="{907EF6B7-1338-4443-8C46-6A318D952DFD}"/>
          </ac:spMkLst>
        </pc:spChg>
        <pc:spChg chg="del">
          <ac:chgData name="Carolyn Jacobs" userId="56fa0885-c92e-4d3f-9e6d-a3e34eb2e861" providerId="ADAL" clId="{55FA474C-B3D4-49A8-B88F-A23E6075CAF3}" dt="2020-10-14T21:01:41.271" v="246" actId="26606"/>
          <ac:spMkLst>
            <pc:docMk/>
            <pc:sldMk cId="2129473770" sldId="269"/>
            <ac:spMk id="10" creationId="{DAAE4CDD-124C-4DCF-9584-B6033B545DD5}"/>
          </ac:spMkLst>
        </pc:spChg>
        <pc:spChg chg="del">
          <ac:chgData name="Carolyn Jacobs" userId="56fa0885-c92e-4d3f-9e6d-a3e34eb2e861" providerId="ADAL" clId="{55FA474C-B3D4-49A8-B88F-A23E6075CAF3}" dt="2020-10-14T21:01:41.271" v="246" actId="26606"/>
          <ac:spMkLst>
            <pc:docMk/>
            <pc:sldMk cId="2129473770" sldId="269"/>
            <ac:spMk id="12" creationId="{081E4A58-353D-44AE-B2FC-2A74E2E400F7}"/>
          </ac:spMkLst>
        </pc:spChg>
        <pc:spChg chg="add">
          <ac:chgData name="Carolyn Jacobs" userId="56fa0885-c92e-4d3f-9e6d-a3e34eb2e861" providerId="ADAL" clId="{55FA474C-B3D4-49A8-B88F-A23E6075CAF3}" dt="2020-10-14T21:01:41.271" v="246" actId="26606"/>
          <ac:spMkLst>
            <pc:docMk/>
            <pc:sldMk cId="2129473770" sldId="269"/>
            <ac:spMk id="17" creationId="{16C5FA50-8D52-4617-AF91-5C7B1C8352F1}"/>
          </ac:spMkLst>
        </pc:spChg>
        <pc:spChg chg="add">
          <ac:chgData name="Carolyn Jacobs" userId="56fa0885-c92e-4d3f-9e6d-a3e34eb2e861" providerId="ADAL" clId="{55FA474C-B3D4-49A8-B88F-A23E6075CAF3}" dt="2020-10-14T21:01:41.271" v="246" actId="26606"/>
          <ac:spMkLst>
            <pc:docMk/>
            <pc:sldMk cId="2129473770" sldId="269"/>
            <ac:spMk id="19" creationId="{E223798C-12AD-4B0C-A50C-D676347D67CF}"/>
          </ac:spMkLst>
        </pc:spChg>
        <pc:picChg chg="mod">
          <ac:chgData name="Carolyn Jacobs" userId="56fa0885-c92e-4d3f-9e6d-a3e34eb2e861" providerId="ADAL" clId="{55FA474C-B3D4-49A8-B88F-A23E6075CAF3}" dt="2020-10-14T21:02:14.278" v="251" actId="1076"/>
          <ac:picMkLst>
            <pc:docMk/>
            <pc:sldMk cId="2129473770" sldId="269"/>
            <ac:picMk id="3" creationId="{9613280B-25F1-4A46-B5D6-AFD1F9726211}"/>
          </ac:picMkLst>
        </pc:picChg>
      </pc:sldChg>
      <pc:sldChg chg="addSp delSp modSp">
        <pc:chgData name="Carolyn Jacobs" userId="56fa0885-c92e-4d3f-9e6d-a3e34eb2e861" providerId="ADAL" clId="{55FA474C-B3D4-49A8-B88F-A23E6075CAF3}" dt="2020-10-14T20:54:00.866" v="220" actId="26606"/>
        <pc:sldMkLst>
          <pc:docMk/>
          <pc:sldMk cId="3986332888" sldId="275"/>
        </pc:sldMkLst>
        <pc:spChg chg="mod">
          <ac:chgData name="Carolyn Jacobs" userId="56fa0885-c92e-4d3f-9e6d-a3e34eb2e861" providerId="ADAL" clId="{55FA474C-B3D4-49A8-B88F-A23E6075CAF3}" dt="2020-10-14T20:54:00.866" v="220" actId="26606"/>
          <ac:spMkLst>
            <pc:docMk/>
            <pc:sldMk cId="3986332888" sldId="275"/>
            <ac:spMk id="2" creationId="{C30BC017-0313-464C-9CD5-246FA2E5C494}"/>
          </ac:spMkLst>
        </pc:spChg>
        <pc:spChg chg="del">
          <ac:chgData name="Carolyn Jacobs" userId="56fa0885-c92e-4d3f-9e6d-a3e34eb2e861" providerId="ADAL" clId="{55FA474C-B3D4-49A8-B88F-A23E6075CAF3}" dt="2020-10-14T20:54:00.866" v="220" actId="26606"/>
          <ac:spMkLst>
            <pc:docMk/>
            <pc:sldMk cId="3986332888" sldId="275"/>
            <ac:spMk id="13" creationId="{B34F5AD2-EDBD-4BBD-A55C-EAFFD0C7097A}"/>
          </ac:spMkLst>
        </pc:spChg>
        <pc:spChg chg="del">
          <ac:chgData name="Carolyn Jacobs" userId="56fa0885-c92e-4d3f-9e6d-a3e34eb2e861" providerId="ADAL" clId="{55FA474C-B3D4-49A8-B88F-A23E6075CAF3}" dt="2020-10-14T20:54:00.866" v="220" actId="26606"/>
          <ac:spMkLst>
            <pc:docMk/>
            <pc:sldMk cId="3986332888" sldId="275"/>
            <ac:spMk id="15" creationId="{C3896A03-3945-419A-B66B-4EE266EDD152}"/>
          </ac:spMkLst>
        </pc:spChg>
        <pc:spChg chg="del">
          <ac:chgData name="Carolyn Jacobs" userId="56fa0885-c92e-4d3f-9e6d-a3e34eb2e861" providerId="ADAL" clId="{55FA474C-B3D4-49A8-B88F-A23E6075CAF3}" dt="2020-10-14T20:54:00.866" v="220" actId="26606"/>
          <ac:spMkLst>
            <pc:docMk/>
            <pc:sldMk cId="3986332888" sldId="275"/>
            <ac:spMk id="17" creationId="{6832F003-FCA6-4CFB-A2EA-308F3AA257D1}"/>
          </ac:spMkLst>
        </pc:spChg>
        <pc:spChg chg="add">
          <ac:chgData name="Carolyn Jacobs" userId="56fa0885-c92e-4d3f-9e6d-a3e34eb2e861" providerId="ADAL" clId="{55FA474C-B3D4-49A8-B88F-A23E6075CAF3}" dt="2020-10-14T20:54:00.866" v="220" actId="26606"/>
          <ac:spMkLst>
            <pc:docMk/>
            <pc:sldMk cId="3986332888" sldId="275"/>
            <ac:spMk id="22" creationId="{B34F5AD2-EDBD-4BBD-A55C-EAFFD0C7097A}"/>
          </ac:spMkLst>
        </pc:spChg>
        <pc:spChg chg="add">
          <ac:chgData name="Carolyn Jacobs" userId="56fa0885-c92e-4d3f-9e6d-a3e34eb2e861" providerId="ADAL" clId="{55FA474C-B3D4-49A8-B88F-A23E6075CAF3}" dt="2020-10-14T20:54:00.866" v="220" actId="26606"/>
          <ac:spMkLst>
            <pc:docMk/>
            <pc:sldMk cId="3986332888" sldId="275"/>
            <ac:spMk id="24" creationId="{C3896A03-3945-419A-B66B-4EE266EDD152}"/>
          </ac:spMkLst>
        </pc:spChg>
        <pc:spChg chg="add">
          <ac:chgData name="Carolyn Jacobs" userId="56fa0885-c92e-4d3f-9e6d-a3e34eb2e861" providerId="ADAL" clId="{55FA474C-B3D4-49A8-B88F-A23E6075CAF3}" dt="2020-10-14T20:54:00.866" v="220" actId="26606"/>
          <ac:spMkLst>
            <pc:docMk/>
            <pc:sldMk cId="3986332888" sldId="275"/>
            <ac:spMk id="26" creationId="{6832F003-FCA6-4CFB-A2EA-308F3AA257D1}"/>
          </ac:spMkLst>
        </pc:spChg>
        <pc:picChg chg="add mod">
          <ac:chgData name="Carolyn Jacobs" userId="56fa0885-c92e-4d3f-9e6d-a3e34eb2e861" providerId="ADAL" clId="{55FA474C-B3D4-49A8-B88F-A23E6075CAF3}" dt="2020-10-14T20:54:00.866" v="220" actId="26606"/>
          <ac:picMkLst>
            <pc:docMk/>
            <pc:sldMk cId="3986332888" sldId="275"/>
            <ac:picMk id="7" creationId="{5D6CA5C1-0210-49AD-84D3-FB59DB9C3B87}"/>
          </ac:picMkLst>
        </pc:picChg>
        <pc:picChg chg="del">
          <ac:chgData name="Carolyn Jacobs" userId="56fa0885-c92e-4d3f-9e6d-a3e34eb2e861" providerId="ADAL" clId="{55FA474C-B3D4-49A8-B88F-A23E6075CAF3}" dt="2020-10-14T20:52:58.838" v="207" actId="478"/>
          <ac:picMkLst>
            <pc:docMk/>
            <pc:sldMk cId="3986332888" sldId="275"/>
            <ac:picMk id="8" creationId="{55AB5DFA-54F4-427F-8D50-2D47D803B09D}"/>
          </ac:picMkLst>
        </pc:picChg>
      </pc:sldChg>
      <pc:sldChg chg="modSp">
        <pc:chgData name="Carolyn Jacobs" userId="56fa0885-c92e-4d3f-9e6d-a3e34eb2e861" providerId="ADAL" clId="{55FA474C-B3D4-49A8-B88F-A23E6075CAF3}" dt="2020-10-14T20:28:46.747" v="38" actId="14100"/>
        <pc:sldMkLst>
          <pc:docMk/>
          <pc:sldMk cId="1870683986" sldId="277"/>
        </pc:sldMkLst>
        <pc:spChg chg="mod">
          <ac:chgData name="Carolyn Jacobs" userId="56fa0885-c92e-4d3f-9e6d-a3e34eb2e861" providerId="ADAL" clId="{55FA474C-B3D4-49A8-B88F-A23E6075CAF3}" dt="2020-10-14T20:28:46.747" v="38" actId="14100"/>
          <ac:spMkLst>
            <pc:docMk/>
            <pc:sldMk cId="1870683986" sldId="277"/>
            <ac:spMk id="4" creationId="{7F7540FE-438B-427D-A602-4C667738DB14}"/>
          </ac:spMkLst>
        </pc:spChg>
      </pc:sldChg>
      <pc:sldChg chg="modSp">
        <pc:chgData name="Carolyn Jacobs" userId="56fa0885-c92e-4d3f-9e6d-a3e34eb2e861" providerId="ADAL" clId="{55FA474C-B3D4-49A8-B88F-A23E6075CAF3}" dt="2020-10-14T20:51:16.984" v="206" actId="5793"/>
        <pc:sldMkLst>
          <pc:docMk/>
          <pc:sldMk cId="2561396921" sldId="278"/>
        </pc:sldMkLst>
        <pc:spChg chg="mod">
          <ac:chgData name="Carolyn Jacobs" userId="56fa0885-c92e-4d3f-9e6d-a3e34eb2e861" providerId="ADAL" clId="{55FA474C-B3D4-49A8-B88F-A23E6075CAF3}" dt="2020-10-14T20:51:12.927" v="205" actId="27636"/>
          <ac:spMkLst>
            <pc:docMk/>
            <pc:sldMk cId="2561396921" sldId="278"/>
            <ac:spMk id="2" creationId="{1EE8C1FF-2315-4BCE-A1FE-AC32C9AAC20C}"/>
          </ac:spMkLst>
        </pc:spChg>
        <pc:spChg chg="mod">
          <ac:chgData name="Carolyn Jacobs" userId="56fa0885-c92e-4d3f-9e6d-a3e34eb2e861" providerId="ADAL" clId="{55FA474C-B3D4-49A8-B88F-A23E6075CAF3}" dt="2020-10-14T20:51:16.984" v="206" actId="5793"/>
          <ac:spMkLst>
            <pc:docMk/>
            <pc:sldMk cId="2561396921" sldId="278"/>
            <ac:spMk id="3" creationId="{ADA21C84-3269-4523-8D2A-4E1B38E7F5F1}"/>
          </ac:spMkLst>
        </pc:spChg>
      </pc:sldChg>
      <pc:sldChg chg="modSp">
        <pc:chgData name="Carolyn Jacobs" userId="56fa0885-c92e-4d3f-9e6d-a3e34eb2e861" providerId="ADAL" clId="{55FA474C-B3D4-49A8-B88F-A23E6075CAF3}" dt="2020-10-14T21:06:11.662" v="270" actId="255"/>
        <pc:sldMkLst>
          <pc:docMk/>
          <pc:sldMk cId="427252244" sldId="280"/>
        </pc:sldMkLst>
        <pc:spChg chg="mod">
          <ac:chgData name="Carolyn Jacobs" userId="56fa0885-c92e-4d3f-9e6d-a3e34eb2e861" providerId="ADAL" clId="{55FA474C-B3D4-49A8-B88F-A23E6075CAF3}" dt="2020-10-14T21:05:53.285" v="267" actId="255"/>
          <ac:spMkLst>
            <pc:docMk/>
            <pc:sldMk cId="427252244" sldId="280"/>
            <ac:spMk id="2" creationId="{88B3B32A-892E-430F-89EC-B92475958D81}"/>
          </ac:spMkLst>
        </pc:spChg>
        <pc:spChg chg="mod">
          <ac:chgData name="Carolyn Jacobs" userId="56fa0885-c92e-4d3f-9e6d-a3e34eb2e861" providerId="ADAL" clId="{55FA474C-B3D4-49A8-B88F-A23E6075CAF3}" dt="2020-10-14T21:06:11.662" v="270" actId="255"/>
          <ac:spMkLst>
            <pc:docMk/>
            <pc:sldMk cId="427252244" sldId="280"/>
            <ac:spMk id="4" creationId="{C8DBE0F6-39D5-425A-A4CE-D367E07C39EA}"/>
          </ac:spMkLst>
        </pc:spChg>
        <pc:picChg chg="mod modCrop">
          <ac:chgData name="Carolyn Jacobs" userId="56fa0885-c92e-4d3f-9e6d-a3e34eb2e861" providerId="ADAL" clId="{55FA474C-B3D4-49A8-B88F-A23E6075CAF3}" dt="2020-10-14T21:05:18.554" v="261" actId="14100"/>
          <ac:picMkLst>
            <pc:docMk/>
            <pc:sldMk cId="427252244" sldId="280"/>
            <ac:picMk id="5" creationId="{BFFE084D-0AC3-492C-AF12-9557A070AA6C}"/>
          </ac:picMkLst>
        </pc:picChg>
      </pc:sldChg>
      <pc:sldChg chg="modSp">
        <pc:chgData name="Carolyn Jacobs" userId="56fa0885-c92e-4d3f-9e6d-a3e34eb2e861" providerId="ADAL" clId="{55FA474C-B3D4-49A8-B88F-A23E6075CAF3}" dt="2020-10-14T20:29:02.371" v="39" actId="16037"/>
        <pc:sldMkLst>
          <pc:docMk/>
          <pc:sldMk cId="230904308" sldId="284"/>
        </pc:sldMkLst>
        <pc:spChg chg="mod">
          <ac:chgData name="Carolyn Jacobs" userId="56fa0885-c92e-4d3f-9e6d-a3e34eb2e861" providerId="ADAL" clId="{55FA474C-B3D4-49A8-B88F-A23E6075CAF3}" dt="2020-10-14T20:29:02.371" v="39" actId="16037"/>
          <ac:spMkLst>
            <pc:docMk/>
            <pc:sldMk cId="230904308" sldId="284"/>
            <ac:spMk id="2" creationId="{C30BC017-0313-464C-9CD5-246FA2E5C494}"/>
          </ac:spMkLst>
        </pc:spChg>
      </pc:sldChg>
      <pc:sldChg chg="modSp">
        <pc:chgData name="Carolyn Jacobs" userId="56fa0885-c92e-4d3f-9e6d-a3e34eb2e861" providerId="ADAL" clId="{55FA474C-B3D4-49A8-B88F-A23E6075CAF3}" dt="2020-10-14T20:28:06.156" v="35" actId="113"/>
        <pc:sldMkLst>
          <pc:docMk/>
          <pc:sldMk cId="421385362" sldId="285"/>
        </pc:sldMkLst>
        <pc:spChg chg="mod">
          <ac:chgData name="Carolyn Jacobs" userId="56fa0885-c92e-4d3f-9e6d-a3e34eb2e861" providerId="ADAL" clId="{55FA474C-B3D4-49A8-B88F-A23E6075CAF3}" dt="2020-10-14T20:28:06.156" v="35" actId="113"/>
          <ac:spMkLst>
            <pc:docMk/>
            <pc:sldMk cId="421385362" sldId="285"/>
            <ac:spMk id="2" creationId="{C30BC017-0313-464C-9CD5-246FA2E5C494}"/>
          </ac:spMkLst>
        </pc:spChg>
      </pc:sldChg>
      <pc:sldChg chg="modSp">
        <pc:chgData name="Carolyn Jacobs" userId="56fa0885-c92e-4d3f-9e6d-a3e34eb2e861" providerId="ADAL" clId="{55FA474C-B3D4-49A8-B88F-A23E6075CAF3}" dt="2020-10-14T20:30:25.789" v="46" actId="20577"/>
        <pc:sldMkLst>
          <pc:docMk/>
          <pc:sldMk cId="3678705064" sldId="286"/>
        </pc:sldMkLst>
        <pc:graphicFrameChg chg="mod">
          <ac:chgData name="Carolyn Jacobs" userId="56fa0885-c92e-4d3f-9e6d-a3e34eb2e861" providerId="ADAL" clId="{55FA474C-B3D4-49A8-B88F-A23E6075CAF3}" dt="2020-10-14T20:30:25.789" v="46" actId="20577"/>
          <ac:graphicFrameMkLst>
            <pc:docMk/>
            <pc:sldMk cId="3678705064" sldId="286"/>
            <ac:graphicFrameMk id="5" creationId="{717FF3E3-8940-4226-A658-FB03300CC673}"/>
          </ac:graphicFrameMkLst>
        </pc:graphicFrameChg>
      </pc:sldChg>
      <pc:sldChg chg="modSp">
        <pc:chgData name="Carolyn Jacobs" userId="56fa0885-c92e-4d3f-9e6d-a3e34eb2e861" providerId="ADAL" clId="{55FA474C-B3D4-49A8-B88F-A23E6075CAF3}" dt="2020-10-14T20:31:03.382" v="51" actId="14100"/>
        <pc:sldMkLst>
          <pc:docMk/>
          <pc:sldMk cId="3083280382" sldId="287"/>
        </pc:sldMkLst>
        <pc:spChg chg="mod">
          <ac:chgData name="Carolyn Jacobs" userId="56fa0885-c92e-4d3f-9e6d-a3e34eb2e861" providerId="ADAL" clId="{55FA474C-B3D4-49A8-B88F-A23E6075CAF3}" dt="2020-10-14T20:30:49.839" v="47" actId="14100"/>
          <ac:spMkLst>
            <pc:docMk/>
            <pc:sldMk cId="3083280382" sldId="287"/>
            <ac:spMk id="2" creationId="{22ED251B-920D-4B2A-80AC-DB59AD27A75E}"/>
          </ac:spMkLst>
        </pc:spChg>
        <pc:spChg chg="mod">
          <ac:chgData name="Carolyn Jacobs" userId="56fa0885-c92e-4d3f-9e6d-a3e34eb2e861" providerId="ADAL" clId="{55FA474C-B3D4-49A8-B88F-A23E6075CAF3}" dt="2020-10-14T20:31:03.382" v="51" actId="14100"/>
          <ac:spMkLst>
            <pc:docMk/>
            <pc:sldMk cId="3083280382" sldId="287"/>
            <ac:spMk id="3" creationId="{A4753D67-53F0-4706-9AAE-DE2A649FA516}"/>
          </ac:spMkLst>
        </pc:spChg>
      </pc:sldChg>
      <pc:sldChg chg="modSp">
        <pc:chgData name="Carolyn Jacobs" userId="56fa0885-c92e-4d3f-9e6d-a3e34eb2e861" providerId="ADAL" clId="{55FA474C-B3D4-49A8-B88F-A23E6075CAF3}" dt="2020-10-14T20:31:54.654" v="57" actId="1076"/>
        <pc:sldMkLst>
          <pc:docMk/>
          <pc:sldMk cId="684966813" sldId="288"/>
        </pc:sldMkLst>
        <pc:spChg chg="mod">
          <ac:chgData name="Carolyn Jacobs" userId="56fa0885-c92e-4d3f-9e6d-a3e34eb2e861" providerId="ADAL" clId="{55FA474C-B3D4-49A8-B88F-A23E6075CAF3}" dt="2020-10-14T20:31:21.968" v="53" actId="14100"/>
          <ac:spMkLst>
            <pc:docMk/>
            <pc:sldMk cId="684966813" sldId="288"/>
            <ac:spMk id="2" creationId="{BC98B38A-7A16-43CD-96E9-D69BA2818459}"/>
          </ac:spMkLst>
        </pc:spChg>
        <pc:spChg chg="mod">
          <ac:chgData name="Carolyn Jacobs" userId="56fa0885-c92e-4d3f-9e6d-a3e34eb2e861" providerId="ADAL" clId="{55FA474C-B3D4-49A8-B88F-A23E6075CAF3}" dt="2020-10-14T20:31:54.654" v="57" actId="1076"/>
          <ac:spMkLst>
            <pc:docMk/>
            <pc:sldMk cId="684966813" sldId="288"/>
            <ac:spMk id="5" creationId="{61BA2E60-C7CB-4048-98A4-68C241B118D2}"/>
          </ac:spMkLst>
        </pc:spChg>
        <pc:spChg chg="mod">
          <ac:chgData name="Carolyn Jacobs" userId="56fa0885-c92e-4d3f-9e6d-a3e34eb2e861" providerId="ADAL" clId="{55FA474C-B3D4-49A8-B88F-A23E6075CAF3}" dt="2020-10-14T20:31:37.432" v="56" actId="1076"/>
          <ac:spMkLst>
            <pc:docMk/>
            <pc:sldMk cId="684966813" sldId="288"/>
            <ac:spMk id="6" creationId="{A86A4627-92ED-4596-ADCB-D2B8612A9D5E}"/>
          </ac:spMkLst>
        </pc:spChg>
      </pc:sldChg>
      <pc:sldChg chg="modSp">
        <pc:chgData name="Carolyn Jacobs" userId="56fa0885-c92e-4d3f-9e6d-a3e34eb2e861" providerId="ADAL" clId="{55FA474C-B3D4-49A8-B88F-A23E6075CAF3}" dt="2020-10-14T20:32:41.524" v="60" actId="1076"/>
        <pc:sldMkLst>
          <pc:docMk/>
          <pc:sldMk cId="3234333732" sldId="289"/>
        </pc:sldMkLst>
        <pc:spChg chg="mod">
          <ac:chgData name="Carolyn Jacobs" userId="56fa0885-c92e-4d3f-9e6d-a3e34eb2e861" providerId="ADAL" clId="{55FA474C-B3D4-49A8-B88F-A23E6075CAF3}" dt="2020-10-14T20:32:31.143" v="59" actId="1076"/>
          <ac:spMkLst>
            <pc:docMk/>
            <pc:sldMk cId="3234333732" sldId="289"/>
            <ac:spMk id="5" creationId="{95D14073-0050-4952-84B0-867A25EA444E}"/>
          </ac:spMkLst>
        </pc:spChg>
        <pc:spChg chg="mod">
          <ac:chgData name="Carolyn Jacobs" userId="56fa0885-c92e-4d3f-9e6d-a3e34eb2e861" providerId="ADAL" clId="{55FA474C-B3D4-49A8-B88F-A23E6075CAF3}" dt="2020-10-14T20:32:41.524" v="60" actId="1076"/>
          <ac:spMkLst>
            <pc:docMk/>
            <pc:sldMk cId="3234333732" sldId="289"/>
            <ac:spMk id="8" creationId="{6D8A480B-E8AF-46D7-B7BB-7A65C1FE157C}"/>
          </ac:spMkLst>
        </pc:spChg>
        <pc:spChg chg="mod">
          <ac:chgData name="Carolyn Jacobs" userId="56fa0885-c92e-4d3f-9e6d-a3e34eb2e861" providerId="ADAL" clId="{55FA474C-B3D4-49A8-B88F-A23E6075CAF3}" dt="2020-10-14T20:32:25.090" v="58" actId="1076"/>
          <ac:spMkLst>
            <pc:docMk/>
            <pc:sldMk cId="3234333732" sldId="289"/>
            <ac:spMk id="10" creationId="{0CB76BB2-946C-490D-909E-ADFCA3011B14}"/>
          </ac:spMkLst>
        </pc:spChg>
      </pc:sldChg>
      <pc:sldChg chg="modSp">
        <pc:chgData name="Carolyn Jacobs" userId="56fa0885-c92e-4d3f-9e6d-a3e34eb2e861" providerId="ADAL" clId="{55FA474C-B3D4-49A8-B88F-A23E6075CAF3}" dt="2020-10-14T20:33:35.969" v="67" actId="1076"/>
        <pc:sldMkLst>
          <pc:docMk/>
          <pc:sldMk cId="1536175667" sldId="290"/>
        </pc:sldMkLst>
        <pc:spChg chg="mod">
          <ac:chgData name="Carolyn Jacobs" userId="56fa0885-c92e-4d3f-9e6d-a3e34eb2e861" providerId="ADAL" clId="{55FA474C-B3D4-49A8-B88F-A23E6075CAF3}" dt="2020-10-14T20:33:35.969" v="67" actId="1076"/>
          <ac:spMkLst>
            <pc:docMk/>
            <pc:sldMk cId="1536175667" sldId="290"/>
            <ac:spMk id="6" creationId="{BD1F5918-3653-45A2-B7B7-8B14A5BC00C7}"/>
          </ac:spMkLst>
        </pc:spChg>
      </pc:sldChg>
      <pc:sldChg chg="modSp setBg">
        <pc:chgData name="Carolyn Jacobs" userId="56fa0885-c92e-4d3f-9e6d-a3e34eb2e861" providerId="ADAL" clId="{55FA474C-B3D4-49A8-B88F-A23E6075CAF3}" dt="2020-10-14T20:42:58.294" v="142"/>
        <pc:sldMkLst>
          <pc:docMk/>
          <pc:sldMk cId="2707765232" sldId="291"/>
        </pc:sldMkLst>
        <pc:spChg chg="mod">
          <ac:chgData name="Carolyn Jacobs" userId="56fa0885-c92e-4d3f-9e6d-a3e34eb2e861" providerId="ADAL" clId="{55FA474C-B3D4-49A8-B88F-A23E6075CAF3}" dt="2020-10-14T20:42:18.421" v="140" actId="1076"/>
          <ac:spMkLst>
            <pc:docMk/>
            <pc:sldMk cId="2707765232" sldId="291"/>
            <ac:spMk id="7" creationId="{D1DB7C12-51CD-415A-8760-E1778EF7EA6A}"/>
          </ac:spMkLst>
        </pc:spChg>
        <pc:spChg chg="mod">
          <ac:chgData name="Carolyn Jacobs" userId="56fa0885-c92e-4d3f-9e6d-a3e34eb2e861" providerId="ADAL" clId="{55FA474C-B3D4-49A8-B88F-A23E6075CAF3}" dt="2020-10-14T20:39:52.349" v="117" actId="20577"/>
          <ac:spMkLst>
            <pc:docMk/>
            <pc:sldMk cId="2707765232" sldId="291"/>
            <ac:spMk id="16" creationId="{9D2E4B07-68F8-47B7-9F0F-5D5B05548F74}"/>
          </ac:spMkLst>
        </pc:spChg>
        <pc:spChg chg="mod">
          <ac:chgData name="Carolyn Jacobs" userId="56fa0885-c92e-4d3f-9e6d-a3e34eb2e861" providerId="ADAL" clId="{55FA474C-B3D4-49A8-B88F-A23E6075CAF3}" dt="2020-10-14T20:40:55.760" v="129" actId="14100"/>
          <ac:spMkLst>
            <pc:docMk/>
            <pc:sldMk cId="2707765232" sldId="291"/>
            <ac:spMk id="17" creationId="{B0865A01-E3CD-4BB6-BA1B-3030E6D9B563}"/>
          </ac:spMkLst>
        </pc:spChg>
        <pc:cxnChg chg="mod">
          <ac:chgData name="Carolyn Jacobs" userId="56fa0885-c92e-4d3f-9e6d-a3e34eb2e861" providerId="ADAL" clId="{55FA474C-B3D4-49A8-B88F-A23E6075CAF3}" dt="2020-10-14T20:41:18.957" v="133" actId="14100"/>
          <ac:cxnSpMkLst>
            <pc:docMk/>
            <pc:sldMk cId="2707765232" sldId="291"/>
            <ac:cxnSpMk id="6" creationId="{7917FEA4-1F99-480B-9045-66F48D6E0ECF}"/>
          </ac:cxnSpMkLst>
        </pc:cxnChg>
        <pc:cxnChg chg="mod">
          <ac:chgData name="Carolyn Jacobs" userId="56fa0885-c92e-4d3f-9e6d-a3e34eb2e861" providerId="ADAL" clId="{55FA474C-B3D4-49A8-B88F-A23E6075CAF3}" dt="2020-10-14T20:41:10.220" v="131" actId="14100"/>
          <ac:cxnSpMkLst>
            <pc:docMk/>
            <pc:sldMk cId="2707765232" sldId="291"/>
            <ac:cxnSpMk id="13" creationId="{32BB79EA-1ABC-4D3C-B323-76D66BC9D244}"/>
          </ac:cxnSpMkLst>
        </pc:cxnChg>
      </pc:sldChg>
      <pc:sldChg chg="addSp delSp modSp">
        <pc:chgData name="Carolyn Jacobs" userId="56fa0885-c92e-4d3f-9e6d-a3e34eb2e861" providerId="ADAL" clId="{55FA474C-B3D4-49A8-B88F-A23E6075CAF3}" dt="2020-10-14T20:45:29.994" v="159" actId="1076"/>
        <pc:sldMkLst>
          <pc:docMk/>
          <pc:sldMk cId="3716359493" sldId="292"/>
        </pc:sldMkLst>
        <pc:spChg chg="add del mod">
          <ac:chgData name="Carolyn Jacobs" userId="56fa0885-c92e-4d3f-9e6d-a3e34eb2e861" providerId="ADAL" clId="{55FA474C-B3D4-49A8-B88F-A23E6075CAF3}" dt="2020-10-14T20:45:29.994" v="159" actId="1076"/>
          <ac:spMkLst>
            <pc:docMk/>
            <pc:sldMk cId="3716359493" sldId="292"/>
            <ac:spMk id="2" creationId="{C30BC017-0313-464C-9CD5-246FA2E5C494}"/>
          </ac:spMkLst>
        </pc:spChg>
        <pc:spChg chg="add del mod">
          <ac:chgData name="Carolyn Jacobs" userId="56fa0885-c92e-4d3f-9e6d-a3e34eb2e861" providerId="ADAL" clId="{55FA474C-B3D4-49A8-B88F-A23E6075CAF3}" dt="2020-10-14T20:43:45.741" v="148" actId="478"/>
          <ac:spMkLst>
            <pc:docMk/>
            <pc:sldMk cId="3716359493" sldId="292"/>
            <ac:spMk id="4" creationId="{26E8302E-0CAD-41FB-8251-13DDB6229219}"/>
          </ac:spMkLst>
        </pc:spChg>
        <pc:spChg chg="mod">
          <ac:chgData name="Carolyn Jacobs" userId="56fa0885-c92e-4d3f-9e6d-a3e34eb2e861" providerId="ADAL" clId="{55FA474C-B3D4-49A8-B88F-A23E6075CAF3}" dt="2020-10-14T20:44:46.831" v="154" actId="1076"/>
          <ac:spMkLst>
            <pc:docMk/>
            <pc:sldMk cId="3716359493" sldId="292"/>
            <ac:spMk id="9" creationId="{A58945CF-4A71-49DB-AD57-E7BC450EEAC7}"/>
          </ac:spMkLst>
        </pc:spChg>
        <pc:spChg chg="del">
          <ac:chgData name="Carolyn Jacobs" userId="56fa0885-c92e-4d3f-9e6d-a3e34eb2e861" providerId="ADAL" clId="{55FA474C-B3D4-49A8-B88F-A23E6075CAF3}" dt="2020-10-14T20:44:19.042" v="151" actId="26606"/>
          <ac:spMkLst>
            <pc:docMk/>
            <pc:sldMk cId="3716359493" sldId="292"/>
            <ac:spMk id="44" creationId="{8BB67967-F60F-4386-8C29-8CB8AC6476BD}"/>
          </ac:spMkLst>
        </pc:spChg>
        <pc:spChg chg="add">
          <ac:chgData name="Carolyn Jacobs" userId="56fa0885-c92e-4d3f-9e6d-a3e34eb2e861" providerId="ADAL" clId="{55FA474C-B3D4-49A8-B88F-A23E6075CAF3}" dt="2020-10-14T20:44:19.042" v="151" actId="26606"/>
          <ac:spMkLst>
            <pc:docMk/>
            <pc:sldMk cId="3716359493" sldId="292"/>
            <ac:spMk id="51" creationId="{B4D3D850-2041-4B7C-AED9-54DA385B14F7}"/>
          </ac:spMkLst>
        </pc:spChg>
        <pc:spChg chg="add">
          <ac:chgData name="Carolyn Jacobs" userId="56fa0885-c92e-4d3f-9e6d-a3e34eb2e861" providerId="ADAL" clId="{55FA474C-B3D4-49A8-B88F-A23E6075CAF3}" dt="2020-10-14T20:44:19.042" v="151" actId="26606"/>
          <ac:spMkLst>
            <pc:docMk/>
            <pc:sldMk cId="3716359493" sldId="292"/>
            <ac:spMk id="53" creationId="{B497CCB5-5FC2-473C-AFCC-2430CEF1DF71}"/>
          </ac:spMkLst>
        </pc:spChg>
        <pc:spChg chg="add">
          <ac:chgData name="Carolyn Jacobs" userId="56fa0885-c92e-4d3f-9e6d-a3e34eb2e861" providerId="ADAL" clId="{55FA474C-B3D4-49A8-B88F-A23E6075CAF3}" dt="2020-10-14T20:44:19.042" v="151" actId="26606"/>
          <ac:spMkLst>
            <pc:docMk/>
            <pc:sldMk cId="3716359493" sldId="292"/>
            <ac:spMk id="55" creationId="{599C8C75-BFDF-44E7-A028-EEB5EDD58817}"/>
          </ac:spMkLst>
        </pc:spChg>
        <pc:picChg chg="mod">
          <ac:chgData name="Carolyn Jacobs" userId="56fa0885-c92e-4d3f-9e6d-a3e34eb2e861" providerId="ADAL" clId="{55FA474C-B3D4-49A8-B88F-A23E6075CAF3}" dt="2020-10-14T20:44:33.913" v="153" actId="1076"/>
          <ac:picMkLst>
            <pc:docMk/>
            <pc:sldMk cId="3716359493" sldId="292"/>
            <ac:picMk id="7" creationId="{EB6DE5DB-7B88-4CA0-946C-7975264A1E65}"/>
          </ac:picMkLst>
        </pc:picChg>
        <pc:picChg chg="mod">
          <ac:chgData name="Carolyn Jacobs" userId="56fa0885-c92e-4d3f-9e6d-a3e34eb2e861" providerId="ADAL" clId="{55FA474C-B3D4-49A8-B88F-A23E6075CAF3}" dt="2020-10-14T20:44:19.042" v="151" actId="26606"/>
          <ac:picMkLst>
            <pc:docMk/>
            <pc:sldMk cId="3716359493" sldId="292"/>
            <ac:picMk id="19" creationId="{5D83C2B9-CD86-43D7-BA70-5EEA7EE4C86C}"/>
          </ac:picMkLst>
        </pc:picChg>
        <pc:picChg chg="del">
          <ac:chgData name="Carolyn Jacobs" userId="56fa0885-c92e-4d3f-9e6d-a3e34eb2e861" providerId="ADAL" clId="{55FA474C-B3D4-49A8-B88F-A23E6075CAF3}" dt="2020-10-14T20:44:19.042" v="151" actId="26606"/>
          <ac:picMkLst>
            <pc:docMk/>
            <pc:sldMk cId="3716359493" sldId="292"/>
            <ac:picMk id="46" creationId="{D2D2C3D0-D5DB-4464-BB3E-2DF035FDB805}"/>
          </ac:picMkLst>
        </pc:picChg>
      </pc:sldChg>
      <pc:sldChg chg="addSp modSp">
        <pc:chgData name="Carolyn Jacobs" userId="56fa0885-c92e-4d3f-9e6d-a3e34eb2e861" providerId="ADAL" clId="{55FA474C-B3D4-49A8-B88F-A23E6075CAF3}" dt="2020-10-14T20:38:44.027" v="109" actId="1076"/>
        <pc:sldMkLst>
          <pc:docMk/>
          <pc:sldMk cId="335576822" sldId="293"/>
        </pc:sldMkLst>
        <pc:spChg chg="add mod">
          <ac:chgData name="Carolyn Jacobs" userId="56fa0885-c92e-4d3f-9e6d-a3e34eb2e861" providerId="ADAL" clId="{55FA474C-B3D4-49A8-B88F-A23E6075CAF3}" dt="2020-10-14T20:38:44.027" v="109" actId="1076"/>
          <ac:spMkLst>
            <pc:docMk/>
            <pc:sldMk cId="335576822" sldId="293"/>
            <ac:spMk id="2" creationId="{15DE33D8-4509-4E11-BB26-5199988A8875}"/>
          </ac:spMkLst>
        </pc:spChg>
        <pc:cxnChg chg="mod">
          <ac:chgData name="Carolyn Jacobs" userId="56fa0885-c92e-4d3f-9e6d-a3e34eb2e861" providerId="ADAL" clId="{55FA474C-B3D4-49A8-B88F-A23E6075CAF3}" dt="2020-10-14T20:34:24.370" v="69" actId="13822"/>
          <ac:cxnSpMkLst>
            <pc:docMk/>
            <pc:sldMk cId="335576822" sldId="293"/>
            <ac:cxnSpMk id="3" creationId="{1392982F-11FD-406D-B07B-D515360A73EF}"/>
          </ac:cxnSpMkLst>
        </pc:cxnChg>
        <pc:cxnChg chg="mod">
          <ac:chgData name="Carolyn Jacobs" userId="56fa0885-c92e-4d3f-9e6d-a3e34eb2e861" providerId="ADAL" clId="{55FA474C-B3D4-49A8-B88F-A23E6075CAF3}" dt="2020-10-14T20:34:07.171" v="68" actId="13822"/>
          <ac:cxnSpMkLst>
            <pc:docMk/>
            <pc:sldMk cId="335576822" sldId="293"/>
            <ac:cxnSpMk id="6" creationId="{458F543C-CC7D-4F09-A151-C39EBBE83A2E}"/>
          </ac:cxnSpMkLst>
        </pc:cxnChg>
      </pc:sldChg>
      <pc:sldChg chg="addSp delSp modSp mod setBg">
        <pc:chgData name="Carolyn Jacobs" userId="56fa0885-c92e-4d3f-9e6d-a3e34eb2e861" providerId="ADAL" clId="{55FA474C-B3D4-49A8-B88F-A23E6075CAF3}" dt="2020-10-14T20:56:16.827" v="228" actId="255"/>
        <pc:sldMkLst>
          <pc:docMk/>
          <pc:sldMk cId="903469246" sldId="294"/>
        </pc:sldMkLst>
        <pc:spChg chg="mod">
          <ac:chgData name="Carolyn Jacobs" userId="56fa0885-c92e-4d3f-9e6d-a3e34eb2e861" providerId="ADAL" clId="{55FA474C-B3D4-49A8-B88F-A23E6075CAF3}" dt="2020-10-14T20:56:16.827" v="228" actId="255"/>
          <ac:spMkLst>
            <pc:docMk/>
            <pc:sldMk cId="903469246" sldId="294"/>
            <ac:spMk id="2" creationId="{C30BC017-0313-464C-9CD5-246FA2E5C494}"/>
          </ac:spMkLst>
        </pc:spChg>
        <pc:spChg chg="add del">
          <ac:chgData name="Carolyn Jacobs" userId="56fa0885-c92e-4d3f-9e6d-a3e34eb2e861" providerId="ADAL" clId="{55FA474C-B3D4-49A8-B88F-A23E6075CAF3}" dt="2020-10-14T20:56:01.118" v="227" actId="26606"/>
          <ac:spMkLst>
            <pc:docMk/>
            <pc:sldMk cId="903469246" sldId="294"/>
            <ac:spMk id="8" creationId="{907EF6B7-1338-4443-8C46-6A318D952DFD}"/>
          </ac:spMkLst>
        </pc:spChg>
        <pc:spChg chg="add del">
          <ac:chgData name="Carolyn Jacobs" userId="56fa0885-c92e-4d3f-9e6d-a3e34eb2e861" providerId="ADAL" clId="{55FA474C-B3D4-49A8-B88F-A23E6075CAF3}" dt="2020-10-14T20:56:01.118" v="227" actId="26606"/>
          <ac:spMkLst>
            <pc:docMk/>
            <pc:sldMk cId="903469246" sldId="294"/>
            <ac:spMk id="10" creationId="{DAAE4CDD-124C-4DCF-9584-B6033B545DD5}"/>
          </ac:spMkLst>
        </pc:spChg>
        <pc:spChg chg="add del">
          <ac:chgData name="Carolyn Jacobs" userId="56fa0885-c92e-4d3f-9e6d-a3e34eb2e861" providerId="ADAL" clId="{55FA474C-B3D4-49A8-B88F-A23E6075CAF3}" dt="2020-10-14T20:56:01.118" v="227" actId="26606"/>
          <ac:spMkLst>
            <pc:docMk/>
            <pc:sldMk cId="903469246" sldId="294"/>
            <ac:spMk id="12" creationId="{081E4A58-353D-44AE-B2FC-2A74E2E400F7}"/>
          </ac:spMkLst>
        </pc:spChg>
        <pc:spChg chg="add del">
          <ac:chgData name="Carolyn Jacobs" userId="56fa0885-c92e-4d3f-9e6d-a3e34eb2e861" providerId="ADAL" clId="{55FA474C-B3D4-49A8-B88F-A23E6075CAF3}" dt="2020-10-14T20:56:01.112" v="226" actId="26606"/>
          <ac:spMkLst>
            <pc:docMk/>
            <pc:sldMk cId="903469246" sldId="294"/>
            <ac:spMk id="17" creationId="{1707FC24-6981-43D9-B525-C7832BA22463}"/>
          </ac:spMkLst>
        </pc:spChg>
        <pc:spChg chg="add">
          <ac:chgData name="Carolyn Jacobs" userId="56fa0885-c92e-4d3f-9e6d-a3e34eb2e861" providerId="ADAL" clId="{55FA474C-B3D4-49A8-B88F-A23E6075CAF3}" dt="2020-10-14T20:56:01.118" v="227" actId="26606"/>
          <ac:spMkLst>
            <pc:docMk/>
            <pc:sldMk cId="903469246" sldId="294"/>
            <ac:spMk id="19" creationId="{E223798C-12AD-4B0C-A50C-D676347D67CF}"/>
          </ac:spMkLst>
        </pc:spChg>
        <pc:spChg chg="add">
          <ac:chgData name="Carolyn Jacobs" userId="56fa0885-c92e-4d3f-9e6d-a3e34eb2e861" providerId="ADAL" clId="{55FA474C-B3D4-49A8-B88F-A23E6075CAF3}" dt="2020-10-14T20:56:01.118" v="227" actId="26606"/>
          <ac:spMkLst>
            <pc:docMk/>
            <pc:sldMk cId="903469246" sldId="294"/>
            <ac:spMk id="20" creationId="{16C5FA50-8D52-4617-AF91-5C7B1C8352F1}"/>
          </ac:spMkLst>
        </pc:spChg>
        <pc:picChg chg="mod">
          <ac:chgData name="Carolyn Jacobs" userId="56fa0885-c92e-4d3f-9e6d-a3e34eb2e861" providerId="ADAL" clId="{55FA474C-B3D4-49A8-B88F-A23E6075CAF3}" dt="2020-10-14T20:56:01.118" v="227" actId="26606"/>
          <ac:picMkLst>
            <pc:docMk/>
            <pc:sldMk cId="903469246" sldId="294"/>
            <ac:picMk id="4" creationId="{DB944F35-98E8-41D1-ABF9-FB45E87B5A8C}"/>
          </ac:picMkLst>
        </pc:picChg>
      </pc:sldChg>
      <pc:sldChg chg="addSp delSp modSp mod setBg">
        <pc:chgData name="Carolyn Jacobs" userId="56fa0885-c92e-4d3f-9e6d-a3e34eb2e861" providerId="ADAL" clId="{55FA474C-B3D4-49A8-B88F-A23E6075CAF3}" dt="2020-10-14T21:00:25.687" v="245" actId="1076"/>
        <pc:sldMkLst>
          <pc:docMk/>
          <pc:sldMk cId="4278960246" sldId="295"/>
        </pc:sldMkLst>
        <pc:spChg chg="mod">
          <ac:chgData name="Carolyn Jacobs" userId="56fa0885-c92e-4d3f-9e6d-a3e34eb2e861" providerId="ADAL" clId="{55FA474C-B3D4-49A8-B88F-A23E6075CAF3}" dt="2020-10-14T20:58:37.664" v="237" actId="26606"/>
          <ac:spMkLst>
            <pc:docMk/>
            <pc:sldMk cId="4278960246" sldId="295"/>
            <ac:spMk id="2" creationId="{C30BC017-0313-464C-9CD5-246FA2E5C494}"/>
          </ac:spMkLst>
        </pc:spChg>
        <pc:spChg chg="add del">
          <ac:chgData name="Carolyn Jacobs" userId="56fa0885-c92e-4d3f-9e6d-a3e34eb2e861" providerId="ADAL" clId="{55FA474C-B3D4-49A8-B88F-A23E6075CAF3}" dt="2020-10-14T20:58:37.664" v="237" actId="26606"/>
          <ac:spMkLst>
            <pc:docMk/>
            <pc:sldMk cId="4278960246" sldId="295"/>
            <ac:spMk id="8" creationId="{907EF6B7-1338-4443-8C46-6A318D952DFD}"/>
          </ac:spMkLst>
        </pc:spChg>
        <pc:spChg chg="add del">
          <ac:chgData name="Carolyn Jacobs" userId="56fa0885-c92e-4d3f-9e6d-a3e34eb2e861" providerId="ADAL" clId="{55FA474C-B3D4-49A8-B88F-A23E6075CAF3}" dt="2020-10-14T20:58:37.664" v="237" actId="26606"/>
          <ac:spMkLst>
            <pc:docMk/>
            <pc:sldMk cId="4278960246" sldId="295"/>
            <ac:spMk id="10" creationId="{DAAE4CDD-124C-4DCF-9584-B6033B545DD5}"/>
          </ac:spMkLst>
        </pc:spChg>
        <pc:spChg chg="add del">
          <ac:chgData name="Carolyn Jacobs" userId="56fa0885-c92e-4d3f-9e6d-a3e34eb2e861" providerId="ADAL" clId="{55FA474C-B3D4-49A8-B88F-A23E6075CAF3}" dt="2020-10-14T20:58:37.664" v="237" actId="26606"/>
          <ac:spMkLst>
            <pc:docMk/>
            <pc:sldMk cId="4278960246" sldId="295"/>
            <ac:spMk id="12" creationId="{081E4A58-353D-44AE-B2FC-2A74E2E400F7}"/>
          </ac:spMkLst>
        </pc:spChg>
        <pc:spChg chg="add del">
          <ac:chgData name="Carolyn Jacobs" userId="56fa0885-c92e-4d3f-9e6d-a3e34eb2e861" providerId="ADAL" clId="{55FA474C-B3D4-49A8-B88F-A23E6075CAF3}" dt="2020-10-14T20:57:36.319" v="232" actId="26606"/>
          <ac:spMkLst>
            <pc:docMk/>
            <pc:sldMk cId="4278960246" sldId="295"/>
            <ac:spMk id="14" creationId="{BEE73255-8084-4DF9-BB0B-15EAC92E2CB9}"/>
          </ac:spMkLst>
        </pc:spChg>
        <pc:spChg chg="add del">
          <ac:chgData name="Carolyn Jacobs" userId="56fa0885-c92e-4d3f-9e6d-a3e34eb2e861" providerId="ADAL" clId="{55FA474C-B3D4-49A8-B88F-A23E6075CAF3}" dt="2020-10-14T20:57:56.384" v="235" actId="26606"/>
          <ac:spMkLst>
            <pc:docMk/>
            <pc:sldMk cId="4278960246" sldId="295"/>
            <ac:spMk id="15" creationId="{16C5FA50-8D52-4617-AF91-5C7B1C8352F1}"/>
          </ac:spMkLst>
        </pc:spChg>
        <pc:spChg chg="add del">
          <ac:chgData name="Carolyn Jacobs" userId="56fa0885-c92e-4d3f-9e6d-a3e34eb2e861" providerId="ADAL" clId="{55FA474C-B3D4-49A8-B88F-A23E6075CAF3}" dt="2020-10-14T20:57:56.384" v="235" actId="26606"/>
          <ac:spMkLst>
            <pc:docMk/>
            <pc:sldMk cId="4278960246" sldId="295"/>
            <ac:spMk id="16" creationId="{E223798C-12AD-4B0C-A50C-D676347D67CF}"/>
          </ac:spMkLst>
        </pc:spChg>
        <pc:spChg chg="add del">
          <ac:chgData name="Carolyn Jacobs" userId="56fa0885-c92e-4d3f-9e6d-a3e34eb2e861" providerId="ADAL" clId="{55FA474C-B3D4-49A8-B88F-A23E6075CAF3}" dt="2020-10-14T20:57:06.112" v="230" actId="26606"/>
          <ac:spMkLst>
            <pc:docMk/>
            <pc:sldMk cId="4278960246" sldId="295"/>
            <ac:spMk id="17" creationId="{1707FC24-6981-43D9-B525-C7832BA22463}"/>
          </ac:spMkLst>
        </pc:spChg>
        <pc:spChg chg="add">
          <ac:chgData name="Carolyn Jacobs" userId="56fa0885-c92e-4d3f-9e6d-a3e34eb2e861" providerId="ADAL" clId="{55FA474C-B3D4-49A8-B88F-A23E6075CAF3}" dt="2020-10-14T20:58:37.664" v="237" actId="26606"/>
          <ac:spMkLst>
            <pc:docMk/>
            <pc:sldMk cId="4278960246" sldId="295"/>
            <ac:spMk id="18" creationId="{1707FC24-6981-43D9-B525-C7832BA22463}"/>
          </ac:spMkLst>
        </pc:spChg>
        <pc:spChg chg="add del">
          <ac:chgData name="Carolyn Jacobs" userId="56fa0885-c92e-4d3f-9e6d-a3e34eb2e861" providerId="ADAL" clId="{55FA474C-B3D4-49A8-B88F-A23E6075CAF3}" dt="2020-10-14T20:57:36.319" v="232" actId="26606"/>
          <ac:spMkLst>
            <pc:docMk/>
            <pc:sldMk cId="4278960246" sldId="295"/>
            <ac:spMk id="19" creationId="{67048353-8981-459A-9BC6-9711CE462E06}"/>
          </ac:spMkLst>
        </pc:spChg>
        <pc:picChg chg="mod">
          <ac:chgData name="Carolyn Jacobs" userId="56fa0885-c92e-4d3f-9e6d-a3e34eb2e861" providerId="ADAL" clId="{55FA474C-B3D4-49A8-B88F-A23E6075CAF3}" dt="2020-10-14T21:00:25.687" v="245" actId="1076"/>
          <ac:picMkLst>
            <pc:docMk/>
            <pc:sldMk cId="4278960246" sldId="295"/>
            <ac:picMk id="3" creationId="{8A812F40-43BC-432F-8A9E-3F707AC7D681}"/>
          </ac:picMkLst>
        </pc:picChg>
      </pc:sldChg>
    </pc:docChg>
  </pc:docChgLst>
  <pc:docChgLst>
    <pc:chgData name="Dea Kobbe" userId="bdbb0326-6c46-4953-8f19-58851fc23d7b" providerId="ADAL" clId="{092DA6C4-5A25-4473-8C28-D2E6E26671AF}"/>
    <pc:docChg chg="modSld">
      <pc:chgData name="Dea Kobbe" userId="bdbb0326-6c46-4953-8f19-58851fc23d7b" providerId="ADAL" clId="{092DA6C4-5A25-4473-8C28-D2E6E26671AF}" dt="2020-10-14T22:26:29.919" v="130" actId="20577"/>
      <pc:docMkLst>
        <pc:docMk/>
      </pc:docMkLst>
      <pc:sldChg chg="modNotesTx">
        <pc:chgData name="Dea Kobbe" userId="bdbb0326-6c46-4953-8f19-58851fc23d7b" providerId="ADAL" clId="{092DA6C4-5A25-4473-8C28-D2E6E26671AF}" dt="2020-10-14T22:25:07.235" v="71" actId="20577"/>
        <pc:sldMkLst>
          <pc:docMk/>
          <pc:sldMk cId="1634113616" sldId="258"/>
        </pc:sldMkLst>
      </pc:sldChg>
      <pc:sldChg chg="modNotesTx">
        <pc:chgData name="Dea Kobbe" userId="bdbb0326-6c46-4953-8f19-58851fc23d7b" providerId="ADAL" clId="{092DA6C4-5A25-4473-8C28-D2E6E26671AF}" dt="2020-10-14T22:26:29.919" v="130" actId="20577"/>
        <pc:sldMkLst>
          <pc:docMk/>
          <pc:sldMk cId="3510538805" sldId="260"/>
        </pc:sldMkLst>
      </pc:sldChg>
      <pc:sldChg chg="modNotesTx">
        <pc:chgData name="Dea Kobbe" userId="bdbb0326-6c46-4953-8f19-58851fc23d7b" providerId="ADAL" clId="{092DA6C4-5A25-4473-8C28-D2E6E26671AF}" dt="2020-10-14T22:23:05.318" v="36" actId="20577"/>
        <pc:sldMkLst>
          <pc:docMk/>
          <pc:sldMk cId="3018904135" sldId="262"/>
        </pc:sldMkLst>
      </pc:sldChg>
      <pc:sldChg chg="modNotesTx">
        <pc:chgData name="Dea Kobbe" userId="bdbb0326-6c46-4953-8f19-58851fc23d7b" providerId="ADAL" clId="{092DA6C4-5A25-4473-8C28-D2E6E26671AF}" dt="2020-10-14T22:25:33.328" v="91" actId="20577"/>
        <pc:sldMkLst>
          <pc:docMk/>
          <pc:sldMk cId="3520658047" sldId="267"/>
        </pc:sldMkLst>
      </pc:sldChg>
      <pc:sldChg chg="modNotesTx">
        <pc:chgData name="Dea Kobbe" userId="bdbb0326-6c46-4953-8f19-58851fc23d7b" providerId="ADAL" clId="{092DA6C4-5A25-4473-8C28-D2E6E26671AF}" dt="2020-10-14T22:25:55.468" v="111" actId="20577"/>
        <pc:sldMkLst>
          <pc:docMk/>
          <pc:sldMk cId="2129473770" sldId="269"/>
        </pc:sldMkLst>
      </pc:sldChg>
      <pc:sldChg chg="modNotesTx">
        <pc:chgData name="Dea Kobbe" userId="bdbb0326-6c46-4953-8f19-58851fc23d7b" providerId="ADAL" clId="{092DA6C4-5A25-4473-8C28-D2E6E26671AF}" dt="2020-10-14T22:26:18.514" v="121" actId="20577"/>
        <pc:sldMkLst>
          <pc:docMk/>
          <pc:sldMk cId="3986332888" sldId="275"/>
        </pc:sldMkLst>
      </pc:sldChg>
      <pc:sldChg chg="modNotesTx">
        <pc:chgData name="Dea Kobbe" userId="bdbb0326-6c46-4953-8f19-58851fc23d7b" providerId="ADAL" clId="{092DA6C4-5A25-4473-8C28-D2E6E26671AF}" dt="2020-10-14T22:22:31.016" v="18" actId="20577"/>
        <pc:sldMkLst>
          <pc:docMk/>
          <pc:sldMk cId="1870683986" sldId="277"/>
        </pc:sldMkLst>
      </pc:sldChg>
      <pc:sldChg chg="modNotesTx">
        <pc:chgData name="Dea Kobbe" userId="bdbb0326-6c46-4953-8f19-58851fc23d7b" providerId="ADAL" clId="{092DA6C4-5A25-4473-8C28-D2E6E26671AF}" dt="2020-10-14T22:22:03.532" v="6" actId="20577"/>
        <pc:sldMkLst>
          <pc:docMk/>
          <pc:sldMk cId="1749012187" sldId="283"/>
        </pc:sldMkLst>
      </pc:sldChg>
      <pc:sldChg chg="modNotesTx">
        <pc:chgData name="Dea Kobbe" userId="bdbb0326-6c46-4953-8f19-58851fc23d7b" providerId="ADAL" clId="{092DA6C4-5A25-4473-8C28-D2E6E26671AF}" dt="2020-10-14T22:22:20.586" v="11" actId="20577"/>
        <pc:sldMkLst>
          <pc:docMk/>
          <pc:sldMk cId="230904308" sldId="284"/>
        </pc:sldMkLst>
      </pc:sldChg>
      <pc:sldChg chg="modNotesTx">
        <pc:chgData name="Dea Kobbe" userId="bdbb0326-6c46-4953-8f19-58851fc23d7b" providerId="ADAL" clId="{092DA6C4-5A25-4473-8C28-D2E6E26671AF}" dt="2020-10-14T22:22:42.065" v="26" actId="20577"/>
        <pc:sldMkLst>
          <pc:docMk/>
          <pc:sldMk cId="421385362" sldId="285"/>
        </pc:sldMkLst>
      </pc:sldChg>
      <pc:sldChg chg="modNotesTx">
        <pc:chgData name="Dea Kobbe" userId="bdbb0326-6c46-4953-8f19-58851fc23d7b" providerId="ADAL" clId="{092DA6C4-5A25-4473-8C28-D2E6E26671AF}" dt="2020-10-14T22:24:25.499" v="63" actId="20577"/>
        <pc:sldMkLst>
          <pc:docMk/>
          <pc:sldMk cId="2707765232" sldId="291"/>
        </pc:sldMkLst>
      </pc:sldChg>
      <pc:sldChg chg="modNotesTx">
        <pc:chgData name="Dea Kobbe" userId="bdbb0326-6c46-4953-8f19-58851fc23d7b" providerId="ADAL" clId="{092DA6C4-5A25-4473-8C28-D2E6E26671AF}" dt="2020-10-14T22:24:13.073" v="55" actId="20577"/>
        <pc:sldMkLst>
          <pc:docMk/>
          <pc:sldMk cId="335576822" sldId="293"/>
        </pc:sldMkLst>
      </pc:sldChg>
      <pc:sldChg chg="modNotesTx">
        <pc:chgData name="Dea Kobbe" userId="bdbb0326-6c46-4953-8f19-58851fc23d7b" providerId="ADAL" clId="{092DA6C4-5A25-4473-8C28-D2E6E26671AF}" dt="2020-10-14T22:25:19.639" v="81" actId="20577"/>
        <pc:sldMkLst>
          <pc:docMk/>
          <pc:sldMk cId="903469246" sldId="294"/>
        </pc:sldMkLst>
      </pc:sldChg>
      <pc:sldChg chg="modNotesTx">
        <pc:chgData name="Dea Kobbe" userId="bdbb0326-6c46-4953-8f19-58851fc23d7b" providerId="ADAL" clId="{092DA6C4-5A25-4473-8C28-D2E6E26671AF}" dt="2020-10-14T22:25:42.073" v="101" actId="20577"/>
        <pc:sldMkLst>
          <pc:docMk/>
          <pc:sldMk cId="4278960246" sldId="295"/>
        </pc:sldMkLst>
      </pc:sldChg>
    </pc:docChg>
  </pc:docChgLst>
  <pc:docChgLst>
    <pc:chgData name="Janet Wragge" userId="9c17e57b-05dc-4c19-abae-85023c845f31" providerId="ADAL" clId="{78D81B88-48D0-4983-B16B-385021DE36A4}"/>
    <pc:docChg chg="undo custSel modSld">
      <pc:chgData name="Janet Wragge" userId="9c17e57b-05dc-4c19-abae-85023c845f31" providerId="ADAL" clId="{78D81B88-48D0-4983-B16B-385021DE36A4}" dt="2020-10-28T18:19:09.313" v="258" actId="27636"/>
      <pc:docMkLst>
        <pc:docMk/>
      </pc:docMkLst>
      <pc:sldChg chg="modSp">
        <pc:chgData name="Janet Wragge" userId="9c17e57b-05dc-4c19-abae-85023c845f31" providerId="ADAL" clId="{78D81B88-48D0-4983-B16B-385021DE36A4}" dt="2020-10-14T17:20:02.362" v="1" actId="207"/>
        <pc:sldMkLst>
          <pc:docMk/>
          <pc:sldMk cId="1061128914" sldId="256"/>
        </pc:sldMkLst>
        <pc:spChg chg="mod">
          <ac:chgData name="Janet Wragge" userId="9c17e57b-05dc-4c19-abae-85023c845f31" providerId="ADAL" clId="{78D81B88-48D0-4983-B16B-385021DE36A4}" dt="2020-10-14T17:20:02.362" v="1" actId="207"/>
          <ac:spMkLst>
            <pc:docMk/>
            <pc:sldMk cId="1061128914" sldId="256"/>
            <ac:spMk id="3" creationId="{5991144A-7334-4DE7-85DE-F01E4BC27062}"/>
          </ac:spMkLst>
        </pc:spChg>
      </pc:sldChg>
      <pc:sldChg chg="addSp delSp modSp">
        <pc:chgData name="Janet Wragge" userId="9c17e57b-05dc-4c19-abae-85023c845f31" providerId="ADAL" clId="{78D81B88-48D0-4983-B16B-385021DE36A4}" dt="2020-10-14T20:38:24.017" v="216" actId="1076"/>
        <pc:sldMkLst>
          <pc:docMk/>
          <pc:sldMk cId="628440327" sldId="257"/>
        </pc:sldMkLst>
        <pc:spChg chg="mod">
          <ac:chgData name="Janet Wragge" userId="9c17e57b-05dc-4c19-abae-85023c845f31" providerId="ADAL" clId="{78D81B88-48D0-4983-B16B-385021DE36A4}" dt="2020-10-14T20:37:24.402" v="207" actId="1076"/>
          <ac:spMkLst>
            <pc:docMk/>
            <pc:sldMk cId="628440327" sldId="257"/>
            <ac:spMk id="4" creationId="{61F1BF26-CC60-4DDA-AFB9-C4B274AA781D}"/>
          </ac:spMkLst>
        </pc:spChg>
        <pc:spChg chg="add del mod">
          <ac:chgData name="Janet Wragge" userId="9c17e57b-05dc-4c19-abae-85023c845f31" providerId="ADAL" clId="{78D81B88-48D0-4983-B16B-385021DE36A4}" dt="2020-10-14T20:37:55.787" v="211" actId="478"/>
          <ac:spMkLst>
            <pc:docMk/>
            <pc:sldMk cId="628440327" sldId="257"/>
            <ac:spMk id="6" creationId="{8E8430CF-196A-4367-95E8-43854B3905BC}"/>
          </ac:spMkLst>
        </pc:spChg>
        <pc:spChg chg="add mod">
          <ac:chgData name="Janet Wragge" userId="9c17e57b-05dc-4c19-abae-85023c845f31" providerId="ADAL" clId="{78D81B88-48D0-4983-B16B-385021DE36A4}" dt="2020-10-14T20:38:24.017" v="216" actId="1076"/>
          <ac:spMkLst>
            <pc:docMk/>
            <pc:sldMk cId="628440327" sldId="257"/>
            <ac:spMk id="11" creationId="{F515EA27-EB76-41C8-8ED2-AAF3C9FFFACB}"/>
          </ac:spMkLst>
        </pc:spChg>
        <pc:picChg chg="add del mod">
          <ac:chgData name="Janet Wragge" userId="9c17e57b-05dc-4c19-abae-85023c845f31" providerId="ADAL" clId="{78D81B88-48D0-4983-B16B-385021DE36A4}" dt="2020-10-14T20:37:55.787" v="211" actId="478"/>
          <ac:picMkLst>
            <pc:docMk/>
            <pc:sldMk cId="628440327" sldId="257"/>
            <ac:picMk id="5" creationId="{BC24A2FD-4DB6-4EB7-BEC5-75E90B31571E}"/>
          </ac:picMkLst>
        </pc:picChg>
        <pc:picChg chg="add mod">
          <ac:chgData name="Janet Wragge" userId="9c17e57b-05dc-4c19-abae-85023c845f31" providerId="ADAL" clId="{78D81B88-48D0-4983-B16B-385021DE36A4}" dt="2020-10-14T20:38:24.017" v="216" actId="1076"/>
          <ac:picMkLst>
            <pc:docMk/>
            <pc:sldMk cId="628440327" sldId="257"/>
            <ac:picMk id="9" creationId="{02C550E7-287A-478D-A5EA-2A20DB78384F}"/>
          </ac:picMkLst>
        </pc:picChg>
      </pc:sldChg>
      <pc:sldChg chg="modSp modNotesTx">
        <pc:chgData name="Janet Wragge" userId="9c17e57b-05dc-4c19-abae-85023c845f31" providerId="ADAL" clId="{78D81B88-48D0-4983-B16B-385021DE36A4}" dt="2020-10-16T17:59:04.263" v="254" actId="113"/>
        <pc:sldMkLst>
          <pc:docMk/>
          <pc:sldMk cId="1634113616" sldId="258"/>
        </pc:sldMkLst>
        <pc:spChg chg="mod">
          <ac:chgData name="Janet Wragge" userId="9c17e57b-05dc-4c19-abae-85023c845f31" providerId="ADAL" clId="{78D81B88-48D0-4983-B16B-385021DE36A4}" dt="2020-10-14T17:20:40.387" v="3" actId="207"/>
          <ac:spMkLst>
            <pc:docMk/>
            <pc:sldMk cId="1634113616" sldId="258"/>
            <ac:spMk id="2" creationId="{00000000-0000-0000-0000-000000000000}"/>
          </ac:spMkLst>
        </pc:spChg>
        <pc:spChg chg="mod">
          <ac:chgData name="Janet Wragge" userId="9c17e57b-05dc-4c19-abae-85023c845f31" providerId="ADAL" clId="{78D81B88-48D0-4983-B16B-385021DE36A4}" dt="2020-10-16T17:59:04.263" v="254" actId="113"/>
          <ac:spMkLst>
            <pc:docMk/>
            <pc:sldMk cId="1634113616" sldId="258"/>
            <ac:spMk id="12" creationId="{2E564F9C-9DCB-46E8-84E5-F3E0E1B22DFD}"/>
          </ac:spMkLst>
        </pc:spChg>
      </pc:sldChg>
      <pc:sldChg chg="modSp">
        <pc:chgData name="Janet Wragge" userId="9c17e57b-05dc-4c19-abae-85023c845f31" providerId="ADAL" clId="{78D81B88-48D0-4983-B16B-385021DE36A4}" dt="2020-10-14T17:20:19.942" v="2" actId="207"/>
        <pc:sldMkLst>
          <pc:docMk/>
          <pc:sldMk cId="3018904135" sldId="262"/>
        </pc:sldMkLst>
        <pc:spChg chg="mod">
          <ac:chgData name="Janet Wragge" userId="9c17e57b-05dc-4c19-abae-85023c845f31" providerId="ADAL" clId="{78D81B88-48D0-4983-B16B-385021DE36A4}" dt="2020-10-14T17:20:19.942" v="2" actId="207"/>
          <ac:spMkLst>
            <pc:docMk/>
            <pc:sldMk cId="3018904135" sldId="262"/>
            <ac:spMk id="2" creationId="{C30BC017-0313-464C-9CD5-246FA2E5C494}"/>
          </ac:spMkLst>
        </pc:spChg>
      </pc:sldChg>
      <pc:sldChg chg="addSp delSp modSp">
        <pc:chgData name="Janet Wragge" userId="9c17e57b-05dc-4c19-abae-85023c845f31" providerId="ADAL" clId="{78D81B88-48D0-4983-B16B-385021DE36A4}" dt="2020-10-14T20:37:02.591" v="206" actId="14100"/>
        <pc:sldMkLst>
          <pc:docMk/>
          <pc:sldMk cId="345049661" sldId="263"/>
        </pc:sldMkLst>
        <pc:spChg chg="del">
          <ac:chgData name="Janet Wragge" userId="9c17e57b-05dc-4c19-abae-85023c845f31" providerId="ADAL" clId="{78D81B88-48D0-4983-B16B-385021DE36A4}" dt="2020-10-14T20:34:38.602" v="201" actId="478"/>
          <ac:spMkLst>
            <pc:docMk/>
            <pc:sldMk cId="345049661" sldId="263"/>
            <ac:spMk id="9" creationId="{7E1AEDC2-FE4C-4CC8-B7DC-369E31EAE4A3}"/>
          </ac:spMkLst>
        </pc:spChg>
        <pc:spChg chg="mod">
          <ac:chgData name="Janet Wragge" userId="9c17e57b-05dc-4c19-abae-85023c845f31" providerId="ADAL" clId="{78D81B88-48D0-4983-B16B-385021DE36A4}" dt="2020-10-14T20:36:53.124" v="203" actId="5793"/>
          <ac:spMkLst>
            <pc:docMk/>
            <pc:sldMk cId="345049661" sldId="263"/>
            <ac:spMk id="10" creationId="{850E43AA-51D8-4DB5-AB95-F7230374C034}"/>
          </ac:spMkLst>
        </pc:spChg>
        <pc:picChg chg="del">
          <ac:chgData name="Janet Wragge" userId="9c17e57b-05dc-4c19-abae-85023c845f31" providerId="ADAL" clId="{78D81B88-48D0-4983-B16B-385021DE36A4}" dt="2020-10-14T20:34:38.602" v="201" actId="478"/>
          <ac:picMkLst>
            <pc:docMk/>
            <pc:sldMk cId="345049661" sldId="263"/>
            <ac:picMk id="8" creationId="{BDC6025E-AF9A-4656-BE26-3AF923A02F61}"/>
          </ac:picMkLst>
        </pc:picChg>
        <pc:picChg chg="add mod">
          <ac:chgData name="Janet Wragge" userId="9c17e57b-05dc-4c19-abae-85023c845f31" providerId="ADAL" clId="{78D81B88-48D0-4983-B16B-385021DE36A4}" dt="2020-10-14T20:37:02.591" v="206" actId="14100"/>
          <ac:picMkLst>
            <pc:docMk/>
            <pc:sldMk cId="345049661" sldId="263"/>
            <ac:picMk id="1026" creationId="{72EFC65B-C59C-42A1-852D-430F2FADDBB8}"/>
          </ac:picMkLst>
        </pc:picChg>
      </pc:sldChg>
      <pc:sldChg chg="modSp">
        <pc:chgData name="Janet Wragge" userId="9c17e57b-05dc-4c19-abae-85023c845f31" providerId="ADAL" clId="{78D81B88-48D0-4983-B16B-385021DE36A4}" dt="2020-10-28T18:19:09.313" v="258" actId="27636"/>
        <pc:sldMkLst>
          <pc:docMk/>
          <pc:sldMk cId="2874502932" sldId="282"/>
        </pc:sldMkLst>
        <pc:spChg chg="mod">
          <ac:chgData name="Janet Wragge" userId="9c17e57b-05dc-4c19-abae-85023c845f31" providerId="ADAL" clId="{78D81B88-48D0-4983-B16B-385021DE36A4}" dt="2020-10-28T18:19:09.313" v="258" actId="27636"/>
          <ac:spMkLst>
            <pc:docMk/>
            <pc:sldMk cId="2874502932" sldId="282"/>
            <ac:spMk id="5" creationId="{2CDB2BAB-2FD3-4949-8965-4C327C3938FD}"/>
          </ac:spMkLst>
        </pc:spChg>
      </pc:sldChg>
      <pc:sldChg chg="modSp">
        <pc:chgData name="Janet Wragge" userId="9c17e57b-05dc-4c19-abae-85023c845f31" providerId="ADAL" clId="{78D81B88-48D0-4983-B16B-385021DE36A4}" dt="2020-10-14T15:24:02.488" v="0" actId="1038"/>
        <pc:sldMkLst>
          <pc:docMk/>
          <pc:sldMk cId="684966813" sldId="288"/>
        </pc:sldMkLst>
        <pc:picChg chg="mod">
          <ac:chgData name="Janet Wragge" userId="9c17e57b-05dc-4c19-abae-85023c845f31" providerId="ADAL" clId="{78D81B88-48D0-4983-B16B-385021DE36A4}" dt="2020-10-14T15:24:02.488" v="0" actId="1038"/>
          <ac:picMkLst>
            <pc:docMk/>
            <pc:sldMk cId="684966813" sldId="288"/>
            <ac:picMk id="4" creationId="{CFD53940-8A80-42D4-A68F-668BA6A0A00A}"/>
          </ac:picMkLst>
        </pc:picChg>
      </pc:sldChg>
    </pc:docChg>
  </pc:docChgLst>
  <pc:docChgLst>
    <pc:chgData name="Kay Mobley" userId="S::kmobley_acsd1.org#ext#@wyaitc.onmicrosoft.com::2bc411c9-e0b0-42ef-ad9e-fadd51b693a5" providerId="AD" clId="Web-{A4B0EFD4-CDF0-E7CC-874E-AD2815A9B5FB}"/>
    <pc:docChg chg="modSld">
      <pc:chgData name="Kay Mobley" userId="S::kmobley_acsd1.org#ext#@wyaitc.onmicrosoft.com::2bc411c9-e0b0-42ef-ad9e-fadd51b693a5" providerId="AD" clId="Web-{A4B0EFD4-CDF0-E7CC-874E-AD2815A9B5FB}" dt="2020-11-05T01:38:10.925" v="1" actId="20577"/>
      <pc:docMkLst>
        <pc:docMk/>
      </pc:docMkLst>
      <pc:sldChg chg="modSp">
        <pc:chgData name="Kay Mobley" userId="S::kmobley_acsd1.org#ext#@wyaitc.onmicrosoft.com::2bc411c9-e0b0-42ef-ad9e-fadd51b693a5" providerId="AD" clId="Web-{A4B0EFD4-CDF0-E7CC-874E-AD2815A9B5FB}" dt="2020-11-05T01:38:10.925" v="0" actId="20577"/>
        <pc:sldMkLst>
          <pc:docMk/>
          <pc:sldMk cId="2023923398" sldId="261"/>
        </pc:sldMkLst>
        <pc:spChg chg="mod">
          <ac:chgData name="Kay Mobley" userId="S::kmobley_acsd1.org#ext#@wyaitc.onmicrosoft.com::2bc411c9-e0b0-42ef-ad9e-fadd51b693a5" providerId="AD" clId="Web-{A4B0EFD4-CDF0-E7CC-874E-AD2815A9B5FB}" dt="2020-11-05T01:38:10.925" v="0" actId="20577"/>
          <ac:spMkLst>
            <pc:docMk/>
            <pc:sldMk cId="2023923398" sldId="261"/>
            <ac:spMk id="3" creationId="{CB5D4B99-F188-420B-BB1C-57455B37807E}"/>
          </ac:spMkLst>
        </pc:spChg>
      </pc:sldChg>
    </pc:docChg>
  </pc:docChgLst>
  <pc:docChgLst>
    <pc:chgData name="Stephanie Russell" userId="f71637d8-1f63-4a52-8dcf-c8b5f3a85ec9" providerId="ADAL" clId="{9EAE0CEB-2CFF-4AB4-B0D6-77E083690FBA}"/>
    <pc:docChg chg="delSld modSld">
      <pc:chgData name="Stephanie Russell" userId="f71637d8-1f63-4a52-8dcf-c8b5f3a85ec9" providerId="ADAL" clId="{9EAE0CEB-2CFF-4AB4-B0D6-77E083690FBA}" dt="2020-11-24T21:40:58.346" v="66" actId="2696"/>
      <pc:docMkLst>
        <pc:docMk/>
      </pc:docMkLst>
      <pc:sldChg chg="modNotesTx">
        <pc:chgData name="Stephanie Russell" userId="f71637d8-1f63-4a52-8dcf-c8b5f3a85ec9" providerId="ADAL" clId="{9EAE0CEB-2CFF-4AB4-B0D6-77E083690FBA}" dt="2020-11-24T21:36:27.832" v="0" actId="20577"/>
        <pc:sldMkLst>
          <pc:docMk/>
          <pc:sldMk cId="1061128914" sldId="256"/>
        </pc:sldMkLst>
      </pc:sldChg>
      <pc:sldChg chg="modNotesTx">
        <pc:chgData name="Stephanie Russell" userId="f71637d8-1f63-4a52-8dcf-c8b5f3a85ec9" providerId="ADAL" clId="{9EAE0CEB-2CFF-4AB4-B0D6-77E083690FBA}" dt="2020-11-24T21:40:52.452" v="65" actId="20577"/>
        <pc:sldMkLst>
          <pc:docMk/>
          <pc:sldMk cId="3510538805" sldId="260"/>
        </pc:sldMkLst>
      </pc:sldChg>
      <pc:sldChg chg="modNotesTx">
        <pc:chgData name="Stephanie Russell" userId="f71637d8-1f63-4a52-8dcf-c8b5f3a85ec9" providerId="ADAL" clId="{9EAE0CEB-2CFF-4AB4-B0D6-77E083690FBA}" dt="2020-11-24T21:38:24.961" v="1" actId="20577"/>
        <pc:sldMkLst>
          <pc:docMk/>
          <pc:sldMk cId="2023923398" sldId="261"/>
        </pc:sldMkLst>
      </pc:sldChg>
      <pc:sldChg chg="modNotesTx">
        <pc:chgData name="Stephanie Russell" userId="f71637d8-1f63-4a52-8dcf-c8b5f3a85ec9" providerId="ADAL" clId="{9EAE0CEB-2CFF-4AB4-B0D6-77E083690FBA}" dt="2020-11-24T21:38:51.401" v="12" actId="20577"/>
        <pc:sldMkLst>
          <pc:docMk/>
          <pc:sldMk cId="3018904135" sldId="262"/>
        </pc:sldMkLst>
      </pc:sldChg>
      <pc:sldChg chg="del">
        <pc:chgData name="Stephanie Russell" userId="f71637d8-1f63-4a52-8dcf-c8b5f3a85ec9" providerId="ADAL" clId="{9EAE0CEB-2CFF-4AB4-B0D6-77E083690FBA}" dt="2020-11-24T21:40:58.346" v="66" actId="2696"/>
        <pc:sldMkLst>
          <pc:docMk/>
          <pc:sldMk cId="2874502932" sldId="282"/>
        </pc:sldMkLst>
      </pc:sldChg>
      <pc:sldChg chg="modNotesTx">
        <pc:chgData name="Stephanie Russell" userId="f71637d8-1f63-4a52-8dcf-c8b5f3a85ec9" providerId="ADAL" clId="{9EAE0CEB-2CFF-4AB4-B0D6-77E083690FBA}" dt="2020-11-24T21:39:13.391" v="35" actId="20577"/>
        <pc:sldMkLst>
          <pc:docMk/>
          <pc:sldMk cId="335576822" sldId="293"/>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C9FD9-93C7-4B85-94B7-E5A1EAD8439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1FE4727-D57E-4860-850D-69388158E417}">
      <dgm:prSet/>
      <dgm:spPr/>
      <dgm:t>
        <a:bodyPr/>
        <a:lstStyle/>
        <a:p>
          <a:r>
            <a:rPr lang="en-US" dirty="0"/>
            <a:t>You will be determining what category your card fits best in.</a:t>
          </a:r>
        </a:p>
      </dgm:t>
    </dgm:pt>
    <dgm:pt modelId="{FECBFC2D-0A8F-486D-A407-BB327E19D8F6}" type="parTrans" cxnId="{84C3F6E7-A03B-4950-AF14-330775E406CB}">
      <dgm:prSet/>
      <dgm:spPr/>
      <dgm:t>
        <a:bodyPr/>
        <a:lstStyle/>
        <a:p>
          <a:endParaRPr lang="en-US"/>
        </a:p>
      </dgm:t>
    </dgm:pt>
    <dgm:pt modelId="{E4C56E69-BADD-42A9-BBB1-7771DCEA8FCD}" type="sibTrans" cxnId="{84C3F6E7-A03B-4950-AF14-330775E406CB}">
      <dgm:prSet/>
      <dgm:spPr/>
      <dgm:t>
        <a:bodyPr/>
        <a:lstStyle/>
        <a:p>
          <a:endParaRPr lang="en-US"/>
        </a:p>
      </dgm:t>
    </dgm:pt>
    <dgm:pt modelId="{51AB2C7B-7708-40FA-8CFC-07C11C61A6DE}">
      <dgm:prSet/>
      <dgm:spPr/>
      <dgm:t>
        <a:bodyPr/>
        <a:lstStyle/>
        <a:p>
          <a:pPr rtl="0"/>
          <a:r>
            <a:rPr lang="en-US" dirty="0"/>
            <a:t>Categories: economic benefit, economic cost, cultural benefit, or cultural cost.</a:t>
          </a:r>
          <a:r>
            <a:rPr lang="en-US" dirty="0">
              <a:latin typeface="Arial" panose="020B0604020202020204"/>
            </a:rPr>
            <a:t> </a:t>
          </a:r>
          <a:endParaRPr lang="en-US" dirty="0"/>
        </a:p>
      </dgm:t>
    </dgm:pt>
    <dgm:pt modelId="{74DC4457-20E9-4723-BD39-30FBEECBBEDD}" type="parTrans" cxnId="{C261866C-5CD4-44BE-A1E2-1CACF4D57009}">
      <dgm:prSet/>
      <dgm:spPr/>
      <dgm:t>
        <a:bodyPr/>
        <a:lstStyle/>
        <a:p>
          <a:endParaRPr lang="en-US"/>
        </a:p>
      </dgm:t>
    </dgm:pt>
    <dgm:pt modelId="{255683FD-54C5-46C7-BEAD-B684B6B249FA}" type="sibTrans" cxnId="{C261866C-5CD4-44BE-A1E2-1CACF4D57009}">
      <dgm:prSet/>
      <dgm:spPr/>
      <dgm:t>
        <a:bodyPr/>
        <a:lstStyle/>
        <a:p>
          <a:endParaRPr lang="en-US"/>
        </a:p>
      </dgm:t>
    </dgm:pt>
    <dgm:pt modelId="{299050D5-F09A-49A3-9ED1-394177EF1823}">
      <dgm:prSet/>
      <dgm:spPr/>
      <dgm:t>
        <a:bodyPr/>
        <a:lstStyle/>
        <a:p>
          <a:pPr rtl="0"/>
          <a:r>
            <a:rPr lang="en-US" dirty="0"/>
            <a:t>Before we get started</a:t>
          </a:r>
          <a:r>
            <a:rPr lang="en-US" dirty="0">
              <a:latin typeface="Arial" panose="020B0604020202020204"/>
            </a:rPr>
            <a:t>,</a:t>
          </a:r>
          <a:r>
            <a:rPr lang="en-US" dirty="0"/>
            <a:t> </a:t>
          </a:r>
          <a:r>
            <a:rPr lang="en-US" dirty="0">
              <a:latin typeface="Arial" panose="020B0604020202020204"/>
            </a:rPr>
            <a:t>let</a:t>
          </a:r>
          <a:r>
            <a:rPr lang="en-US" dirty="0"/>
            <a:t> </a:t>
          </a:r>
          <a:r>
            <a:rPr lang="en-US" dirty="0">
              <a:latin typeface="Arial" panose="020B0604020202020204"/>
            </a:rPr>
            <a:t>us </a:t>
          </a:r>
          <a:r>
            <a:rPr lang="en-US" dirty="0"/>
            <a:t>discuss these categories.</a:t>
          </a:r>
          <a:r>
            <a:rPr lang="en-US" dirty="0">
              <a:latin typeface="Arial" panose="020B0604020202020204"/>
            </a:rPr>
            <a:t> </a:t>
          </a:r>
          <a:endParaRPr lang="en-US" dirty="0"/>
        </a:p>
      </dgm:t>
    </dgm:pt>
    <dgm:pt modelId="{C413008E-F646-499E-811D-438D59FA7F4F}" type="parTrans" cxnId="{633C3524-B207-41CB-8274-38ED8545A54C}">
      <dgm:prSet/>
      <dgm:spPr/>
      <dgm:t>
        <a:bodyPr/>
        <a:lstStyle/>
        <a:p>
          <a:endParaRPr lang="en-US"/>
        </a:p>
      </dgm:t>
    </dgm:pt>
    <dgm:pt modelId="{75034735-3D73-4B03-ADAA-D9E0BBF5E9E5}" type="sibTrans" cxnId="{633C3524-B207-41CB-8274-38ED8545A54C}">
      <dgm:prSet/>
      <dgm:spPr/>
      <dgm:t>
        <a:bodyPr/>
        <a:lstStyle/>
        <a:p>
          <a:endParaRPr lang="en-US"/>
        </a:p>
      </dgm:t>
    </dgm:pt>
    <dgm:pt modelId="{B9DB466F-DF45-4370-A3AE-1102439C75F4}" type="pres">
      <dgm:prSet presAssocID="{6A7C9FD9-93C7-4B85-94B7-E5A1EAD84393}" presName="root" presStyleCnt="0">
        <dgm:presLayoutVars>
          <dgm:dir/>
          <dgm:resizeHandles val="exact"/>
        </dgm:presLayoutVars>
      </dgm:prSet>
      <dgm:spPr/>
    </dgm:pt>
    <dgm:pt modelId="{7C82B186-E780-4129-BDBC-155AF65E6A65}" type="pres">
      <dgm:prSet presAssocID="{31FE4727-D57E-4860-850D-69388158E417}" presName="compNode" presStyleCnt="0"/>
      <dgm:spPr/>
    </dgm:pt>
    <dgm:pt modelId="{32FCF8F3-C689-42C1-B013-C780585E24D6}" type="pres">
      <dgm:prSet presAssocID="{31FE4727-D57E-4860-850D-69388158E417}" presName="bgRect" presStyleLbl="bgShp" presStyleIdx="0" presStyleCnt="3"/>
      <dgm:spPr/>
    </dgm:pt>
    <dgm:pt modelId="{35DF7132-0D77-40A1-B36D-4945BEA68AA4}" type="pres">
      <dgm:prSet presAssocID="{31FE4727-D57E-4860-850D-69388158E41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1428ACB-5153-4427-8E80-992C75E8A3F5}" type="pres">
      <dgm:prSet presAssocID="{31FE4727-D57E-4860-850D-69388158E417}" presName="spaceRect" presStyleCnt="0"/>
      <dgm:spPr/>
    </dgm:pt>
    <dgm:pt modelId="{91163EC0-7C32-4FCE-9EF7-4893B8C81ECE}" type="pres">
      <dgm:prSet presAssocID="{31FE4727-D57E-4860-850D-69388158E417}" presName="parTx" presStyleLbl="revTx" presStyleIdx="0" presStyleCnt="3">
        <dgm:presLayoutVars>
          <dgm:chMax val="0"/>
          <dgm:chPref val="0"/>
        </dgm:presLayoutVars>
      </dgm:prSet>
      <dgm:spPr/>
    </dgm:pt>
    <dgm:pt modelId="{FDA9AC4C-7BF2-406B-90C2-DCA9D2577F9F}" type="pres">
      <dgm:prSet presAssocID="{E4C56E69-BADD-42A9-BBB1-7771DCEA8FCD}" presName="sibTrans" presStyleCnt="0"/>
      <dgm:spPr/>
    </dgm:pt>
    <dgm:pt modelId="{C90C4346-A5B7-4115-885C-078B033ECCE5}" type="pres">
      <dgm:prSet presAssocID="{51AB2C7B-7708-40FA-8CFC-07C11C61A6DE}" presName="compNode" presStyleCnt="0"/>
      <dgm:spPr/>
    </dgm:pt>
    <dgm:pt modelId="{2EC63A57-8646-469E-B8C5-4ABDB08B05D5}" type="pres">
      <dgm:prSet presAssocID="{51AB2C7B-7708-40FA-8CFC-07C11C61A6DE}" presName="bgRect" presStyleLbl="bgShp" presStyleIdx="1" presStyleCnt="3"/>
      <dgm:spPr/>
    </dgm:pt>
    <dgm:pt modelId="{63C74A11-A738-4895-A704-2AE367857A65}" type="pres">
      <dgm:prSet presAssocID="{51AB2C7B-7708-40FA-8CFC-07C11C61A6D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72BF7794-F694-475E-A450-790777292065}" type="pres">
      <dgm:prSet presAssocID="{51AB2C7B-7708-40FA-8CFC-07C11C61A6DE}" presName="spaceRect" presStyleCnt="0"/>
      <dgm:spPr/>
    </dgm:pt>
    <dgm:pt modelId="{E7072F98-A139-4E4C-B0CD-29F6E517F28B}" type="pres">
      <dgm:prSet presAssocID="{51AB2C7B-7708-40FA-8CFC-07C11C61A6DE}" presName="parTx" presStyleLbl="revTx" presStyleIdx="1" presStyleCnt="3">
        <dgm:presLayoutVars>
          <dgm:chMax val="0"/>
          <dgm:chPref val="0"/>
        </dgm:presLayoutVars>
      </dgm:prSet>
      <dgm:spPr/>
    </dgm:pt>
    <dgm:pt modelId="{BA8666F6-A396-4E8A-90B8-15F82AB3F2FE}" type="pres">
      <dgm:prSet presAssocID="{255683FD-54C5-46C7-BEAD-B684B6B249FA}" presName="sibTrans" presStyleCnt="0"/>
      <dgm:spPr/>
    </dgm:pt>
    <dgm:pt modelId="{A10D283C-A637-46AF-9FEB-3A3DA532BC6A}" type="pres">
      <dgm:prSet presAssocID="{299050D5-F09A-49A3-9ED1-394177EF1823}" presName="compNode" presStyleCnt="0"/>
      <dgm:spPr/>
    </dgm:pt>
    <dgm:pt modelId="{2DE989B8-8440-4BBE-8C71-8428C674F1DC}" type="pres">
      <dgm:prSet presAssocID="{299050D5-F09A-49A3-9ED1-394177EF1823}" presName="bgRect" presStyleLbl="bgShp" presStyleIdx="2" presStyleCnt="3"/>
      <dgm:spPr/>
    </dgm:pt>
    <dgm:pt modelId="{2A703EAE-CC71-4072-86F0-B77AF9FBA198}" type="pres">
      <dgm:prSet presAssocID="{299050D5-F09A-49A3-9ED1-394177EF182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orkflow"/>
        </a:ext>
      </dgm:extLst>
    </dgm:pt>
    <dgm:pt modelId="{BDE31CB4-E2DD-41B3-BDA1-27C1B8BDBDE2}" type="pres">
      <dgm:prSet presAssocID="{299050D5-F09A-49A3-9ED1-394177EF1823}" presName="spaceRect" presStyleCnt="0"/>
      <dgm:spPr/>
    </dgm:pt>
    <dgm:pt modelId="{680F6704-ED3F-4C25-A2C1-824D5776862C}" type="pres">
      <dgm:prSet presAssocID="{299050D5-F09A-49A3-9ED1-394177EF1823}" presName="parTx" presStyleLbl="revTx" presStyleIdx="2" presStyleCnt="3">
        <dgm:presLayoutVars>
          <dgm:chMax val="0"/>
          <dgm:chPref val="0"/>
        </dgm:presLayoutVars>
      </dgm:prSet>
      <dgm:spPr/>
    </dgm:pt>
  </dgm:ptLst>
  <dgm:cxnLst>
    <dgm:cxn modelId="{633C3524-B207-41CB-8274-38ED8545A54C}" srcId="{6A7C9FD9-93C7-4B85-94B7-E5A1EAD84393}" destId="{299050D5-F09A-49A3-9ED1-394177EF1823}" srcOrd="2" destOrd="0" parTransId="{C413008E-F646-499E-811D-438D59FA7F4F}" sibTransId="{75034735-3D73-4B03-ADAA-D9E0BBF5E9E5}"/>
    <dgm:cxn modelId="{3655A345-FCC2-4364-9245-89050AC4E526}" type="presOf" srcId="{51AB2C7B-7708-40FA-8CFC-07C11C61A6DE}" destId="{E7072F98-A139-4E4C-B0CD-29F6E517F28B}" srcOrd="0" destOrd="0" presId="urn:microsoft.com/office/officeart/2018/2/layout/IconVerticalSolidList"/>
    <dgm:cxn modelId="{C261866C-5CD4-44BE-A1E2-1CACF4D57009}" srcId="{6A7C9FD9-93C7-4B85-94B7-E5A1EAD84393}" destId="{51AB2C7B-7708-40FA-8CFC-07C11C61A6DE}" srcOrd="1" destOrd="0" parTransId="{74DC4457-20E9-4723-BD39-30FBEECBBEDD}" sibTransId="{255683FD-54C5-46C7-BEAD-B684B6B249FA}"/>
    <dgm:cxn modelId="{B2584256-F762-47EC-AD55-F5E8EEBAB7B9}" type="presOf" srcId="{299050D5-F09A-49A3-9ED1-394177EF1823}" destId="{680F6704-ED3F-4C25-A2C1-824D5776862C}" srcOrd="0" destOrd="0" presId="urn:microsoft.com/office/officeart/2018/2/layout/IconVerticalSolidList"/>
    <dgm:cxn modelId="{C4913388-4905-4E46-8976-8C0DCB2DA7EF}" type="presOf" srcId="{31FE4727-D57E-4860-850D-69388158E417}" destId="{91163EC0-7C32-4FCE-9EF7-4893B8C81ECE}" srcOrd="0" destOrd="0" presId="urn:microsoft.com/office/officeart/2018/2/layout/IconVerticalSolidList"/>
    <dgm:cxn modelId="{84C3F6E7-A03B-4950-AF14-330775E406CB}" srcId="{6A7C9FD9-93C7-4B85-94B7-E5A1EAD84393}" destId="{31FE4727-D57E-4860-850D-69388158E417}" srcOrd="0" destOrd="0" parTransId="{FECBFC2D-0A8F-486D-A407-BB327E19D8F6}" sibTransId="{E4C56E69-BADD-42A9-BBB1-7771DCEA8FCD}"/>
    <dgm:cxn modelId="{7629A6ED-A7F8-432C-88C9-2F1D29CC37F5}" type="presOf" srcId="{6A7C9FD9-93C7-4B85-94B7-E5A1EAD84393}" destId="{B9DB466F-DF45-4370-A3AE-1102439C75F4}" srcOrd="0" destOrd="0" presId="urn:microsoft.com/office/officeart/2018/2/layout/IconVerticalSolidList"/>
    <dgm:cxn modelId="{E767921D-FE52-4BFB-A361-90D27B00A957}" type="presParOf" srcId="{B9DB466F-DF45-4370-A3AE-1102439C75F4}" destId="{7C82B186-E780-4129-BDBC-155AF65E6A65}" srcOrd="0" destOrd="0" presId="urn:microsoft.com/office/officeart/2018/2/layout/IconVerticalSolidList"/>
    <dgm:cxn modelId="{85E8E4E7-DBBC-4372-A77C-B0BB1CD22880}" type="presParOf" srcId="{7C82B186-E780-4129-BDBC-155AF65E6A65}" destId="{32FCF8F3-C689-42C1-B013-C780585E24D6}" srcOrd="0" destOrd="0" presId="urn:microsoft.com/office/officeart/2018/2/layout/IconVerticalSolidList"/>
    <dgm:cxn modelId="{CE0C0BC0-8F12-4C83-80B1-88CD3FD07C25}" type="presParOf" srcId="{7C82B186-E780-4129-BDBC-155AF65E6A65}" destId="{35DF7132-0D77-40A1-B36D-4945BEA68AA4}" srcOrd="1" destOrd="0" presId="urn:microsoft.com/office/officeart/2018/2/layout/IconVerticalSolidList"/>
    <dgm:cxn modelId="{730CFCC7-A1C0-4AA3-BC73-0D00DE857FA9}" type="presParOf" srcId="{7C82B186-E780-4129-BDBC-155AF65E6A65}" destId="{61428ACB-5153-4427-8E80-992C75E8A3F5}" srcOrd="2" destOrd="0" presId="urn:microsoft.com/office/officeart/2018/2/layout/IconVerticalSolidList"/>
    <dgm:cxn modelId="{27C8B7D8-145A-44F0-BBA6-3699C087A3D6}" type="presParOf" srcId="{7C82B186-E780-4129-BDBC-155AF65E6A65}" destId="{91163EC0-7C32-4FCE-9EF7-4893B8C81ECE}" srcOrd="3" destOrd="0" presId="urn:microsoft.com/office/officeart/2018/2/layout/IconVerticalSolidList"/>
    <dgm:cxn modelId="{7E77534B-E331-47C5-BE5C-9B73A65F487C}" type="presParOf" srcId="{B9DB466F-DF45-4370-A3AE-1102439C75F4}" destId="{FDA9AC4C-7BF2-406B-90C2-DCA9D2577F9F}" srcOrd="1" destOrd="0" presId="urn:microsoft.com/office/officeart/2018/2/layout/IconVerticalSolidList"/>
    <dgm:cxn modelId="{7D7E5EB8-77B1-4B81-8DAF-3EBDE016A1C8}" type="presParOf" srcId="{B9DB466F-DF45-4370-A3AE-1102439C75F4}" destId="{C90C4346-A5B7-4115-885C-078B033ECCE5}" srcOrd="2" destOrd="0" presId="urn:microsoft.com/office/officeart/2018/2/layout/IconVerticalSolidList"/>
    <dgm:cxn modelId="{2618EDEC-1AD6-41FA-AA16-3EE61D37EA1A}" type="presParOf" srcId="{C90C4346-A5B7-4115-885C-078B033ECCE5}" destId="{2EC63A57-8646-469E-B8C5-4ABDB08B05D5}" srcOrd="0" destOrd="0" presId="urn:microsoft.com/office/officeart/2018/2/layout/IconVerticalSolidList"/>
    <dgm:cxn modelId="{F8DAA7E5-6043-4C93-9E4C-BC854C713841}" type="presParOf" srcId="{C90C4346-A5B7-4115-885C-078B033ECCE5}" destId="{63C74A11-A738-4895-A704-2AE367857A65}" srcOrd="1" destOrd="0" presId="urn:microsoft.com/office/officeart/2018/2/layout/IconVerticalSolidList"/>
    <dgm:cxn modelId="{F33F4189-2564-4E0B-B249-9FD9B0ADA3B7}" type="presParOf" srcId="{C90C4346-A5B7-4115-885C-078B033ECCE5}" destId="{72BF7794-F694-475E-A450-790777292065}" srcOrd="2" destOrd="0" presId="urn:microsoft.com/office/officeart/2018/2/layout/IconVerticalSolidList"/>
    <dgm:cxn modelId="{AB44EE4F-CF29-4B4F-8ADB-2707FF4FD606}" type="presParOf" srcId="{C90C4346-A5B7-4115-885C-078B033ECCE5}" destId="{E7072F98-A139-4E4C-B0CD-29F6E517F28B}" srcOrd="3" destOrd="0" presId="urn:microsoft.com/office/officeart/2018/2/layout/IconVerticalSolidList"/>
    <dgm:cxn modelId="{E70D038A-08FA-4468-8754-2557C84F2673}" type="presParOf" srcId="{B9DB466F-DF45-4370-A3AE-1102439C75F4}" destId="{BA8666F6-A396-4E8A-90B8-15F82AB3F2FE}" srcOrd="3" destOrd="0" presId="urn:microsoft.com/office/officeart/2018/2/layout/IconVerticalSolidList"/>
    <dgm:cxn modelId="{9A74E6C9-E733-4865-836D-4832EE31F449}" type="presParOf" srcId="{B9DB466F-DF45-4370-A3AE-1102439C75F4}" destId="{A10D283C-A637-46AF-9FEB-3A3DA532BC6A}" srcOrd="4" destOrd="0" presId="urn:microsoft.com/office/officeart/2018/2/layout/IconVerticalSolidList"/>
    <dgm:cxn modelId="{7FA105ED-A5F6-4F03-B10C-D2BBCF76E136}" type="presParOf" srcId="{A10D283C-A637-46AF-9FEB-3A3DA532BC6A}" destId="{2DE989B8-8440-4BBE-8C71-8428C674F1DC}" srcOrd="0" destOrd="0" presId="urn:microsoft.com/office/officeart/2018/2/layout/IconVerticalSolidList"/>
    <dgm:cxn modelId="{D46AE872-BE80-4F8B-9B9D-5F0FFEA19C8D}" type="presParOf" srcId="{A10D283C-A637-46AF-9FEB-3A3DA532BC6A}" destId="{2A703EAE-CC71-4072-86F0-B77AF9FBA198}" srcOrd="1" destOrd="0" presId="urn:microsoft.com/office/officeart/2018/2/layout/IconVerticalSolidList"/>
    <dgm:cxn modelId="{21DDEC9E-231E-4A11-A59A-AC6D61B680DD}" type="presParOf" srcId="{A10D283C-A637-46AF-9FEB-3A3DA532BC6A}" destId="{BDE31CB4-E2DD-41B3-BDA1-27C1B8BDBDE2}" srcOrd="2" destOrd="0" presId="urn:microsoft.com/office/officeart/2018/2/layout/IconVerticalSolidList"/>
    <dgm:cxn modelId="{26EEA2F0-679A-4EA8-96B0-492EB7DA75A5}" type="presParOf" srcId="{A10D283C-A637-46AF-9FEB-3A3DA532BC6A}" destId="{680F6704-ED3F-4C25-A2C1-824D5776862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CF8F3-C689-42C1-B013-C780585E24D6}">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DF7132-0D77-40A1-B36D-4945BEA68AA4}">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163EC0-7C32-4FCE-9EF7-4893B8C81ECE}">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dirty="0"/>
            <a:t>You will be determining what category your card fits best in.</a:t>
          </a:r>
        </a:p>
      </dsp:txBody>
      <dsp:txXfrm>
        <a:off x="1941716" y="718"/>
        <a:ext cx="4571887" cy="1681139"/>
      </dsp:txXfrm>
    </dsp:sp>
    <dsp:sp modelId="{2EC63A57-8646-469E-B8C5-4ABDB08B05D5}">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C74A11-A738-4895-A704-2AE367857A65}">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072F98-A139-4E4C-B0CD-29F6E517F28B}">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rtl="0">
            <a:lnSpc>
              <a:spcPct val="90000"/>
            </a:lnSpc>
            <a:spcBef>
              <a:spcPct val="0"/>
            </a:spcBef>
            <a:spcAft>
              <a:spcPct val="35000"/>
            </a:spcAft>
            <a:buNone/>
          </a:pPr>
          <a:r>
            <a:rPr lang="en-US" sz="2500" kern="1200" dirty="0"/>
            <a:t>Categories: economic benefit, economic cost, cultural benefit, or cultural cost.</a:t>
          </a:r>
          <a:r>
            <a:rPr lang="en-US" sz="2500" kern="1200" dirty="0">
              <a:latin typeface="Arial" panose="020B0604020202020204"/>
            </a:rPr>
            <a:t> </a:t>
          </a:r>
          <a:endParaRPr lang="en-US" sz="2500" kern="1200" dirty="0"/>
        </a:p>
      </dsp:txBody>
      <dsp:txXfrm>
        <a:off x="1941716" y="2102143"/>
        <a:ext cx="4571887" cy="1681139"/>
      </dsp:txXfrm>
    </dsp:sp>
    <dsp:sp modelId="{2DE989B8-8440-4BBE-8C71-8428C674F1DC}">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703EAE-CC71-4072-86F0-B77AF9FBA198}">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0F6704-ED3F-4C25-A2C1-824D5776862C}">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rtl="0">
            <a:lnSpc>
              <a:spcPct val="90000"/>
            </a:lnSpc>
            <a:spcBef>
              <a:spcPct val="0"/>
            </a:spcBef>
            <a:spcAft>
              <a:spcPct val="35000"/>
            </a:spcAft>
            <a:buNone/>
          </a:pPr>
          <a:r>
            <a:rPr lang="en-US" sz="2500" kern="1200" dirty="0"/>
            <a:t>Before we get started</a:t>
          </a:r>
          <a:r>
            <a:rPr lang="en-US" sz="2500" kern="1200" dirty="0">
              <a:latin typeface="Arial" panose="020B0604020202020204"/>
            </a:rPr>
            <a:t>,</a:t>
          </a:r>
          <a:r>
            <a:rPr lang="en-US" sz="2500" kern="1200" dirty="0"/>
            <a:t> </a:t>
          </a:r>
          <a:r>
            <a:rPr lang="en-US" sz="2500" kern="1200" dirty="0">
              <a:latin typeface="Arial" panose="020B0604020202020204"/>
            </a:rPr>
            <a:t>let</a:t>
          </a:r>
          <a:r>
            <a:rPr lang="en-US" sz="2500" kern="1200" dirty="0"/>
            <a:t> </a:t>
          </a:r>
          <a:r>
            <a:rPr lang="en-US" sz="2500" kern="1200" dirty="0">
              <a:latin typeface="Arial" panose="020B0604020202020204"/>
            </a:rPr>
            <a:t>us </a:t>
          </a:r>
          <a:r>
            <a:rPr lang="en-US" sz="2500" kern="1200" dirty="0"/>
            <a:t>discuss these categories.</a:t>
          </a:r>
          <a:r>
            <a:rPr lang="en-US" sz="2500" kern="1200" dirty="0">
              <a:latin typeface="Arial" panose="020B0604020202020204"/>
            </a:rPr>
            <a:t> </a:t>
          </a:r>
          <a:endParaRPr lang="en-US" sz="2500" kern="1200" dirty="0"/>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F27AA-11EF-4F15-93BC-C6723E3E0D59}" type="datetimeFigureOut">
              <a:rPr lang="en-US" smtClean="0"/>
              <a:t>7/22/2021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E9396-F393-4B24-AF69-59B36568AAFD}" type="slidenum">
              <a:rPr lang="en-US" smtClean="0"/>
              <a:t>‹#›</a:t>
            </a:fld>
            <a:endParaRPr lang="en-US"/>
          </a:p>
        </p:txBody>
      </p:sp>
    </p:spTree>
    <p:extLst>
      <p:ext uri="{BB962C8B-B14F-4D97-AF65-F5344CB8AC3E}">
        <p14:creationId xmlns:p14="http://schemas.microsoft.com/office/powerpoint/2010/main" val="354738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Name of the lesson will be a link to </a:t>
            </a:r>
            <a:r>
              <a:rPr lang="en-US" sz="1200" kern="1200" dirty="0">
                <a:solidFill>
                  <a:schemeClr val="tx1"/>
                </a:solidFill>
                <a:effectLst/>
                <a:latin typeface="+mn-lt"/>
                <a:ea typeface="+mn-ea"/>
                <a:cs typeface="+mn-cs"/>
              </a:rPr>
              <a:t>the website where the lesson can be viewed or downloaded.</a:t>
            </a:r>
          </a:p>
        </p:txBody>
      </p:sp>
      <p:sp>
        <p:nvSpPr>
          <p:cNvPr id="4" name="Slide Number Placeholder 3"/>
          <p:cNvSpPr>
            <a:spLocks noGrp="1"/>
          </p:cNvSpPr>
          <p:nvPr>
            <p:ph type="sldNum" sz="quarter" idx="5"/>
          </p:nvPr>
        </p:nvSpPr>
        <p:spPr/>
        <p:txBody>
          <a:bodyPr/>
          <a:lstStyle/>
          <a:p>
            <a:fld id="{053E9396-F393-4B24-AF69-59B36568AAFD}" type="slidenum">
              <a:rPr lang="en-US" smtClean="0"/>
              <a:t>1</a:t>
            </a:fld>
            <a:endParaRPr lang="en-US"/>
          </a:p>
        </p:txBody>
      </p:sp>
    </p:spTree>
    <p:extLst>
      <p:ext uri="{BB962C8B-B14F-4D97-AF65-F5344CB8AC3E}">
        <p14:creationId xmlns:p14="http://schemas.microsoft.com/office/powerpoint/2010/main" val="5885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completing this in class you can label four corners, but if you are doing this virtually feel free to  use this slide or a tool like </a:t>
            </a:r>
            <a:r>
              <a:rPr lang="en-US" dirty="0" err="1"/>
              <a:t>Slido</a:t>
            </a:r>
            <a:r>
              <a:rPr lang="en-US" dirty="0"/>
              <a:t>. </a:t>
            </a:r>
          </a:p>
        </p:txBody>
      </p:sp>
      <p:sp>
        <p:nvSpPr>
          <p:cNvPr id="4" name="Slide Number Placeholder 3"/>
          <p:cNvSpPr>
            <a:spLocks noGrp="1"/>
          </p:cNvSpPr>
          <p:nvPr>
            <p:ph type="sldNum" sz="quarter" idx="5"/>
          </p:nvPr>
        </p:nvSpPr>
        <p:spPr/>
        <p:txBody>
          <a:bodyPr/>
          <a:lstStyle/>
          <a:p>
            <a:fld id="{053E9396-F393-4B24-AF69-59B36568AAFD}" type="slidenum">
              <a:rPr lang="en-US" smtClean="0"/>
              <a:t>15</a:t>
            </a:fld>
            <a:endParaRPr lang="en-US"/>
          </a:p>
        </p:txBody>
      </p:sp>
    </p:spTree>
    <p:extLst>
      <p:ext uri="{BB962C8B-B14F-4D97-AF65-F5344CB8AC3E}">
        <p14:creationId xmlns:p14="http://schemas.microsoft.com/office/powerpoint/2010/main" val="3102088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#4</a:t>
            </a:r>
          </a:p>
          <a:p>
            <a:r>
              <a:rPr lang="en-US" dirty="0"/>
              <a:t> Use this slide to do an example to show the students the process as a whole group.</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0ACAE-4589-4278-9861-16833F2F9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201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activity students will give you a scenario.  You have inherited a ranch and will be making decisions to man</a:t>
            </a:r>
          </a:p>
          <a:p>
            <a:r>
              <a:rPr lang="en-US" dirty="0"/>
              <a:t>age a ranch. The link will allow students to investigate the Ag Adventure slideshow.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0ACAE-4589-4278-9861-16833F2F9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37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#6</a:t>
            </a:r>
          </a:p>
          <a:p>
            <a:r>
              <a:rPr lang="en-US" dirty="0"/>
              <a:t>The students will </a:t>
            </a:r>
            <a:r>
              <a:rPr lang="en-US"/>
              <a:t>be completing a </a:t>
            </a:r>
            <a:r>
              <a:rPr lang="en-US" dirty="0"/>
              <a:t>task after the read aloud. </a:t>
            </a:r>
          </a:p>
        </p:txBody>
      </p:sp>
      <p:sp>
        <p:nvSpPr>
          <p:cNvPr id="4" name="Slide Number Placeholder 3"/>
          <p:cNvSpPr>
            <a:spLocks noGrp="1"/>
          </p:cNvSpPr>
          <p:nvPr>
            <p:ph type="sldNum" sz="quarter" idx="5"/>
          </p:nvPr>
        </p:nvSpPr>
        <p:spPr/>
        <p:txBody>
          <a:bodyPr/>
          <a:lstStyle/>
          <a:p>
            <a:fld id="{053E9396-F393-4B24-AF69-59B36568AAFD}" type="slidenum">
              <a:rPr lang="en-US" smtClean="0"/>
              <a:t>18</a:t>
            </a:fld>
            <a:endParaRPr lang="en-US"/>
          </a:p>
        </p:txBody>
      </p:sp>
    </p:spTree>
    <p:extLst>
      <p:ext uri="{BB962C8B-B14F-4D97-AF65-F5344CB8AC3E}">
        <p14:creationId xmlns:p14="http://schemas.microsoft.com/office/powerpoint/2010/main" val="3642620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#7</a:t>
            </a:r>
          </a:p>
          <a:p>
            <a:r>
              <a:rPr lang="en-US" dirty="0"/>
              <a:t>Have students explain the decisions that they made during the scenario. Have the students compare their reasoning and determine how each decision turns out differently.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0ACAE-4589-4278-9861-16833F2F9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851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#7</a:t>
            </a:r>
          </a:p>
          <a:p>
            <a:r>
              <a:rPr lang="en-US" dirty="0"/>
              <a:t>Allow the students the opportunity to discuss their decisions and explain why.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0ACAE-4589-4278-9861-16833F2F9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620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#7</a:t>
            </a:r>
          </a:p>
          <a:p>
            <a:r>
              <a:rPr lang="en-US" dirty="0"/>
              <a:t>Continue allowing student to discuss their thought process as they made their decisions.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0ACAE-4589-4278-9861-16833F2F9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586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#7</a:t>
            </a:r>
          </a:p>
          <a:p>
            <a:r>
              <a:rPr lang="en-US" dirty="0"/>
              <a:t>Continue the discussion around educated choice for the different situations.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0ACAE-4589-4278-9861-16833F2F9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283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#9</a:t>
            </a:r>
          </a:p>
          <a:p>
            <a:r>
              <a:rPr lang="en-US" dirty="0"/>
              <a:t> Remind student that decision making is a complex task and that it all depends on the lenses that each individual is looking through. </a:t>
            </a:r>
          </a:p>
        </p:txBody>
      </p:sp>
      <p:sp>
        <p:nvSpPr>
          <p:cNvPr id="4" name="Slide Number Placeholder 3"/>
          <p:cNvSpPr>
            <a:spLocks noGrp="1"/>
          </p:cNvSpPr>
          <p:nvPr>
            <p:ph type="sldNum" sz="quarter" idx="5"/>
          </p:nvPr>
        </p:nvSpPr>
        <p:spPr/>
        <p:txBody>
          <a:bodyPr/>
          <a:lstStyle/>
          <a:p>
            <a:fld id="{15BB23B8-6D88-4502-956D-FC9D58185AAA}" type="slidenum">
              <a:rPr lang="en-US" smtClean="0"/>
              <a:t>24</a:t>
            </a:fld>
            <a:endParaRPr lang="en-US"/>
          </a:p>
        </p:txBody>
      </p:sp>
    </p:spTree>
    <p:extLst>
      <p:ext uri="{BB962C8B-B14F-4D97-AF65-F5344CB8AC3E}">
        <p14:creationId xmlns:p14="http://schemas.microsoft.com/office/powerpoint/2010/main" val="3891834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an assessment or learning check student will develop a conclusion to demonstrate their understanding of Wyoming’s agricultural ecosystem . In person kiddos will complete this on a notebook page or in a journal if you would like.  You could copy this to individual break out rooms for them to complete as an exit ticket or you could allow them to answer on this slide.  Have them put their name at the end of their sentence. You can also allow them to answer in the chat box. A quiz or </a:t>
            </a:r>
            <a:r>
              <a:rPr lang="en-US" dirty="0" err="1"/>
              <a:t>gameon</a:t>
            </a:r>
            <a:r>
              <a:rPr lang="en-US" dirty="0"/>
              <a:t> Kahoot or </a:t>
            </a:r>
            <a:r>
              <a:rPr lang="en-US" dirty="0" err="1"/>
              <a:t>Educaplay</a:t>
            </a:r>
            <a:r>
              <a:rPr lang="en-US" dirty="0"/>
              <a:t> might provide an engaging assessment activity.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0ACAE-4589-4278-9861-16833F2F9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50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lesson objective with students so they understand the focus of the lesson for the day. </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2</a:t>
            </a:fld>
            <a:endParaRPr lang="en-US"/>
          </a:p>
        </p:txBody>
      </p:sp>
    </p:spTree>
    <p:extLst>
      <p:ext uri="{BB962C8B-B14F-4D97-AF65-F5344CB8AC3E}">
        <p14:creationId xmlns:p14="http://schemas.microsoft.com/office/powerpoint/2010/main" val="3885934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Award points if you are using the gameboard.</a:t>
            </a:r>
          </a:p>
        </p:txBody>
      </p:sp>
      <p:sp>
        <p:nvSpPr>
          <p:cNvPr id="4" name="Slide Number Placeholder 3"/>
          <p:cNvSpPr>
            <a:spLocks noGrp="1"/>
          </p:cNvSpPr>
          <p:nvPr>
            <p:ph type="sldNum" sz="quarter" idx="5"/>
          </p:nvPr>
        </p:nvSpPr>
        <p:spPr/>
        <p:txBody>
          <a:bodyPr/>
          <a:lstStyle/>
          <a:p>
            <a:fld id="{45C2ADE4-E63B-40BA-97D2-07827A555D8E}" type="slidenum">
              <a:rPr lang="en-US" smtClean="0"/>
              <a:t>26</a:t>
            </a:fld>
            <a:endParaRPr lang="en-US"/>
          </a:p>
        </p:txBody>
      </p:sp>
    </p:spTree>
    <p:extLst>
      <p:ext uri="{BB962C8B-B14F-4D97-AF65-F5344CB8AC3E}">
        <p14:creationId xmlns:p14="http://schemas.microsoft.com/office/powerpoint/2010/main" val="347621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3</a:t>
            </a:fld>
            <a:endParaRPr lang="en-US"/>
          </a:p>
        </p:txBody>
      </p:sp>
    </p:spTree>
    <p:extLst>
      <p:ext uri="{BB962C8B-B14F-4D97-AF65-F5344CB8AC3E}">
        <p14:creationId xmlns:p14="http://schemas.microsoft.com/office/powerpoint/2010/main" val="399835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4</a:t>
            </a:fld>
            <a:endParaRPr lang="en-US"/>
          </a:p>
        </p:txBody>
      </p:sp>
    </p:spTree>
    <p:extLst>
      <p:ext uri="{BB962C8B-B14F-4D97-AF65-F5344CB8AC3E}">
        <p14:creationId xmlns:p14="http://schemas.microsoft.com/office/powerpoint/2010/main" val="2970281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Procedure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 In lesson 1, we learned about stewardship. Discuss with the students what stewardship decisions they have made over the lessons. For the remainder of the unit you will be working to become a master steward. Students can share whole group or have them work in break out room.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0ACAE-4589-4278-9861-16833F2F9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772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0ACAE-4589-4278-9861-16833F2F9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533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a:t>
            </a:r>
          </a:p>
          <a:p>
            <a:r>
              <a:rPr lang="en-US" dirty="0"/>
              <a:t> Provide the students with an agricultural example of raising chickens.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0ACAE-4589-4278-9861-16833F2F9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037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a:t>
            </a:r>
          </a:p>
          <a:p>
            <a:r>
              <a:rPr lang="en-US" dirty="0"/>
              <a:t>Use the culture of the classroom to help support the student’s understanding of culture. Students may need examples of their community culture. </a:t>
            </a:r>
          </a:p>
        </p:txBody>
      </p:sp>
      <p:sp>
        <p:nvSpPr>
          <p:cNvPr id="4" name="Slide Number Placeholder 3"/>
          <p:cNvSpPr>
            <a:spLocks noGrp="1"/>
          </p:cNvSpPr>
          <p:nvPr>
            <p:ph type="sldNum" sz="quarter" idx="5"/>
          </p:nvPr>
        </p:nvSpPr>
        <p:spPr/>
        <p:txBody>
          <a:bodyPr/>
          <a:lstStyle/>
          <a:p>
            <a:fld id="{AF30ACAE-4589-4278-9861-16833F2F99AD}" type="slidenum">
              <a:rPr lang="en-US" smtClean="0"/>
              <a:t>8</a:t>
            </a:fld>
            <a:endParaRPr lang="en-US" dirty="0"/>
          </a:p>
        </p:txBody>
      </p:sp>
    </p:spTree>
    <p:extLst>
      <p:ext uri="{BB962C8B-B14F-4D97-AF65-F5344CB8AC3E}">
        <p14:creationId xmlns:p14="http://schemas.microsoft.com/office/powerpoint/2010/main" val="3741867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a:t>
            </a:r>
          </a:p>
          <a:p>
            <a:r>
              <a:rPr lang="en-US" dirty="0"/>
              <a:t>Provide each student with one of the cards. You can assign each student a card virtually and have them separate into a break-out room. Using a polling tool like </a:t>
            </a:r>
            <a:r>
              <a:rPr lang="en-US" dirty="0" err="1"/>
              <a:t>Slido</a:t>
            </a:r>
            <a:r>
              <a:rPr lang="en-US" dirty="0"/>
              <a:t> would be another option here.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0ACAE-4589-4278-9861-16833F2F9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809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60576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27708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3801491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4134308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4164146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3752949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3719490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93713B-5B5C-4120-8C47-043A680D3A04}" type="datetimeFigureOut">
              <a:rPr lang="en-US" smtClean="0"/>
              <a:t>7/22/2021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1539042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3713B-5B5C-4120-8C47-043A680D3A04}" type="datetimeFigureOut">
              <a:rPr lang="en-US" smtClean="0"/>
              <a:t>7/22/2021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2501536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713B-5B5C-4120-8C47-043A680D3A04}" type="datetimeFigureOut">
              <a:rPr lang="en-US" smtClean="0"/>
              <a:t>7/22/2021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3450641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401341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034053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2774428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919530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dirty="0"/>
          </a:p>
        </p:txBody>
      </p:sp>
    </p:spTree>
    <p:extLst>
      <p:ext uri="{BB962C8B-B14F-4D97-AF65-F5344CB8AC3E}">
        <p14:creationId xmlns:p14="http://schemas.microsoft.com/office/powerpoint/2010/main" val="403618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73810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36011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93713B-5B5C-4120-8C47-043A680D3A04}" type="datetimeFigureOut">
              <a:rPr lang="en-US" smtClean="0"/>
              <a:t>7/22/2021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02239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3713B-5B5C-4120-8C47-043A680D3A04}" type="datetimeFigureOut">
              <a:rPr lang="en-US" smtClean="0"/>
              <a:t>7/22/2021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78551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713B-5B5C-4120-8C47-043A680D3A04}" type="datetimeFigureOut">
              <a:rPr lang="en-US" smtClean="0"/>
              <a:t>7/22/2021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69411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8046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87193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713B-5B5C-4120-8C47-043A680D3A04}" type="datetimeFigureOut">
              <a:rPr lang="en-US" smtClean="0"/>
              <a:t>7/22/2021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0EF5A-B183-4A11-B4EE-D3CF2E290499}" type="slidenum">
              <a:rPr lang="en-US" smtClean="0"/>
              <a:t>‹#›</a:t>
            </a:fld>
            <a:endParaRPr lang="en-US"/>
          </a:p>
        </p:txBody>
      </p:sp>
    </p:spTree>
    <p:extLst>
      <p:ext uri="{BB962C8B-B14F-4D97-AF65-F5344CB8AC3E}">
        <p14:creationId xmlns:p14="http://schemas.microsoft.com/office/powerpoint/2010/main" val="347870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713B-5B5C-4120-8C47-043A680D3A04}" type="datetimeFigureOut">
              <a:rPr lang="en-US" smtClean="0"/>
              <a:t>7/22/2021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0EF5A-B183-4A11-B4EE-D3CF2E290499}" type="slidenum">
              <a:rPr lang="en-US" smtClean="0"/>
              <a:t>‹#›</a:t>
            </a:fld>
            <a:endParaRPr lang="en-US" dirty="0"/>
          </a:p>
        </p:txBody>
      </p:sp>
    </p:spTree>
    <p:extLst>
      <p:ext uri="{BB962C8B-B14F-4D97-AF65-F5344CB8AC3E}">
        <p14:creationId xmlns:p14="http://schemas.microsoft.com/office/powerpoint/2010/main" val="3757172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yaitc.org/lesson/lesson-seven-agriculture-adventur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http://youngmclayton.wordpress.com/2009/06/24/the-realest-shit-i-never-wrote" TargetMode="External"/><Relationship Id="rId2" Type="http://schemas.openxmlformats.org/officeDocument/2006/relationships/image" Target="../media/image16.jpeg"/><Relationship Id="rId1" Type="http://schemas.openxmlformats.org/officeDocument/2006/relationships/slideLayout" Target="../slideLayouts/slideLayout17.xml"/><Relationship Id="rId4" Type="http://schemas.openxmlformats.org/officeDocument/2006/relationships/hyperlink" Target="https://creativecommons.org/licenses/by-nd/3.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blog.webmaker.org/" TargetMode="External"/><Relationship Id="rId2" Type="http://schemas.openxmlformats.org/officeDocument/2006/relationships/image" Target="../media/image20.jpeg"/><Relationship Id="rId1" Type="http://schemas.openxmlformats.org/officeDocument/2006/relationships/slideLayout" Target="../slideLayouts/slideLayout17.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hyperlink" Target="https://wyaitc.org/5agl7-choose-your-agriculture-adventure-ppt"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hyperlink" Target="https://creativecommons.org/licenses/by/3.0/" TargetMode="External"/><Relationship Id="rId4" Type="http://schemas.openxmlformats.org/officeDocument/2006/relationships/hyperlink" Target="https://www.flickr.com/photos/95051110@N07/2864679121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s://creativecommons.org/licenses/by/3.0/" TargetMode="External"/><Relationship Id="rId4" Type="http://schemas.openxmlformats.org/officeDocument/2006/relationships/hyperlink" Target="https://hilo.hawaii.edu/news/stories/2017/09/15/uh-hilo-students-practice-sustainable-agricultur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yaitc.org/archives/lesson/lesson-seven-agriculture-adventur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6858772" y="3514673"/>
            <a:ext cx="5155894" cy="937703"/>
          </a:xfrm>
        </p:spPr>
        <p:txBody>
          <a:bodyPr anchor="b">
            <a:normAutofit/>
          </a:bodyPr>
          <a:lstStyle/>
          <a:p>
            <a:r>
              <a:rPr lang="en-US" sz="5400" b="1" dirty="0">
                <a:solidFill>
                  <a:schemeClr val="accent3"/>
                </a:solidFill>
                <a:latin typeface="Arial" panose="020B0604020202020204" pitchFamily="34" charset="0"/>
                <a:cs typeface="Arial" panose="020B0604020202020204" pitchFamily="34" charset="0"/>
              </a:rPr>
              <a:t>Agriculture</a:t>
            </a:r>
          </a:p>
        </p:txBody>
      </p:sp>
      <p:pic>
        <p:nvPicPr>
          <p:cNvPr id="7" name="Picture 6" descr="A picture containing person, child, little, boy&#10;&#10;Description automatically generated">
            <a:extLst>
              <a:ext uri="{FF2B5EF4-FFF2-40B4-BE49-F238E27FC236}">
                <a16:creationId xmlns:a16="http://schemas.microsoft.com/office/drawing/2014/main" id="{BC090217-2350-4882-9F62-65C3941799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6314" y="990305"/>
            <a:ext cx="2501708" cy="2501708"/>
          </a:xfrm>
          <a:prstGeom prst="rect">
            <a:avLst/>
          </a:prstGeom>
        </p:spPr>
      </p:pic>
      <p:sp>
        <p:nvSpPr>
          <p:cNvPr id="3" name="TextBox 2">
            <a:extLst>
              <a:ext uri="{FF2B5EF4-FFF2-40B4-BE49-F238E27FC236}">
                <a16:creationId xmlns:a16="http://schemas.microsoft.com/office/drawing/2014/main" id="{5991144A-7334-4DE7-85DE-F01E4BC27062}"/>
              </a:ext>
            </a:extLst>
          </p:cNvPr>
          <p:cNvSpPr txBox="1"/>
          <p:nvPr/>
        </p:nvSpPr>
        <p:spPr>
          <a:xfrm>
            <a:off x="6615396" y="4566269"/>
            <a:ext cx="5399270" cy="1261884"/>
          </a:xfrm>
          <a:prstGeom prst="rect">
            <a:avLst/>
          </a:prstGeom>
          <a:noFill/>
        </p:spPr>
        <p:txBody>
          <a:bodyPr wrap="square" lIns="91440" tIns="45720" rIns="91440" bIns="45720" rtlCol="0" anchor="t">
            <a:spAutoFit/>
          </a:bodyPr>
          <a:lstStyle/>
          <a:p>
            <a:pPr algn="ctr"/>
            <a:r>
              <a:rPr lang="en-US" sz="4800" dirty="0">
                <a:solidFill>
                  <a:schemeClr val="bg1"/>
                </a:solidFill>
                <a:latin typeface="Arial" panose="020B0604020202020204" pitchFamily="34" charset="0"/>
                <a:cs typeface="Arial" panose="020B0604020202020204" pitchFamily="34" charset="0"/>
              </a:rPr>
              <a:t>5</a:t>
            </a:r>
            <a:r>
              <a:rPr lang="en-US" sz="4800" baseline="30000" dirty="0">
                <a:solidFill>
                  <a:schemeClr val="bg1"/>
                </a:solidFill>
                <a:latin typeface="Arial" panose="020B0604020202020204" pitchFamily="34" charset="0"/>
                <a:cs typeface="Arial" panose="020B0604020202020204" pitchFamily="34" charset="0"/>
              </a:rPr>
              <a:t>th</a:t>
            </a:r>
            <a:r>
              <a:rPr lang="en-US" sz="4800" dirty="0">
                <a:solidFill>
                  <a:schemeClr val="bg1"/>
                </a:solidFill>
                <a:latin typeface="Arial" panose="020B0604020202020204" pitchFamily="34" charset="0"/>
                <a:cs typeface="Arial" panose="020B0604020202020204" pitchFamily="34" charset="0"/>
              </a:rPr>
              <a:t> grade</a:t>
            </a:r>
          </a:p>
          <a:p>
            <a:pPr algn="ctr"/>
            <a:r>
              <a:rPr lang="en-US" sz="2800" dirty="0">
                <a:solidFill>
                  <a:schemeClr val="bg1"/>
                </a:solidFill>
                <a:latin typeface="Arial"/>
                <a:cs typeface="Arial"/>
              </a:rPr>
              <a:t>Lesson 7: </a:t>
            </a:r>
            <a:r>
              <a:rPr lang="en-US" sz="2800" dirty="0">
                <a:solidFill>
                  <a:srgbClr val="0070C0"/>
                </a:solidFill>
                <a:latin typeface="Arial"/>
                <a:cs typeface="Arial"/>
                <a:hlinkClick r:id="rId5"/>
              </a:rPr>
              <a:t>Agricultural Adventure</a:t>
            </a:r>
            <a:endParaRPr lang="en-US" sz="2800" dirty="0">
              <a:solidFill>
                <a:srgbClr val="0070C0"/>
              </a:solidFill>
              <a:latin typeface="Arial"/>
              <a:cs typeface="Arial"/>
            </a:endParaRPr>
          </a:p>
        </p:txBody>
      </p:sp>
    </p:spTree>
    <p:extLst>
      <p:ext uri="{BB962C8B-B14F-4D97-AF65-F5344CB8AC3E}">
        <p14:creationId xmlns:p14="http://schemas.microsoft.com/office/powerpoint/2010/main" val="10611289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A2E3AF-97DD-41A1-B7B1-8DA5A52EA182}"/>
              </a:ext>
            </a:extLst>
          </p:cNvPr>
          <p:cNvSpPr>
            <a:spLocks noGrp="1"/>
          </p:cNvSpPr>
          <p:nvPr>
            <p:ph type="title"/>
          </p:nvPr>
        </p:nvSpPr>
        <p:spPr>
          <a:xfrm>
            <a:off x="863029" y="1012004"/>
            <a:ext cx="3416158" cy="4795408"/>
          </a:xfrm>
        </p:spPr>
        <p:txBody>
          <a:bodyPr vert="horz" lIns="91440" tIns="45720" rIns="91440" bIns="45720" rtlCol="0" anchor="ctr">
            <a:normAutofit/>
          </a:bodyPr>
          <a:lstStyle/>
          <a:p>
            <a:r>
              <a:rPr lang="en-US" kern="1200">
                <a:solidFill>
                  <a:srgbClr val="FFFFFF"/>
                </a:solidFill>
                <a:latin typeface="+mj-lt"/>
                <a:ea typeface="+mj-ea"/>
                <a:cs typeface="+mj-cs"/>
              </a:rPr>
              <a:t>Activity Directions</a:t>
            </a:r>
          </a:p>
        </p:txBody>
      </p:sp>
      <p:graphicFrame>
        <p:nvGraphicFramePr>
          <p:cNvPr id="5" name="TextBox 2">
            <a:extLst>
              <a:ext uri="{FF2B5EF4-FFF2-40B4-BE49-F238E27FC236}">
                <a16:creationId xmlns:a16="http://schemas.microsoft.com/office/drawing/2014/main" id="{717FF3E3-8940-4226-A658-FB03300CC673}"/>
              </a:ext>
            </a:extLst>
          </p:cNvPr>
          <p:cNvGraphicFramePr/>
          <p:nvPr>
            <p:extLst>
              <p:ext uri="{D42A27DB-BD31-4B8C-83A1-F6EECF244321}">
                <p14:modId xmlns:p14="http://schemas.microsoft.com/office/powerpoint/2010/main" val="225298101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8705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ss, outdoor, chair, building&#10;&#10;Description automatically generated">
            <a:extLst>
              <a:ext uri="{FF2B5EF4-FFF2-40B4-BE49-F238E27FC236}">
                <a16:creationId xmlns:a16="http://schemas.microsoft.com/office/drawing/2014/main" id="{5409EC4F-04D1-4F5F-A75E-7A7F96EBE9FB}"/>
              </a:ext>
            </a:extLst>
          </p:cNvPr>
          <p:cNvPicPr>
            <a:picLocks noChangeAspect="1"/>
          </p:cNvPicPr>
          <p:nvPr/>
        </p:nvPicPr>
        <p:blipFill rotWithShape="1">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ED251B-920D-4B2A-80AC-DB59AD27A75E}"/>
              </a:ext>
            </a:extLst>
          </p:cNvPr>
          <p:cNvSpPr>
            <a:spLocks noGrp="1"/>
          </p:cNvSpPr>
          <p:nvPr>
            <p:ph type="title"/>
          </p:nvPr>
        </p:nvSpPr>
        <p:spPr>
          <a:xfrm>
            <a:off x="477981" y="1122363"/>
            <a:ext cx="3713875" cy="2345576"/>
          </a:xfrm>
        </p:spPr>
        <p:txBody>
          <a:bodyPr vert="horz" lIns="91440" tIns="45720" rIns="91440" bIns="45720" rtlCol="0" anchor="b">
            <a:normAutofit/>
          </a:bodyPr>
          <a:lstStyle/>
          <a:p>
            <a:r>
              <a:rPr lang="en-US" sz="4800" dirty="0"/>
              <a:t>Economic Cost</a:t>
            </a:r>
            <a:br>
              <a:rPr lang="en-US" sz="4800" dirty="0"/>
            </a:br>
            <a:endParaRPr lang="en-US" sz="4800" dirty="0"/>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4753D67-53F0-4706-9AAE-DE2A649FA516}"/>
              </a:ext>
            </a:extLst>
          </p:cNvPr>
          <p:cNvSpPr txBox="1"/>
          <p:nvPr/>
        </p:nvSpPr>
        <p:spPr>
          <a:xfrm rot="10800000" flipV="1">
            <a:off x="1233274" y="2987352"/>
            <a:ext cx="2958581" cy="1200329"/>
          </a:xfrm>
          <a:prstGeom prst="rect">
            <a:avLst/>
          </a:prstGeom>
          <a:noFill/>
        </p:spPr>
        <p:txBody>
          <a:bodyPr wrap="square" rtlCol="0">
            <a:spAutoFit/>
          </a:bodyPr>
          <a:lstStyle/>
          <a:p>
            <a:pPr>
              <a:spcAft>
                <a:spcPts val="600"/>
              </a:spcAft>
            </a:pPr>
            <a:r>
              <a:rPr lang="en-US" sz="2400" dirty="0"/>
              <a:t>Our playground equipment required wood chips. </a:t>
            </a:r>
          </a:p>
        </p:txBody>
      </p:sp>
      <p:sp>
        <p:nvSpPr>
          <p:cNvPr id="6" name="TextBox 5">
            <a:extLst>
              <a:ext uri="{FF2B5EF4-FFF2-40B4-BE49-F238E27FC236}">
                <a16:creationId xmlns:a16="http://schemas.microsoft.com/office/drawing/2014/main" id="{B6491808-CAF2-41E9-9B5D-505D775934A2}"/>
              </a:ext>
            </a:extLst>
          </p:cNvPr>
          <p:cNvSpPr txBox="1"/>
          <p:nvPr/>
        </p:nvSpPr>
        <p:spPr>
          <a:xfrm>
            <a:off x="9617256" y="6657945"/>
            <a:ext cx="2574744" cy="200055"/>
          </a:xfrm>
          <a:prstGeom prst="rect">
            <a:avLst/>
          </a:prstGeom>
          <a:noFill/>
        </p:spPr>
        <p:txBody>
          <a:bodyPr wrap="none" rtlCol="0">
            <a:spAutoFit/>
          </a:bodyPr>
          <a:lstStyle/>
          <a:p>
            <a:pPr algn="r">
              <a:spcAft>
                <a:spcPts val="600"/>
              </a:spcAft>
            </a:pPr>
            <a:r>
              <a:rPr lang="en-US" sz="700" dirty="0">
                <a:solidFill>
                  <a:srgbClr val="FFFFFF"/>
                </a:solidFill>
                <a:hlinkClick r:id="rId3" tooltip="http://youngmclayton.wordpress.com/2009/06/24/the-realest-shit-i-never-wrote">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dirty="0">
              <a:solidFill>
                <a:srgbClr val="FFFFFF"/>
              </a:solidFill>
            </a:endParaRPr>
          </a:p>
        </p:txBody>
      </p:sp>
    </p:spTree>
    <p:extLst>
      <p:ext uri="{BB962C8B-B14F-4D97-AF65-F5344CB8AC3E}">
        <p14:creationId xmlns:p14="http://schemas.microsoft.com/office/powerpoint/2010/main" val="308328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able, cake, indoor, sitting&#10;&#10;Description automatically generated">
            <a:extLst>
              <a:ext uri="{FF2B5EF4-FFF2-40B4-BE49-F238E27FC236}">
                <a16:creationId xmlns:a16="http://schemas.microsoft.com/office/drawing/2014/main" id="{3BED5CF9-3CD6-4E24-8E14-6A1E9C23B8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98B38A-7A16-43CD-96E9-D69BA2818459}"/>
              </a:ext>
            </a:extLst>
          </p:cNvPr>
          <p:cNvSpPr>
            <a:spLocks noGrp="1"/>
          </p:cNvSpPr>
          <p:nvPr>
            <p:ph type="title"/>
          </p:nvPr>
        </p:nvSpPr>
        <p:spPr>
          <a:xfrm>
            <a:off x="371094" y="1274412"/>
            <a:ext cx="3438144" cy="1124712"/>
          </a:xfrm>
        </p:spPr>
        <p:txBody>
          <a:bodyPr vert="horz" lIns="91440" tIns="45720" rIns="91440" bIns="45720" rtlCol="0" anchor="b">
            <a:noAutofit/>
          </a:bodyPr>
          <a:lstStyle/>
          <a:p>
            <a:r>
              <a:rPr lang="en-US" sz="4800" dirty="0"/>
              <a:t>Economic Benefit</a:t>
            </a:r>
          </a:p>
        </p:txBody>
      </p:sp>
      <p:sp>
        <p:nvSpPr>
          <p:cNvPr id="25" name="Rectangle 2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86A4627-92ED-4596-ADCB-D2B8612A9D5E}"/>
              </a:ext>
            </a:extLst>
          </p:cNvPr>
          <p:cNvSpPr txBox="1"/>
          <p:nvPr/>
        </p:nvSpPr>
        <p:spPr>
          <a:xfrm>
            <a:off x="371093" y="2718054"/>
            <a:ext cx="3738993" cy="3207258"/>
          </a:xfrm>
          <a:prstGeom prst="rect">
            <a:avLst/>
          </a:prstGeom>
        </p:spPr>
        <p:txBody>
          <a:bodyPr vert="horz" lIns="91440" tIns="45720" rIns="91440" bIns="45720" rtlCol="0" anchor="t">
            <a:normAutofit/>
          </a:bodyPr>
          <a:lstStyle/>
          <a:p>
            <a:pPr defTabSz="914400">
              <a:lnSpc>
                <a:spcPct val="90000"/>
              </a:lnSpc>
              <a:spcAft>
                <a:spcPts val="600"/>
              </a:spcAft>
            </a:pPr>
            <a:r>
              <a:rPr lang="en-US" sz="2400" dirty="0"/>
              <a:t>We fundraised for new playground equipment.</a:t>
            </a:r>
            <a:endParaRPr lang="en-US" sz="2400" dirty="0">
              <a:cs typeface="Arial" panose="020B0604020202020204"/>
            </a:endParaRPr>
          </a:p>
        </p:txBody>
      </p:sp>
    </p:spTree>
    <p:extLst>
      <p:ext uri="{BB962C8B-B14F-4D97-AF65-F5344CB8AC3E}">
        <p14:creationId xmlns:p14="http://schemas.microsoft.com/office/powerpoint/2010/main" val="68496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EE117-EEB5-41EB-B9A1-C4668BDB6C4B}"/>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Cultural Benefit</a:t>
            </a:r>
          </a:p>
        </p:txBody>
      </p:sp>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CB76BB2-946C-490D-909E-ADFCA3011B14}"/>
              </a:ext>
            </a:extLst>
          </p:cNvPr>
          <p:cNvSpPr txBox="1"/>
          <p:nvPr/>
        </p:nvSpPr>
        <p:spPr>
          <a:xfrm>
            <a:off x="3189207" y="5863037"/>
            <a:ext cx="6304162" cy="461665"/>
          </a:xfrm>
          <a:prstGeom prst="rect">
            <a:avLst/>
          </a:prstGeom>
          <a:noFill/>
        </p:spPr>
        <p:txBody>
          <a:bodyPr wrap="none" lIns="91440" tIns="45720" rIns="91440" bIns="45720" rtlCol="0" anchor="ctr">
            <a:spAutoFit/>
          </a:bodyPr>
          <a:lstStyle/>
          <a:p>
            <a:pPr algn="ctr"/>
            <a:r>
              <a:rPr lang="en-US" sz="2400" dirty="0">
                <a:solidFill>
                  <a:schemeClr val="bg1"/>
                </a:solidFill>
              </a:rPr>
              <a:t>Our school is offering art and music classes. </a:t>
            </a:r>
            <a:endParaRPr lang="en-US" sz="2400" dirty="0">
              <a:solidFill>
                <a:schemeClr val="bg1"/>
              </a:solidFill>
              <a:cs typeface="Arial" panose="020B0604020202020204"/>
            </a:endParaRPr>
          </a:p>
        </p:txBody>
      </p:sp>
      <p:pic>
        <p:nvPicPr>
          <p:cNvPr id="6" name="Picture 5" descr="A close up of a toy&#10;&#10;Description automatically generated">
            <a:extLst>
              <a:ext uri="{FF2B5EF4-FFF2-40B4-BE49-F238E27FC236}">
                <a16:creationId xmlns:a16="http://schemas.microsoft.com/office/drawing/2014/main" id="{79B14B9B-C13F-4A0F-8933-109BA3D295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1314" y="631804"/>
            <a:ext cx="4606926" cy="3633760"/>
          </a:xfrm>
          <a:prstGeom prst="rect">
            <a:avLst/>
          </a:prstGeom>
        </p:spPr>
      </p:pic>
      <p:pic>
        <p:nvPicPr>
          <p:cNvPr id="11" name="Picture 10">
            <a:extLst>
              <a:ext uri="{FF2B5EF4-FFF2-40B4-BE49-F238E27FC236}">
                <a16:creationId xmlns:a16="http://schemas.microsoft.com/office/drawing/2014/main" id="{16B7836A-7F4F-4B0A-AE0E-995C80EF50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0062" y="622624"/>
            <a:ext cx="2364541" cy="3512725"/>
          </a:xfrm>
          <a:prstGeom prst="rect">
            <a:avLst/>
          </a:prstGeom>
        </p:spPr>
      </p:pic>
    </p:spTree>
    <p:extLst>
      <p:ext uri="{BB962C8B-B14F-4D97-AF65-F5344CB8AC3E}">
        <p14:creationId xmlns:p14="http://schemas.microsoft.com/office/powerpoint/2010/main" val="3234333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person, child, building, young&#10;&#10;Description automatically generated">
            <a:extLst>
              <a:ext uri="{FF2B5EF4-FFF2-40B4-BE49-F238E27FC236}">
                <a16:creationId xmlns:a16="http://schemas.microsoft.com/office/drawing/2014/main" id="{83164217-6AE8-483B-816F-E6D77BD3550D}"/>
              </a:ext>
            </a:extLst>
          </p:cNvPr>
          <p:cNvPicPr>
            <a:picLocks noChangeAspect="1"/>
          </p:cNvPicPr>
          <p:nvPr/>
        </p:nvPicPr>
        <p:blipFill rotWithShape="1">
          <a:blip r:embed="rId2" cstate="email">
            <a:alphaModFix/>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0" y="10"/>
            <a:ext cx="12191980" cy="6857990"/>
          </a:xfrm>
          <a:prstGeom prst="rect">
            <a:avLst/>
          </a:prstGeom>
        </p:spPr>
      </p:pic>
      <p:sp>
        <p:nvSpPr>
          <p:cNvPr id="18" name="Rectangle 9">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31B378-C421-402E-91C1-86F5340ADBD3}"/>
              </a:ext>
            </a:extLst>
          </p:cNvPr>
          <p:cNvSpPr>
            <a:spLocks noGrp="1"/>
          </p:cNvSpPr>
          <p:nvPr>
            <p:ph type="title"/>
          </p:nvPr>
        </p:nvSpPr>
        <p:spPr>
          <a:xfrm>
            <a:off x="969264" y="5154168"/>
            <a:ext cx="6973204" cy="1261872"/>
          </a:xfrm>
        </p:spPr>
        <p:txBody>
          <a:bodyPr vert="horz" lIns="91440" tIns="45720" rIns="91440" bIns="45720" rtlCol="0" anchor="ctr">
            <a:normAutofit/>
          </a:bodyPr>
          <a:lstStyle/>
          <a:p>
            <a:r>
              <a:rPr lang="en-US" sz="4800" dirty="0">
                <a:solidFill>
                  <a:schemeClr val="tx1">
                    <a:lumMod val="85000"/>
                    <a:lumOff val="15000"/>
                  </a:schemeClr>
                </a:solidFill>
              </a:rPr>
              <a:t>Cultural Costs</a:t>
            </a:r>
          </a:p>
        </p:txBody>
      </p:sp>
      <p:cxnSp>
        <p:nvCxnSpPr>
          <p:cNvPr id="19" name="Straight Connector 11">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943C019-94F9-41F3-BE5C-1E15E10D79B2}"/>
              </a:ext>
            </a:extLst>
          </p:cNvPr>
          <p:cNvSpPr txBox="1"/>
          <p:nvPr/>
        </p:nvSpPr>
        <p:spPr>
          <a:xfrm>
            <a:off x="9626875" y="6657945"/>
            <a:ext cx="256512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blog.webmaker.or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6" name="TextBox 5">
            <a:extLst>
              <a:ext uri="{FF2B5EF4-FFF2-40B4-BE49-F238E27FC236}">
                <a16:creationId xmlns:a16="http://schemas.microsoft.com/office/drawing/2014/main" id="{BD1F5918-3653-45A2-B7B7-8B14A5BC00C7}"/>
              </a:ext>
            </a:extLst>
          </p:cNvPr>
          <p:cNvSpPr txBox="1"/>
          <p:nvPr/>
        </p:nvSpPr>
        <p:spPr>
          <a:xfrm>
            <a:off x="5363112" y="5215711"/>
            <a:ext cx="2775038" cy="1200329"/>
          </a:xfrm>
          <a:prstGeom prst="rect">
            <a:avLst/>
          </a:prstGeom>
          <a:noFill/>
        </p:spPr>
        <p:txBody>
          <a:bodyPr wrap="square" rtlCol="0">
            <a:spAutoFit/>
          </a:bodyPr>
          <a:lstStyle/>
          <a:p>
            <a:r>
              <a:rPr lang="en-US" sz="2400"/>
              <a:t>After school programs are no longer offered.</a:t>
            </a:r>
          </a:p>
        </p:txBody>
      </p:sp>
    </p:spTree>
    <p:extLst>
      <p:ext uri="{BB962C8B-B14F-4D97-AF65-F5344CB8AC3E}">
        <p14:creationId xmlns:p14="http://schemas.microsoft.com/office/powerpoint/2010/main" val="153617566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392982F-11FD-406D-B07B-D515360A73EF}"/>
              </a:ext>
            </a:extLst>
          </p:cNvPr>
          <p:cNvCxnSpPr>
            <a:cxnSpLocks/>
          </p:cNvCxnSpPr>
          <p:nvPr/>
        </p:nvCxnSpPr>
        <p:spPr>
          <a:xfrm>
            <a:off x="5917474" y="0"/>
            <a:ext cx="0" cy="6858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458F543C-CC7D-4F09-A151-C39EBBE83A2E}"/>
              </a:ext>
            </a:extLst>
          </p:cNvPr>
          <p:cNvCxnSpPr/>
          <p:nvPr/>
        </p:nvCxnSpPr>
        <p:spPr>
          <a:xfrm>
            <a:off x="0" y="3122023"/>
            <a:ext cx="12192000"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15DE33D8-4509-4E11-BB26-5199988A8875}"/>
              </a:ext>
            </a:extLst>
          </p:cNvPr>
          <p:cNvSpPr txBox="1"/>
          <p:nvPr/>
        </p:nvSpPr>
        <p:spPr>
          <a:xfrm>
            <a:off x="4894984" y="2667591"/>
            <a:ext cx="2044979" cy="908864"/>
          </a:xfrm>
          <a:prstGeom prst="ellipse">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a:t>Culture &amp; Economics</a:t>
            </a:r>
          </a:p>
        </p:txBody>
      </p:sp>
    </p:spTree>
    <p:extLst>
      <p:ext uri="{BB962C8B-B14F-4D97-AF65-F5344CB8AC3E}">
        <p14:creationId xmlns:p14="http://schemas.microsoft.com/office/powerpoint/2010/main" val="335576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D1DB7C12-51CD-415A-8760-E1778EF7EA6A}"/>
              </a:ext>
            </a:extLst>
          </p:cNvPr>
          <p:cNvSpPr txBox="1"/>
          <p:nvPr/>
        </p:nvSpPr>
        <p:spPr>
          <a:xfrm>
            <a:off x="577909" y="2455479"/>
            <a:ext cx="3382227"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panose="020B0604020202020204"/>
                <a:ea typeface="+mn-ea"/>
                <a:cs typeface="+mn-cs"/>
              </a:rPr>
              <a:t>Why did you make </a:t>
            </a:r>
            <a:r>
              <a:rPr lang="en-US" sz="3200" b="1">
                <a:solidFill>
                  <a:prstClr val="black"/>
                </a:solidFill>
                <a:latin typeface="Arial" panose="020B0604020202020204"/>
              </a:rPr>
              <a:t>t</a:t>
            </a:r>
            <a:r>
              <a:rPr kumimoji="0" lang="en-US" sz="3200" b="1" i="0" u="none" strike="noStrike" kern="1200" cap="none" spc="0" normalizeH="0" baseline="0" noProof="0">
                <a:ln>
                  <a:noFill/>
                </a:ln>
                <a:solidFill>
                  <a:prstClr val="black"/>
                </a:solidFill>
                <a:effectLst/>
                <a:uLnTx/>
                <a:uFillTx/>
                <a:latin typeface="Arial" panose="020B0604020202020204"/>
                <a:ea typeface="+mn-ea"/>
                <a:cs typeface="+mn-cs"/>
              </a:rPr>
              <a:t>his choice?</a:t>
            </a:r>
          </a:p>
        </p:txBody>
      </p:sp>
      <p:cxnSp>
        <p:nvCxnSpPr>
          <p:cNvPr id="6" name="Straight Arrow Connector 5">
            <a:extLst>
              <a:ext uri="{FF2B5EF4-FFF2-40B4-BE49-F238E27FC236}">
                <a16:creationId xmlns:a16="http://schemas.microsoft.com/office/drawing/2014/main" id="{7917FEA4-1F99-480B-9045-66F48D6E0ECF}"/>
              </a:ext>
            </a:extLst>
          </p:cNvPr>
          <p:cNvCxnSpPr>
            <a:cxnSpLocks/>
          </p:cNvCxnSpPr>
          <p:nvPr/>
        </p:nvCxnSpPr>
        <p:spPr>
          <a:xfrm flipV="1">
            <a:off x="4254598" y="1793856"/>
            <a:ext cx="2890785" cy="856146"/>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2BB79EA-1ABC-4D3C-B323-76D66BC9D244}"/>
              </a:ext>
            </a:extLst>
          </p:cNvPr>
          <p:cNvCxnSpPr>
            <a:cxnSpLocks/>
            <a:endCxn id="17" idx="1"/>
          </p:cNvCxnSpPr>
          <p:nvPr/>
        </p:nvCxnSpPr>
        <p:spPr>
          <a:xfrm>
            <a:off x="4284324" y="3643164"/>
            <a:ext cx="2707913" cy="523220"/>
          </a:xfrm>
          <a:prstGeom prst="straightConnector1">
            <a:avLst/>
          </a:prstGeom>
          <a:ln w="57150">
            <a:headEnd type="triangle"/>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9D2E4B07-68F8-47B7-9F0F-5D5B05548F74}"/>
              </a:ext>
            </a:extLst>
          </p:cNvPr>
          <p:cNvSpPr txBox="1"/>
          <p:nvPr/>
        </p:nvSpPr>
        <p:spPr>
          <a:xfrm>
            <a:off x="7145383" y="1423851"/>
            <a:ext cx="385306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a:ea typeface="+mn-ea"/>
                <a:cs typeface="+mn-cs"/>
              </a:rPr>
              <a:t>Cost </a:t>
            </a:r>
            <a:r>
              <a:rPr kumimoji="0" lang="en-US" sz="2800" b="0" i="0" u="none" strike="noStrike" kern="1200" cap="none" spc="0" normalizeH="0" baseline="0" noProof="0">
                <a:ln>
                  <a:noFill/>
                </a:ln>
                <a:solidFill>
                  <a:prstClr val="black"/>
                </a:solidFill>
                <a:effectLst/>
                <a:uLnTx/>
                <a:uFillTx/>
                <a:latin typeface="Arial" panose="020B0604020202020204"/>
                <a:ea typeface="+mn-ea"/>
                <a:cs typeface="+mn-cs"/>
              </a:rPr>
              <a:t>- What is needed</a:t>
            </a: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B0865A01-E3CD-4BB6-BA1B-3030E6D9B563}"/>
              </a:ext>
            </a:extLst>
          </p:cNvPr>
          <p:cNvSpPr txBox="1"/>
          <p:nvPr/>
        </p:nvSpPr>
        <p:spPr>
          <a:xfrm>
            <a:off x="6992237" y="3904774"/>
            <a:ext cx="493606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a:ea typeface="+mn-ea"/>
                <a:cs typeface="+mn-cs"/>
              </a:rPr>
              <a:t>Benefit</a:t>
            </a:r>
            <a:r>
              <a:rPr kumimoji="0" lang="en-US" sz="2800" b="0" i="0" u="none" strike="noStrike" kern="1200" cap="none" spc="0" normalizeH="0" baseline="0" noProof="0">
                <a:ln>
                  <a:noFill/>
                </a:ln>
                <a:solidFill>
                  <a:prstClr val="black"/>
                </a:solidFill>
                <a:effectLst/>
                <a:uLnTx/>
                <a:uFillTx/>
                <a:latin typeface="Arial" panose="020B0604020202020204"/>
                <a:ea typeface="+mn-ea"/>
                <a:cs typeface="+mn-cs"/>
              </a:rPr>
              <a:t> - </a:t>
            </a:r>
            <a:r>
              <a:rPr lang="en-US" sz="2800">
                <a:solidFill>
                  <a:prstClr val="black"/>
                </a:solidFill>
                <a:latin typeface="Arial" panose="020B0604020202020204"/>
              </a:rPr>
              <a:t>W</a:t>
            </a:r>
            <a:r>
              <a:rPr kumimoji="0" lang="en-US" sz="2800" b="0" i="0" u="none" strike="noStrike" kern="1200" cap="none" spc="0" normalizeH="0" baseline="0" noProof="0">
                <a:ln>
                  <a:noFill/>
                </a:ln>
                <a:solidFill>
                  <a:prstClr val="black"/>
                </a:solidFill>
                <a:effectLst/>
                <a:uLnTx/>
                <a:uFillTx/>
                <a:latin typeface="Arial" panose="020B0604020202020204"/>
                <a:ea typeface="+mn-ea"/>
                <a:cs typeface="+mn-cs"/>
              </a:rPr>
              <a:t>hat will be gained</a:t>
            </a:r>
          </a:p>
        </p:txBody>
      </p:sp>
    </p:spTree>
    <p:extLst>
      <p:ext uri="{BB962C8B-B14F-4D97-AF65-F5344CB8AC3E}">
        <p14:creationId xmlns:p14="http://schemas.microsoft.com/office/powerpoint/2010/main" val="2707765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B6DE5DB-7B88-4CA0-946C-7975264A1E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6095980" cy="6857990"/>
          </a:xfrm>
          <a:prstGeom prst="rect">
            <a:avLst/>
          </a:prstGeom>
        </p:spPr>
      </p:pic>
      <p:pic>
        <p:nvPicPr>
          <p:cNvPr id="19" name="Picture 18">
            <a:extLst>
              <a:ext uri="{FF2B5EF4-FFF2-40B4-BE49-F238E27FC236}">
                <a16:creationId xmlns:a16="http://schemas.microsoft.com/office/drawing/2014/main" id="{5D83C2B9-CD86-43D7-BA70-5EEA7EE4C8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6096000" y="10"/>
            <a:ext cx="6096000" cy="6857990"/>
          </a:xfrm>
          <a:prstGeom prst="rect">
            <a:avLst/>
          </a:prstGeom>
        </p:spPr>
      </p:pic>
      <p:sp>
        <p:nvSpPr>
          <p:cNvPr id="71" name="Rectangle 70">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ame 72">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4286858" y="3429000"/>
            <a:ext cx="3618284" cy="1345720"/>
          </a:xfrm>
          <a:noFill/>
        </p:spPr>
        <p:txBody>
          <a:bodyPr vert="horz" lIns="91440" tIns="45720" rIns="91440" bIns="45720" rtlCol="0" anchor="ctr">
            <a:normAutofit fontScale="90000"/>
          </a:bodyPr>
          <a:lstStyle/>
          <a:p>
            <a:pPr algn="ctr"/>
            <a:r>
              <a:rPr lang="en-US" b="1" kern="1200" dirty="0">
                <a:solidFill>
                  <a:srgbClr val="080808"/>
                </a:solidFill>
                <a:latin typeface="+mj-lt"/>
                <a:ea typeface="+mj-ea"/>
                <a:cs typeface="+mj-cs"/>
              </a:rPr>
              <a:t>Inheritance:</a:t>
            </a:r>
            <a:br>
              <a:rPr lang="en-US" sz="1300" kern="1200" dirty="0">
                <a:solidFill>
                  <a:srgbClr val="080808"/>
                </a:solidFill>
                <a:latin typeface="+mj-lt"/>
                <a:ea typeface="+mj-ea"/>
                <a:cs typeface="+mj-cs"/>
              </a:rPr>
            </a:br>
            <a:r>
              <a:rPr lang="en-US" sz="2700" kern="1200" dirty="0">
                <a:solidFill>
                  <a:srgbClr val="080808"/>
                </a:solidFill>
                <a:latin typeface="+mj-lt"/>
                <a:ea typeface="+mj-ea"/>
                <a:cs typeface="+mj-cs"/>
              </a:rPr>
              <a:t>The process of being given property or possessions from another </a:t>
            </a:r>
            <a:br>
              <a:rPr lang="en-US" sz="1300" kern="1200" dirty="0">
                <a:solidFill>
                  <a:srgbClr val="080808"/>
                </a:solidFill>
                <a:latin typeface="+mj-lt"/>
                <a:ea typeface="+mj-ea"/>
                <a:cs typeface="+mj-cs"/>
              </a:rPr>
            </a:br>
            <a:br>
              <a:rPr lang="en-US" sz="1300" kern="1200" dirty="0">
                <a:solidFill>
                  <a:srgbClr val="080808"/>
                </a:solidFill>
                <a:latin typeface="+mj-lt"/>
                <a:ea typeface="+mj-ea"/>
                <a:cs typeface="+mj-cs"/>
              </a:rPr>
            </a:br>
            <a:br>
              <a:rPr lang="en-US" sz="1300" kern="1200" dirty="0">
                <a:solidFill>
                  <a:srgbClr val="080808"/>
                </a:solidFill>
                <a:latin typeface="+mj-lt"/>
                <a:ea typeface="+mj-ea"/>
                <a:cs typeface="+mj-cs"/>
              </a:rPr>
            </a:br>
            <a:br>
              <a:rPr lang="en-US" sz="1300" kern="1200" dirty="0">
                <a:solidFill>
                  <a:srgbClr val="080808"/>
                </a:solidFill>
                <a:latin typeface="+mj-lt"/>
                <a:ea typeface="+mj-ea"/>
                <a:cs typeface="+mj-cs"/>
              </a:rPr>
            </a:br>
            <a:endParaRPr lang="en-US" sz="1300" kern="1200" dirty="0">
              <a:solidFill>
                <a:srgbClr val="080808"/>
              </a:solidFill>
              <a:latin typeface="+mj-lt"/>
              <a:ea typeface="+mj-ea"/>
              <a:cs typeface="+mj-cs"/>
            </a:endParaRPr>
          </a:p>
        </p:txBody>
      </p:sp>
    </p:spTree>
    <p:extLst>
      <p:ext uri="{BB962C8B-B14F-4D97-AF65-F5344CB8AC3E}">
        <p14:creationId xmlns:p14="http://schemas.microsoft.com/office/powerpoint/2010/main" val="3716359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28" y="1307805"/>
            <a:ext cx="4285978" cy="2541181"/>
          </a:xfrm>
          <a:solidFill>
            <a:srgbClr val="00595F"/>
          </a:solidFill>
          <a:ln w="25400" cap="sq">
            <a:noFill/>
            <a:miter lim="800000"/>
          </a:ln>
        </p:spPr>
        <p:txBody>
          <a:bodyPr>
            <a:noAutofit/>
          </a:bodyPr>
          <a:lstStyle/>
          <a:p>
            <a:pPr algn="ctr"/>
            <a:r>
              <a:rPr lang="en-US" sz="3600">
                <a:solidFill>
                  <a:schemeClr val="accent2"/>
                </a:solidFill>
                <a:latin typeface="Bree Rg" panose="02000503000000020004" pitchFamily="50" charset="0"/>
                <a:hlinkClick r:id="rId3">
                  <a:extLst>
                    <a:ext uri="{A12FA001-AC4F-418D-AE19-62706E023703}">
                      <ahyp:hlinkClr xmlns:ahyp="http://schemas.microsoft.com/office/drawing/2018/hyperlinkcolor" val="tx"/>
                    </a:ext>
                  </a:extLst>
                </a:hlinkClick>
              </a:rPr>
              <a:t>Ranch Inheritance Scenario</a:t>
            </a:r>
            <a:endParaRPr lang="en-US" sz="3600">
              <a:solidFill>
                <a:schemeClr val="accent2"/>
              </a:solidFill>
              <a:latin typeface="Bree Rg" panose="02000503000000020004" pitchFamily="50" charset="0"/>
            </a:endParaRPr>
          </a:p>
        </p:txBody>
      </p:sp>
      <p:sp>
        <p:nvSpPr>
          <p:cNvPr id="5" name="Oval 4">
            <a:extLst>
              <a:ext uri="{FF2B5EF4-FFF2-40B4-BE49-F238E27FC236}">
                <a16:creationId xmlns:a16="http://schemas.microsoft.com/office/drawing/2014/main" id="{0EE18E93-A1ED-426C-AF76-8F31A1B560C0}"/>
              </a:ext>
            </a:extLst>
          </p:cNvPr>
          <p:cNvSpPr/>
          <p:nvPr/>
        </p:nvSpPr>
        <p:spPr>
          <a:xfrm>
            <a:off x="1179353" y="4529163"/>
            <a:ext cx="1530420" cy="1530420"/>
          </a:xfrm>
          <a:prstGeom prst="ellipse">
            <a:avLst/>
          </a:prstGeom>
          <a:solidFill>
            <a:srgbClr val="492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0122A4B-F6FC-4DF2-9E3E-A56F92D90BAC}"/>
              </a:ext>
            </a:extLst>
          </p:cNvPr>
          <p:cNvSpPr/>
          <p:nvPr/>
        </p:nvSpPr>
        <p:spPr>
          <a:xfrm>
            <a:off x="5459774" y="5433573"/>
            <a:ext cx="900600" cy="900600"/>
          </a:xfrm>
          <a:prstGeom prst="ellipse">
            <a:avLst/>
          </a:prstGeom>
          <a:solidFill>
            <a:srgbClr val="005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EFF76C8-D712-4997-8621-0472A162DDDD}"/>
              </a:ext>
            </a:extLst>
          </p:cNvPr>
          <p:cNvSpPr/>
          <p:nvPr/>
        </p:nvSpPr>
        <p:spPr>
          <a:xfrm>
            <a:off x="3512273" y="5390966"/>
            <a:ext cx="818961" cy="818961"/>
          </a:xfrm>
          <a:prstGeom prst="ellipse">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48F1D9D-CF42-4C57-A65C-14AB776DDDCD}"/>
              </a:ext>
            </a:extLst>
          </p:cNvPr>
          <p:cNvSpPr/>
          <p:nvPr/>
        </p:nvSpPr>
        <p:spPr>
          <a:xfrm>
            <a:off x="2750983" y="5879563"/>
            <a:ext cx="360040" cy="360040"/>
          </a:xfrm>
          <a:prstGeom prst="ellipse">
            <a:avLst/>
          </a:prstGeom>
          <a:solidFill>
            <a:srgbClr val="005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7107095-AD66-4991-9C9B-08C36B9D5831}"/>
              </a:ext>
            </a:extLst>
          </p:cNvPr>
          <p:cNvSpPr/>
          <p:nvPr/>
        </p:nvSpPr>
        <p:spPr>
          <a:xfrm>
            <a:off x="4743528" y="5294373"/>
            <a:ext cx="360040" cy="360040"/>
          </a:xfrm>
          <a:prstGeom prst="ellipse">
            <a:avLst/>
          </a:prstGeom>
          <a:solidFill>
            <a:srgbClr val="492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A818CDC-4CBC-485F-BA54-7344FFE70C57}"/>
              </a:ext>
            </a:extLst>
          </p:cNvPr>
          <p:cNvSpPr/>
          <p:nvPr/>
        </p:nvSpPr>
        <p:spPr>
          <a:xfrm>
            <a:off x="6886685" y="6029907"/>
            <a:ext cx="386911" cy="386911"/>
          </a:xfrm>
          <a:prstGeom prst="ellipse">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E564F9C-9DCB-46E8-84E5-F3E0E1B22DFD}"/>
              </a:ext>
            </a:extLst>
          </p:cNvPr>
          <p:cNvSpPr txBox="1"/>
          <p:nvPr/>
        </p:nvSpPr>
        <p:spPr>
          <a:xfrm>
            <a:off x="5558549" y="724131"/>
            <a:ext cx="6101823" cy="4524315"/>
          </a:xfrm>
          <a:prstGeom prst="rect">
            <a:avLst/>
          </a:prstGeom>
          <a:noFill/>
        </p:spPr>
        <p:txBody>
          <a:bodyPr wrap="square" lIns="91440" tIns="45720" rIns="91440" bIns="45720" rtlCol="0" anchor="t">
            <a:spAutoFit/>
          </a:bodyPr>
          <a:lstStyle/>
          <a:p>
            <a:r>
              <a:rPr lang="en-US" sz="2400" b="1" dirty="0"/>
              <a:t>You are moving to a cattle ranch.</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You are excited to live in the mountains.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You are leaving the life you know.</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Revenue or money only comes from the sale of calves in the fall, hay production, and the hunters hunting on your land.</a:t>
            </a:r>
            <a:endParaRPr lang="en-US" sz="2400" dirty="0">
              <a:cs typeface="Arial"/>
            </a:endParaRPr>
          </a:p>
          <a:p>
            <a:pPr marL="342900" indent="-342900">
              <a:buFont typeface="Arial" panose="020B0604020202020204" pitchFamily="34" charset="0"/>
              <a:buChar char="•"/>
            </a:pPr>
            <a:endParaRPr lang="en-US" sz="2400" dirty="0"/>
          </a:p>
          <a:p>
            <a:r>
              <a:rPr lang="en-US" sz="2400" b="1" dirty="0"/>
              <a:t>What decisions will you make managing the ranch?</a:t>
            </a:r>
          </a:p>
        </p:txBody>
      </p:sp>
    </p:spTree>
    <p:extLst>
      <p:ext uri="{BB962C8B-B14F-4D97-AF65-F5344CB8AC3E}">
        <p14:creationId xmlns:p14="http://schemas.microsoft.com/office/powerpoint/2010/main" val="1634113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6">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2400" b="1">
                <a:solidFill>
                  <a:srgbClr val="FFFFFF"/>
                </a:solidFill>
              </a:rPr>
              <a:t>Discussions</a:t>
            </a:r>
            <a:br>
              <a:rPr lang="en-US" sz="2400" b="1">
                <a:solidFill>
                  <a:srgbClr val="FFFFFF"/>
                </a:solidFill>
              </a:rPr>
            </a:br>
            <a:br>
              <a:rPr lang="en-US" sz="2400" b="1">
                <a:solidFill>
                  <a:srgbClr val="FFFFFF"/>
                </a:solidFill>
              </a:rPr>
            </a:br>
            <a:r>
              <a:rPr lang="en-US" sz="2400" b="1">
                <a:solidFill>
                  <a:srgbClr val="FFFFFF"/>
                </a:solidFill>
              </a:rPr>
              <a:t>Decision Making </a:t>
            </a:r>
            <a:br>
              <a:rPr lang="en-US" sz="2400" b="1">
                <a:solidFill>
                  <a:srgbClr val="FFFFFF"/>
                </a:solidFill>
              </a:rPr>
            </a:br>
            <a:br>
              <a:rPr lang="en-US" sz="2400" b="1">
                <a:solidFill>
                  <a:srgbClr val="FFFFFF"/>
                </a:solidFill>
              </a:rPr>
            </a:br>
            <a:r>
              <a:rPr lang="en-US" sz="2400" b="1">
                <a:solidFill>
                  <a:srgbClr val="FFFFFF"/>
                </a:solidFill>
              </a:rPr>
              <a:t>Choices/Criteria</a:t>
            </a:r>
            <a:br>
              <a:rPr lang="en-US" sz="2300">
                <a:solidFill>
                  <a:srgbClr val="FFFFFF"/>
                </a:solidFill>
              </a:rPr>
            </a:br>
            <a:endParaRPr lang="en-US" sz="2300">
              <a:solidFill>
                <a:srgbClr val="FFFFFF"/>
              </a:solidFill>
            </a:endParaRPr>
          </a:p>
        </p:txBody>
      </p:sp>
      <p:sp>
        <p:nvSpPr>
          <p:cNvPr id="1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B944F35-98E8-41D1-ABF9-FB45E87B5A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118"/>
          <a:stretch/>
        </p:blipFill>
        <p:spPr>
          <a:xfrm>
            <a:off x="976251" y="942538"/>
            <a:ext cx="7163222" cy="4808332"/>
          </a:xfrm>
          <a:prstGeom prst="rect">
            <a:avLst/>
          </a:prstGeom>
          <a:effectLst/>
        </p:spPr>
      </p:pic>
    </p:spTree>
    <p:extLst>
      <p:ext uri="{BB962C8B-B14F-4D97-AF65-F5344CB8AC3E}">
        <p14:creationId xmlns:p14="http://schemas.microsoft.com/office/powerpoint/2010/main" val="90346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318052" y="1540565"/>
            <a:ext cx="3569182" cy="3379306"/>
          </a:xfrm>
        </p:spPr>
        <p:txBody>
          <a:bodyPr>
            <a:normAutofit/>
          </a:bodyPr>
          <a:lstStyle/>
          <a:p>
            <a:r>
              <a:rPr lang="en-US" sz="5400" dirty="0">
                <a:latin typeface="Arial" panose="020B0604020202020204" pitchFamily="34" charset="0"/>
                <a:cs typeface="Arial" panose="020B0604020202020204" pitchFamily="34" charset="0"/>
              </a:rPr>
              <a:t>Today’s Challenge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ectangle 3">
            <a:extLst>
              <a:ext uri="{FF2B5EF4-FFF2-40B4-BE49-F238E27FC236}">
                <a16:creationId xmlns:a16="http://schemas.microsoft.com/office/drawing/2014/main" id="{61F1BF26-CC60-4DDA-AFB9-C4B274AA781D}"/>
              </a:ext>
            </a:extLst>
          </p:cNvPr>
          <p:cNvSpPr/>
          <p:nvPr/>
        </p:nvSpPr>
        <p:spPr>
          <a:xfrm>
            <a:off x="4809252" y="767356"/>
            <a:ext cx="6082302" cy="1938992"/>
          </a:xfrm>
          <a:prstGeom prst="rect">
            <a:avLst/>
          </a:prstGeom>
        </p:spPr>
        <p:txBody>
          <a:bodyPr wrap="square" lIns="91440" tIns="45720" rIns="91440" bIns="45720" anchor="t">
            <a:spAutoFit/>
          </a:bodyPr>
          <a:lstStyle/>
          <a:p>
            <a:r>
              <a:rPr lang="en-US" sz="2400" dirty="0"/>
              <a:t>Students will: </a:t>
            </a:r>
            <a:endParaRPr lang="en-US" dirty="0"/>
          </a:p>
          <a:p>
            <a:pPr marL="342900" indent="-342900">
              <a:buFont typeface="Arial"/>
              <a:buChar char="•"/>
            </a:pPr>
            <a:r>
              <a:rPr lang="en-US" sz="2400" dirty="0"/>
              <a:t>Apply principles of cost-benefit analysis to inform decision-making. </a:t>
            </a:r>
            <a:endParaRPr lang="en-US">
              <a:cs typeface="Arial" panose="020B0604020202020204"/>
            </a:endParaRPr>
          </a:p>
          <a:p>
            <a:pPr marL="342900" indent="-342900">
              <a:buFont typeface="Arial"/>
              <a:buChar char="•"/>
            </a:pPr>
            <a:r>
              <a:rPr lang="en-US" sz="2400" dirty="0"/>
              <a:t>Understand the meaning of economic cost/benefit and cultural cost/benefit. </a:t>
            </a:r>
            <a:endParaRPr lang="en-US">
              <a:cs typeface="Arial"/>
            </a:endParaRPr>
          </a:p>
        </p:txBody>
      </p:sp>
      <p:sp>
        <p:nvSpPr>
          <p:cNvPr id="3" name="Oval 2">
            <a:extLst>
              <a:ext uri="{FF2B5EF4-FFF2-40B4-BE49-F238E27FC236}">
                <a16:creationId xmlns:a16="http://schemas.microsoft.com/office/drawing/2014/main" id="{FE9EEB11-523D-413E-924E-3E9CF7FBB065}"/>
              </a:ext>
            </a:extLst>
          </p:cNvPr>
          <p:cNvSpPr/>
          <p:nvPr/>
        </p:nvSpPr>
        <p:spPr>
          <a:xfrm>
            <a:off x="6409765" y="2885297"/>
            <a:ext cx="4876800" cy="3439098"/>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440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sz="3100" b="1">
                <a:solidFill>
                  <a:schemeClr val="bg1"/>
                </a:solidFill>
              </a:rPr>
              <a:t>Discussions</a:t>
            </a:r>
            <a:br>
              <a:rPr lang="en-US" sz="3100" b="1">
                <a:solidFill>
                  <a:schemeClr val="bg1"/>
                </a:solidFill>
              </a:rPr>
            </a:br>
            <a:br>
              <a:rPr lang="en-US" sz="3100" b="1">
                <a:solidFill>
                  <a:schemeClr val="bg1"/>
                </a:solidFill>
              </a:rPr>
            </a:br>
            <a:r>
              <a:rPr lang="en-US" sz="3100" b="1">
                <a:solidFill>
                  <a:schemeClr val="bg1"/>
                </a:solidFill>
              </a:rPr>
              <a:t>Decision Making </a:t>
            </a:r>
            <a:br>
              <a:rPr lang="en-US" sz="3100" b="1">
                <a:solidFill>
                  <a:schemeClr val="bg1"/>
                </a:solidFill>
              </a:rPr>
            </a:br>
            <a:br>
              <a:rPr lang="en-US" sz="3100" b="1">
                <a:solidFill>
                  <a:schemeClr val="bg1"/>
                </a:solidFill>
              </a:rPr>
            </a:br>
            <a:r>
              <a:rPr lang="en-US" sz="3100" b="1">
                <a:solidFill>
                  <a:schemeClr val="bg1"/>
                </a:solidFill>
              </a:rPr>
              <a:t>Choices/Criteria</a:t>
            </a:r>
          </a:p>
        </p:txBody>
      </p:sp>
      <p:pic>
        <p:nvPicPr>
          <p:cNvPr id="3" name="Picture 2">
            <a:extLst>
              <a:ext uri="{FF2B5EF4-FFF2-40B4-BE49-F238E27FC236}">
                <a16:creationId xmlns:a16="http://schemas.microsoft.com/office/drawing/2014/main" id="{521FAB98-F753-4196-B6B8-D092E89B1B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654297" y="10"/>
            <a:ext cx="7537704" cy="6857990"/>
          </a:xfrm>
          <a:prstGeom prst="rect">
            <a:avLst/>
          </a:prstGeom>
        </p:spPr>
      </p:pic>
    </p:spTree>
    <p:extLst>
      <p:ext uri="{BB962C8B-B14F-4D97-AF65-F5344CB8AC3E}">
        <p14:creationId xmlns:p14="http://schemas.microsoft.com/office/powerpoint/2010/main" val="3520658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6">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000" b="1" kern="1200">
                <a:solidFill>
                  <a:srgbClr val="FFFFFF"/>
                </a:solidFill>
                <a:latin typeface="+mj-lt"/>
                <a:ea typeface="+mj-ea"/>
                <a:cs typeface="+mj-cs"/>
              </a:rPr>
              <a:t>Discussions</a:t>
            </a:r>
            <a:br>
              <a:rPr lang="en-US" sz="3000" b="1" kern="1200">
                <a:solidFill>
                  <a:srgbClr val="FFFFFF"/>
                </a:solidFill>
                <a:latin typeface="+mj-lt"/>
                <a:ea typeface="+mj-ea"/>
                <a:cs typeface="+mj-cs"/>
              </a:rPr>
            </a:br>
            <a:br>
              <a:rPr lang="en-US" sz="3000" b="1" kern="1200">
                <a:solidFill>
                  <a:srgbClr val="FFFFFF"/>
                </a:solidFill>
                <a:latin typeface="+mj-lt"/>
                <a:ea typeface="+mj-ea"/>
                <a:cs typeface="+mj-cs"/>
              </a:rPr>
            </a:br>
            <a:r>
              <a:rPr lang="en-US" sz="3000" b="1" kern="1200">
                <a:solidFill>
                  <a:srgbClr val="FFFFFF"/>
                </a:solidFill>
                <a:latin typeface="+mj-lt"/>
                <a:ea typeface="+mj-ea"/>
                <a:cs typeface="+mj-cs"/>
              </a:rPr>
              <a:t>Decision Making </a:t>
            </a:r>
            <a:br>
              <a:rPr lang="en-US" sz="3000" b="1" kern="1200">
                <a:solidFill>
                  <a:srgbClr val="FFFFFF"/>
                </a:solidFill>
                <a:latin typeface="+mj-lt"/>
                <a:ea typeface="+mj-ea"/>
                <a:cs typeface="+mj-cs"/>
              </a:rPr>
            </a:br>
            <a:br>
              <a:rPr lang="en-US" sz="3000" b="1" kern="1200">
                <a:solidFill>
                  <a:srgbClr val="FFFFFF"/>
                </a:solidFill>
                <a:latin typeface="+mj-lt"/>
                <a:ea typeface="+mj-ea"/>
                <a:cs typeface="+mj-cs"/>
              </a:rPr>
            </a:br>
            <a:r>
              <a:rPr lang="en-US" sz="3000" b="1" kern="1200">
                <a:solidFill>
                  <a:srgbClr val="FFFFFF"/>
                </a:solidFill>
                <a:latin typeface="+mj-lt"/>
                <a:ea typeface="+mj-ea"/>
                <a:cs typeface="+mj-cs"/>
              </a:rPr>
              <a:t>Choices/Criteria</a:t>
            </a:r>
          </a:p>
        </p:txBody>
      </p:sp>
      <p:pic>
        <p:nvPicPr>
          <p:cNvPr id="3" name="Picture 2">
            <a:extLst>
              <a:ext uri="{FF2B5EF4-FFF2-40B4-BE49-F238E27FC236}">
                <a16:creationId xmlns:a16="http://schemas.microsoft.com/office/drawing/2014/main" id="{8A812F40-43BC-432F-8A9E-3F707AC7D68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69258" y="629506"/>
            <a:ext cx="7722742" cy="5598988"/>
          </a:xfrm>
          <a:prstGeom prst="rect">
            <a:avLst/>
          </a:prstGeom>
        </p:spPr>
      </p:pic>
    </p:spTree>
    <p:extLst>
      <p:ext uri="{BB962C8B-B14F-4D97-AF65-F5344CB8AC3E}">
        <p14:creationId xmlns:p14="http://schemas.microsoft.com/office/powerpoint/2010/main" val="4278960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4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2400" b="1">
                <a:solidFill>
                  <a:srgbClr val="FFFFFF"/>
                </a:solidFill>
              </a:rPr>
              <a:t>Discussions</a:t>
            </a:r>
            <a:br>
              <a:rPr lang="en-US" sz="2400" b="1">
                <a:solidFill>
                  <a:srgbClr val="FFFFFF"/>
                </a:solidFill>
              </a:rPr>
            </a:br>
            <a:br>
              <a:rPr lang="en-US" sz="2400" b="1">
                <a:solidFill>
                  <a:srgbClr val="FFFFFF"/>
                </a:solidFill>
              </a:rPr>
            </a:br>
            <a:r>
              <a:rPr lang="en-US" sz="2400" b="1">
                <a:solidFill>
                  <a:srgbClr val="FFFFFF"/>
                </a:solidFill>
              </a:rPr>
              <a:t>Decision Making </a:t>
            </a:r>
            <a:br>
              <a:rPr lang="en-US" sz="2400" b="1">
                <a:solidFill>
                  <a:srgbClr val="FFFFFF"/>
                </a:solidFill>
              </a:rPr>
            </a:br>
            <a:br>
              <a:rPr lang="en-US" sz="2400" b="1">
                <a:solidFill>
                  <a:srgbClr val="FFFFFF"/>
                </a:solidFill>
              </a:rPr>
            </a:br>
            <a:r>
              <a:rPr lang="en-US" sz="2400" b="1">
                <a:solidFill>
                  <a:srgbClr val="FFFFFF"/>
                </a:solidFill>
              </a:rPr>
              <a:t>Choices/Criteria</a:t>
            </a:r>
          </a:p>
        </p:txBody>
      </p:sp>
      <p:sp>
        <p:nvSpPr>
          <p:cNvPr id="1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613280B-25F1-4A46-B5D6-AFD1F97262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438" b="2680"/>
          <a:stretch/>
        </p:blipFill>
        <p:spPr>
          <a:xfrm>
            <a:off x="479848" y="618681"/>
            <a:ext cx="8129016" cy="5453625"/>
          </a:xfrm>
          <a:prstGeom prst="rect">
            <a:avLst/>
          </a:prstGeom>
          <a:effectLst/>
        </p:spPr>
      </p:pic>
    </p:spTree>
    <p:extLst>
      <p:ext uri="{BB962C8B-B14F-4D97-AF65-F5344CB8AC3E}">
        <p14:creationId xmlns:p14="http://schemas.microsoft.com/office/powerpoint/2010/main" val="2129473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E8C1FF-2315-4BCE-A1FE-AC32C9AAC20C}"/>
              </a:ext>
            </a:extLst>
          </p:cNvPr>
          <p:cNvSpPr>
            <a:spLocks noGrp="1"/>
          </p:cNvSpPr>
          <p:nvPr>
            <p:ph type="title"/>
          </p:nvPr>
        </p:nvSpPr>
        <p:spPr>
          <a:xfrm>
            <a:off x="333809" y="2787962"/>
            <a:ext cx="3197013" cy="1282075"/>
          </a:xfrm>
        </p:spPr>
        <p:txBody>
          <a:bodyPr vert="horz" lIns="91440" tIns="45720" rIns="91440" bIns="45720" rtlCol="0" anchor="t">
            <a:normAutofit fontScale="90000"/>
          </a:bodyPr>
          <a:lstStyle/>
          <a:p>
            <a:pPr algn="ctr"/>
            <a:r>
              <a:rPr lang="en-US" sz="4800" b="1" kern="1200">
                <a:solidFill>
                  <a:schemeClr val="bg1"/>
                </a:solidFill>
                <a:latin typeface="+mj-lt"/>
                <a:ea typeface="+mj-ea"/>
                <a:cs typeface="+mj-cs"/>
              </a:rPr>
              <a:t>Discussion</a:t>
            </a:r>
          </a:p>
        </p:txBody>
      </p:sp>
      <p:pic>
        <p:nvPicPr>
          <p:cNvPr id="7" name="Graphic 6" descr="Head with Gears">
            <a:extLst>
              <a:ext uri="{FF2B5EF4-FFF2-40B4-BE49-F238E27FC236}">
                <a16:creationId xmlns:a16="http://schemas.microsoft.com/office/drawing/2014/main" id="{71E87C89-8819-4398-9103-428DEDA483C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3" name="TextBox 2">
            <a:extLst>
              <a:ext uri="{FF2B5EF4-FFF2-40B4-BE49-F238E27FC236}">
                <a16:creationId xmlns:a16="http://schemas.microsoft.com/office/drawing/2014/main" id="{ADA21C84-3269-4523-8D2A-4E1B38E7F5F1}"/>
              </a:ext>
            </a:extLst>
          </p:cNvPr>
          <p:cNvSpPr txBox="1"/>
          <p:nvPr/>
        </p:nvSpPr>
        <p:spPr>
          <a:xfrm>
            <a:off x="4330719" y="641615"/>
            <a:ext cx="7289799" cy="5533496"/>
          </a:xfrm>
          <a:prstGeom prst="rect">
            <a:avLst/>
          </a:prstGeom>
        </p:spPr>
        <p:txBody>
          <a:bodyPr vert="horz" lIns="91440" tIns="45720" rIns="91440" bIns="45720" rtlCol="0" anchor="ctr">
            <a:noAutofit/>
          </a:bodyPr>
          <a:lstStyle/>
          <a:p>
            <a:pPr defTabSz="914400">
              <a:lnSpc>
                <a:spcPct val="90000"/>
              </a:lnSpc>
              <a:spcAft>
                <a:spcPts val="600"/>
              </a:spcAft>
            </a:pPr>
            <a:r>
              <a:rPr lang="en-US" sz="3200" dirty="0"/>
              <a:t>How did thinking about the cultural costs and benefits and the economic costs and benefits help you to make decisions on your ranch?</a:t>
            </a:r>
          </a:p>
          <a:p>
            <a:pPr defTabSz="914400">
              <a:lnSpc>
                <a:spcPct val="90000"/>
              </a:lnSpc>
              <a:spcAft>
                <a:spcPts val="600"/>
              </a:spcAft>
            </a:pPr>
            <a:endParaRPr lang="en-US" sz="3200"/>
          </a:p>
          <a:p>
            <a:pPr defTabSz="914400">
              <a:lnSpc>
                <a:spcPct val="90000"/>
              </a:lnSpc>
              <a:spcAft>
                <a:spcPts val="600"/>
              </a:spcAft>
            </a:pPr>
            <a:endParaRPr lang="en-US" sz="3200"/>
          </a:p>
          <a:p>
            <a:pPr defTabSz="914400">
              <a:lnSpc>
                <a:spcPct val="90000"/>
              </a:lnSpc>
              <a:spcAft>
                <a:spcPts val="600"/>
              </a:spcAft>
            </a:pPr>
            <a:r>
              <a:rPr lang="en-US" sz="3200" dirty="0"/>
              <a:t>What lens do you think you used to make your decisions?</a:t>
            </a:r>
            <a:endParaRPr lang="en-US" sz="3200" dirty="0">
              <a:cs typeface="Arial"/>
            </a:endParaRPr>
          </a:p>
        </p:txBody>
      </p:sp>
    </p:spTree>
    <p:extLst>
      <p:ext uri="{BB962C8B-B14F-4D97-AF65-F5344CB8AC3E}">
        <p14:creationId xmlns:p14="http://schemas.microsoft.com/office/powerpoint/2010/main" val="2561396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1191" y="0"/>
            <a:ext cx="610079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9048"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506680" y="891062"/>
            <a:ext cx="5085708" cy="1448388"/>
          </a:xfrm>
        </p:spPr>
        <p:txBody>
          <a:bodyPr vert="horz" lIns="91440" tIns="45720" rIns="91440" bIns="45720" rtlCol="0" anchor="t">
            <a:normAutofit/>
          </a:bodyPr>
          <a:lstStyle/>
          <a:p>
            <a:r>
              <a:rPr lang="en-US" b="1">
                <a:solidFill>
                  <a:schemeClr val="bg1"/>
                </a:solidFill>
              </a:rPr>
              <a:t>Decision making </a:t>
            </a:r>
          </a:p>
        </p:txBody>
      </p:sp>
      <p:sp>
        <p:nvSpPr>
          <p:cNvPr id="26" name="Rectangle 25">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6212" y="43498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5" descr="Text&#10;&#10;Description automatically generated">
            <a:extLst>
              <a:ext uri="{FF2B5EF4-FFF2-40B4-BE49-F238E27FC236}">
                <a16:creationId xmlns:a16="http://schemas.microsoft.com/office/drawing/2014/main" id="{5D6CA5C1-0210-49AD-84D3-FB59DB9C3B8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155559" y="2265037"/>
            <a:ext cx="9889790" cy="3949494"/>
          </a:xfrm>
          <a:prstGeom prst="rect">
            <a:avLst/>
          </a:prstGeom>
        </p:spPr>
      </p:pic>
    </p:spTree>
    <p:extLst>
      <p:ext uri="{BB962C8B-B14F-4D97-AF65-F5344CB8AC3E}">
        <p14:creationId xmlns:p14="http://schemas.microsoft.com/office/powerpoint/2010/main" val="3986332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C303E559-B628-4BCB-A9F8-C270E3F1C00C}"/>
              </a:ext>
            </a:extLst>
          </p:cNvPr>
          <p:cNvSpPr txBox="1"/>
          <p:nvPr/>
        </p:nvSpPr>
        <p:spPr>
          <a:xfrm>
            <a:off x="4203700" y="635000"/>
            <a:ext cx="7340600" cy="3594100"/>
          </a:xfrm>
          <a:prstGeom prst="rect">
            <a:avLst/>
          </a:prstGeom>
          <a:noFill/>
        </p:spPr>
        <p:txBody>
          <a:bodyPr wrap="square" lIns="91440" tIns="45720" rIns="91440" bIns="45720" rtlCol="0" anchor="t">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a:ea typeface="+mn-ea"/>
                <a:cs typeface="+mn-cs"/>
              </a:rPr>
              <a:t>Which is not a characteristic of culture?</a:t>
            </a:r>
          </a:p>
          <a:p>
            <a:pPr marL="514350" marR="0" lvl="0" indent="-514350" algn="l" defTabSz="457200" rtl="0" eaLnBrk="1" fontAlgn="auto" latinLnBrk="0" hangingPunct="1">
              <a:lnSpc>
                <a:spcPct val="100000"/>
              </a:lnSpc>
              <a:spcBef>
                <a:spcPts val="0"/>
              </a:spcBef>
              <a:spcAft>
                <a:spcPts val="600"/>
              </a:spcAft>
              <a:buClrTx/>
              <a:buSzTx/>
              <a:buFont typeface="+mj-lt"/>
              <a:buAutoNum type="arabicPeriod"/>
              <a:tabLst/>
              <a:defRPr/>
            </a:pPr>
            <a:r>
              <a:rPr lang="en-US" sz="2800" dirty="0">
                <a:solidFill>
                  <a:prstClr val="black"/>
                </a:solidFill>
                <a:latin typeface="Arial" panose="020B0604020202020204"/>
              </a:rPr>
              <a:t>Way of behaving</a:t>
            </a:r>
          </a:p>
          <a:p>
            <a:pPr marL="514350" marR="0" lvl="0" indent="-51435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Way of working</a:t>
            </a:r>
          </a:p>
          <a:p>
            <a:pPr marL="514350" indent="-514350">
              <a:spcAft>
                <a:spcPts val="600"/>
              </a:spcAft>
              <a:buFont typeface="+mj-lt"/>
              <a:buAutoNum type="arabicPeriod"/>
              <a:defRPr/>
            </a:pPr>
            <a:r>
              <a:rPr kumimoji="0" lang="en-US" sz="2800" b="0" i="0" u="none" strike="noStrike" kern="1200" cap="none" spc="0" normalizeH="0" baseline="0" noProof="0" dirty="0">
                <a:ln>
                  <a:noFill/>
                </a:ln>
                <a:effectLst/>
                <a:uLnTx/>
                <a:uFillTx/>
                <a:latin typeface="Arial" panose="020B0604020202020204"/>
                <a:ea typeface="+mn-ea"/>
                <a:cs typeface="+mn-cs"/>
              </a:rPr>
              <a:t>Way of walking</a:t>
            </a:r>
            <a:r>
              <a:rPr lang="en-US" sz="2800" dirty="0">
                <a:latin typeface="Arial" panose="020B0604020202020204"/>
              </a:rPr>
              <a:t> </a:t>
            </a:r>
            <a:endParaRPr lang="en-US" sz="2800" b="0" i="0" u="none" strike="noStrike" kern="1200" cap="none" spc="0" normalizeH="0" baseline="0" noProof="0" dirty="0">
              <a:ln>
                <a:noFill/>
              </a:ln>
              <a:effectLst/>
              <a:uLnTx/>
              <a:uFillTx/>
              <a:latin typeface="Arial" panose="020B0604020202020204"/>
              <a:cs typeface="Arial"/>
            </a:endParaRPr>
          </a:p>
          <a:p>
            <a:pPr marL="514350" marR="0" lvl="0" indent="-51435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800" b="0" i="0" u="none" strike="noStrike" kern="1200" cap="none" spc="0" normalizeH="0" baseline="0" noProof="0" dirty="0">
                <a:ln>
                  <a:noFill/>
                </a:ln>
                <a:effectLst/>
                <a:uLnTx/>
                <a:uFillTx/>
                <a:latin typeface="Arial" panose="020B0604020202020204"/>
                <a:ea typeface="+mn-ea"/>
                <a:cs typeface="+mn-cs"/>
              </a:rPr>
              <a:t>Way of thinking</a:t>
            </a:r>
            <a:endParaRPr lang="en-US" sz="2800" b="0" i="0" u="none" strike="noStrike" kern="1200" cap="none" spc="0" normalizeH="0" baseline="0" noProof="0" dirty="0">
              <a:ln>
                <a:noFill/>
              </a:ln>
              <a:effectLst/>
              <a:uLnTx/>
              <a:uFillTx/>
              <a:latin typeface="Arial" panose="020B0604020202020204"/>
              <a:cs typeface="Arial"/>
            </a:endParaRPr>
          </a:p>
        </p:txBody>
      </p:sp>
      <p:sp>
        <p:nvSpPr>
          <p:cNvPr id="4" name="TextBox 3">
            <a:extLst>
              <a:ext uri="{FF2B5EF4-FFF2-40B4-BE49-F238E27FC236}">
                <a16:creationId xmlns:a16="http://schemas.microsoft.com/office/drawing/2014/main" id="{F5914000-9940-4ED6-9F06-0B51760F0467}"/>
              </a:ext>
            </a:extLst>
          </p:cNvPr>
          <p:cNvSpPr txBox="1"/>
          <p:nvPr/>
        </p:nvSpPr>
        <p:spPr>
          <a:xfrm>
            <a:off x="838200" y="3571588"/>
            <a:ext cx="10706100" cy="2626012"/>
          </a:xfrm>
          <a:prstGeom prst="rect">
            <a:avLst/>
          </a:prstGeom>
          <a:noFill/>
        </p:spPr>
        <p:txBody>
          <a:bodyPr wrap="square" lIns="91440" tIns="45720" rIns="91440" bIns="45720" rtlCol="0" anchor="t">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a:ea typeface="+mn-ea"/>
                <a:cs typeface="+mn-cs"/>
              </a:rPr>
              <a:t>What is economic cost?</a:t>
            </a:r>
          </a:p>
          <a:p>
            <a:pPr marL="514350" marR="0" lvl="0" indent="-514350" algn="l" defTabSz="457200" rtl="0" eaLnBrk="1" fontAlgn="auto" latinLnBrk="0" hangingPunct="1">
              <a:lnSpc>
                <a:spcPct val="100000"/>
              </a:lnSpc>
              <a:spcBef>
                <a:spcPts val="0"/>
              </a:spcBef>
              <a:spcAft>
                <a:spcPts val="600"/>
              </a:spcAft>
              <a:buClrTx/>
              <a:buSzTx/>
              <a:buFont typeface="+mj-lt"/>
              <a:buAutoNum type="arabicPeriod"/>
              <a:tabLst/>
              <a:defRPr/>
            </a:pPr>
            <a:r>
              <a:rPr lang="en-US" sz="2800" dirty="0">
                <a:latin typeface="Arial" panose="020B0604020202020204"/>
              </a:rPr>
              <a:t>The amount of effort it will take to accomplish a task</a:t>
            </a:r>
            <a:endParaRPr lang="en-US" sz="2800" dirty="0">
              <a:latin typeface="Arial" panose="020B0604020202020204"/>
              <a:cs typeface="Arial"/>
            </a:endParaRPr>
          </a:p>
          <a:p>
            <a:pPr marL="514350" marR="0" lvl="0" indent="-51435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800" b="0" i="0" u="none" strike="noStrike" kern="1200" cap="none" spc="0" normalizeH="0" baseline="0" noProof="0" dirty="0">
                <a:ln>
                  <a:noFill/>
                </a:ln>
                <a:effectLst/>
                <a:uLnTx/>
                <a:uFillTx/>
                <a:latin typeface="Arial" panose="020B0604020202020204"/>
                <a:ea typeface="+mn-ea"/>
                <a:cs typeface="+mn-cs"/>
              </a:rPr>
              <a:t>The amount of time and money it will take to accomplish a task</a:t>
            </a:r>
            <a:endParaRPr lang="en-US" sz="2800" b="0" i="0" u="none" strike="noStrike" kern="1200" cap="none" spc="0" normalizeH="0" baseline="0" noProof="0" dirty="0">
              <a:ln>
                <a:noFill/>
              </a:ln>
              <a:effectLst/>
              <a:uLnTx/>
              <a:uFillTx/>
              <a:latin typeface="Arial" panose="020B0604020202020204"/>
              <a:cs typeface="Arial"/>
            </a:endParaRPr>
          </a:p>
          <a:p>
            <a:pPr marL="514350" indent="-514350">
              <a:spcAft>
                <a:spcPts val="600"/>
              </a:spcAft>
              <a:buFont typeface="+mj-lt"/>
              <a:buAutoNum type="arabicPeriod"/>
              <a:defRPr/>
            </a:pPr>
            <a:r>
              <a:rPr lang="en-US" sz="2800" dirty="0">
                <a:latin typeface="Arial" panose="020B0604020202020204"/>
              </a:rPr>
              <a:t>The changes that must occur in order to accomplish a task </a:t>
            </a:r>
            <a:endParaRPr lang="en-US" sz="2800" dirty="0">
              <a:latin typeface="Arial" panose="020B0604020202020204"/>
              <a:cs typeface="Arial"/>
            </a:endParaRPr>
          </a:p>
          <a:p>
            <a:pPr marL="514350" marR="0" lvl="0" indent="-514350" algn="l" defTabSz="457200" rtl="0" eaLnBrk="1" fontAlgn="auto" latinLnBrk="0" hangingPunct="1">
              <a:lnSpc>
                <a:spcPct val="100000"/>
              </a:lnSpc>
              <a:spcBef>
                <a:spcPts val="0"/>
              </a:spcBef>
              <a:spcAft>
                <a:spcPts val="600"/>
              </a:spcAft>
              <a:buClrTx/>
              <a:buSzTx/>
              <a:buFont typeface="+mj-lt"/>
              <a:buAutoNum type="arabicPeriod"/>
              <a:tabLst/>
              <a:defRPr/>
            </a:pPr>
            <a:r>
              <a:rPr kumimoji="0" lang="en-US" sz="2800" b="0" i="0" u="none" strike="noStrike" kern="1200" cap="none" spc="0" normalizeH="0" baseline="0" noProof="0" dirty="0">
                <a:ln>
                  <a:noFill/>
                </a:ln>
                <a:effectLst/>
                <a:uLnTx/>
                <a:uFillTx/>
                <a:latin typeface="Arial" panose="020B0604020202020204"/>
                <a:ea typeface="+mn-ea"/>
                <a:cs typeface="+mn-cs"/>
              </a:rPr>
              <a:t>The resources it will take to accompli</a:t>
            </a:r>
            <a:r>
              <a:rPr lang="en-US" sz="2800" dirty="0">
                <a:latin typeface="Arial" panose="020B0604020202020204"/>
              </a:rPr>
              <a:t>sh a task</a:t>
            </a:r>
            <a:endParaRPr lang="en-US" sz="2800" b="0" i="0" u="none" strike="noStrike" kern="1200" cap="none" spc="0" normalizeH="0" baseline="0" noProof="0" dirty="0">
              <a:ln>
                <a:noFill/>
              </a:ln>
              <a:effectLst/>
              <a:uLnTx/>
              <a:uFillTx/>
              <a:latin typeface="Arial" panose="020B0604020202020204"/>
              <a:cs typeface="Arial"/>
            </a:endParaRPr>
          </a:p>
        </p:txBody>
      </p:sp>
      <p:sp>
        <p:nvSpPr>
          <p:cNvPr id="2" name="Title 1">
            <a:extLst>
              <a:ext uri="{FF2B5EF4-FFF2-40B4-BE49-F238E27FC236}">
                <a16:creationId xmlns:a16="http://schemas.microsoft.com/office/drawing/2014/main" id="{343BA358-4074-4C48-87E9-F19D282A9EAA}"/>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Check for Understanding</a:t>
            </a:r>
          </a:p>
        </p:txBody>
      </p:sp>
    </p:spTree>
    <p:extLst>
      <p:ext uri="{BB962C8B-B14F-4D97-AF65-F5344CB8AC3E}">
        <p14:creationId xmlns:p14="http://schemas.microsoft.com/office/powerpoint/2010/main" val="3510538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FFE084D-0AC3-492C-AF12-9557A070AA6C}"/>
              </a:ext>
            </a:extLst>
          </p:cNvPr>
          <p:cNvPicPr>
            <a:picLocks noGrp="1"/>
          </p:cNvPicPr>
          <p:nvPr>
            <p:ph type="pic" idx="1"/>
          </p:nvPr>
        </p:nvPicPr>
        <p:blipFill rotWithShape="1">
          <a:blip r:embed="rId3" cstate="screen">
            <a:extLst>
              <a:ext uri="{28A0092B-C50C-407E-A947-70E740481C1C}">
                <a14:useLocalDpi xmlns:a14="http://schemas.microsoft.com/office/drawing/2010/main"/>
              </a:ext>
            </a:extLst>
          </a:blip>
          <a:srcRect r="-1"/>
          <a:stretch/>
        </p:blipFill>
        <p:spPr bwMode="auto">
          <a:xfrm>
            <a:off x="4510355" y="0"/>
            <a:ext cx="7681645" cy="6858000"/>
          </a:xfrm>
          <a:prstGeom prst="rect">
            <a:avLst/>
          </a:prstGeom>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88B3B32A-892E-430F-89EC-B92475958D81}"/>
              </a:ext>
            </a:extLst>
          </p:cNvPr>
          <p:cNvSpPr>
            <a:spLocks noGrp="1"/>
          </p:cNvSpPr>
          <p:nvPr>
            <p:ph type="title"/>
          </p:nvPr>
        </p:nvSpPr>
        <p:spPr>
          <a:xfrm>
            <a:off x="565079" y="719191"/>
            <a:ext cx="4428161" cy="1726058"/>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rmAutofit/>
          </a:bodyPr>
          <a:lstStyle/>
          <a:p>
            <a:pPr algn="ctr"/>
            <a:r>
              <a:rPr lang="en-US" sz="4000" b="1"/>
              <a:t>Master Steward Gameboard</a:t>
            </a:r>
          </a:p>
        </p:txBody>
      </p:sp>
      <p:sp>
        <p:nvSpPr>
          <p:cNvPr id="4" name="Text Placeholder 3">
            <a:extLst>
              <a:ext uri="{FF2B5EF4-FFF2-40B4-BE49-F238E27FC236}">
                <a16:creationId xmlns:a16="http://schemas.microsoft.com/office/drawing/2014/main" id="{C8DBE0F6-39D5-425A-A4CE-D367E07C39EA}"/>
              </a:ext>
            </a:extLst>
          </p:cNvPr>
          <p:cNvSpPr>
            <a:spLocks noGrp="1"/>
          </p:cNvSpPr>
          <p:nvPr>
            <p:ph type="body" sz="half" idx="2"/>
          </p:nvPr>
        </p:nvSpPr>
        <p:spPr>
          <a:xfrm>
            <a:off x="565078" y="2697506"/>
            <a:ext cx="4428161" cy="2819716"/>
          </a:xfrm>
        </p:spPr>
        <p:txBody>
          <a:bodyPr vert="horz" lIns="91440" tIns="45720" rIns="91440" bIns="45720" rtlCol="0" anchor="t">
            <a:normAutofit/>
          </a:bodyPr>
          <a:lstStyle/>
          <a:p>
            <a:r>
              <a:rPr lang="en-US" sz="2800"/>
              <a:t>Apply your science knowledge and your problem-solving skills to earn points to move forward on the Master Stewards Board Game!</a:t>
            </a:r>
          </a:p>
          <a:p>
            <a:pPr indent="-228600">
              <a:buFont typeface="Arial" panose="020B0604020202020204" pitchFamily="34" charset="0"/>
              <a:buChar char="•"/>
            </a:pPr>
            <a:endParaRPr lang="en-US" sz="1700" dirty="0"/>
          </a:p>
        </p:txBody>
      </p:sp>
    </p:spTree>
    <p:extLst>
      <p:ext uri="{BB962C8B-B14F-4D97-AF65-F5344CB8AC3E}">
        <p14:creationId xmlns:p14="http://schemas.microsoft.com/office/powerpoint/2010/main" val="427252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7727384" y="4315146"/>
            <a:ext cx="4484994" cy="1647565"/>
          </a:xfrm>
        </p:spPr>
        <p:txBody>
          <a:bodyPr anchor="b">
            <a:normAutofit fontScale="90000"/>
          </a:bodyPr>
          <a:lstStyle/>
          <a:p>
            <a:r>
              <a:rPr lang="en-US" sz="4000" dirty="0">
                <a:solidFill>
                  <a:schemeClr val="accent3"/>
                </a:solidFill>
                <a:latin typeface="Arial" panose="020B0604020202020204" pitchFamily="34" charset="0"/>
                <a:cs typeface="Arial" panose="020B0604020202020204" pitchFamily="34" charset="0"/>
              </a:rPr>
              <a:t>What did we learn from today’s challenge?</a:t>
            </a:r>
          </a:p>
        </p:txBody>
      </p:sp>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30666" y="1134144"/>
            <a:ext cx="2501708" cy="2501708"/>
          </a:xfrm>
          <a:prstGeom prst="rect">
            <a:avLst/>
          </a:prstGeom>
        </p:spPr>
      </p:pic>
      <p:pic>
        <p:nvPicPr>
          <p:cNvPr id="4" name="Picture 3" descr="A child feeding a cow through a fence&#10;&#10;Description automatically generated">
            <a:extLst>
              <a:ext uri="{FF2B5EF4-FFF2-40B4-BE49-F238E27FC236}">
                <a16:creationId xmlns:a16="http://schemas.microsoft.com/office/drawing/2014/main" id="{EDC11823-8B75-4E6D-B707-E131AF8275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790" y="237674"/>
            <a:ext cx="7857677" cy="52384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7766644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dirty="0"/>
          </a:p>
        </p:txBody>
      </p:sp>
      <p:sp>
        <p:nvSpPr>
          <p:cNvPr id="6" name="Flowchart: Delay 5">
            <a:extLst>
              <a:ext uri="{FF2B5EF4-FFF2-40B4-BE49-F238E27FC236}">
                <a16:creationId xmlns:a16="http://schemas.microsoft.com/office/drawing/2014/main" id="{378BEF75-0A91-4279-BA16-AD9A7ABEA20D}"/>
              </a:ext>
            </a:extLst>
          </p:cNvPr>
          <p:cNvSpPr/>
          <p:nvPr/>
        </p:nvSpPr>
        <p:spPr>
          <a:xfrm>
            <a:off x="-106879" y="-4763"/>
            <a:ext cx="4601817" cy="6858000"/>
          </a:xfrm>
          <a:prstGeom prst="flowChartDela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FC1C850-2918-4EF0-83C0-85953D651695}"/>
              </a:ext>
            </a:extLst>
          </p:cNvPr>
          <p:cNvSpPr txBox="1"/>
          <p:nvPr/>
        </p:nvSpPr>
        <p:spPr>
          <a:xfrm>
            <a:off x="318052" y="1204802"/>
            <a:ext cx="3588026" cy="2123658"/>
          </a:xfrm>
          <a:prstGeom prst="rect">
            <a:avLst/>
          </a:prstGeom>
          <a:noFill/>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Highlights from our last lesson</a:t>
            </a:r>
          </a:p>
        </p:txBody>
      </p:sp>
      <p:sp>
        <p:nvSpPr>
          <p:cNvPr id="5" name="TextBox 4">
            <a:extLst>
              <a:ext uri="{FF2B5EF4-FFF2-40B4-BE49-F238E27FC236}">
                <a16:creationId xmlns:a16="http://schemas.microsoft.com/office/drawing/2014/main" id="{F443FEF5-C442-43C0-8159-94EF5C585575}"/>
              </a:ext>
            </a:extLst>
          </p:cNvPr>
          <p:cNvSpPr txBox="1"/>
          <p:nvPr/>
        </p:nvSpPr>
        <p:spPr>
          <a:xfrm>
            <a:off x="238539" y="3902911"/>
            <a:ext cx="3478698" cy="1661993"/>
          </a:xfrm>
          <a:prstGeom prst="rect">
            <a:avLst/>
          </a:prstGeom>
          <a:noFill/>
        </p:spPr>
        <p:txBody>
          <a:bodyPr wrap="square" rtlCol="0">
            <a:spAutoFit/>
          </a:bodyPr>
          <a:lstStyle/>
          <a:p>
            <a:r>
              <a:rPr lang="en-US" sz="2800" dirty="0">
                <a:solidFill>
                  <a:schemeClr val="accent2"/>
                </a:solidFill>
                <a:latin typeface="Arial" panose="020B0604020202020204" pitchFamily="34" charset="0"/>
                <a:cs typeface="Arial" panose="020B0604020202020204" pitchFamily="34" charset="0"/>
              </a:rPr>
              <a:t>What did you learn from yesterday’s challenge?</a:t>
            </a:r>
          </a:p>
          <a:p>
            <a:endParaRPr lang="en-US" dirty="0"/>
          </a:p>
        </p:txBody>
      </p:sp>
      <p:sp>
        <p:nvSpPr>
          <p:cNvPr id="10" name="TextBox 9">
            <a:extLst>
              <a:ext uri="{FF2B5EF4-FFF2-40B4-BE49-F238E27FC236}">
                <a16:creationId xmlns:a16="http://schemas.microsoft.com/office/drawing/2014/main" id="{850E43AA-51D8-4DB5-AB95-F7230374C034}"/>
              </a:ext>
            </a:extLst>
          </p:cNvPr>
          <p:cNvSpPr txBox="1"/>
          <p:nvPr/>
        </p:nvSpPr>
        <p:spPr>
          <a:xfrm>
            <a:off x="4776907" y="291111"/>
            <a:ext cx="6864380" cy="1938992"/>
          </a:xfrm>
          <a:prstGeom prst="rect">
            <a:avLst/>
          </a:prstGeom>
          <a:noFill/>
        </p:spPr>
        <p:txBody>
          <a:bodyPr wrap="none" lIns="91440" tIns="45720" rIns="91440" bIns="45720" rtlCol="0" anchor="t">
            <a:spAutoFit/>
          </a:bodyPr>
          <a:lstStyle/>
          <a:p>
            <a:r>
              <a:rPr lang="en-US" sz="2400" b="1" dirty="0"/>
              <a:t>Think back on:</a:t>
            </a:r>
          </a:p>
          <a:p>
            <a:pPr marL="342900" indent="-342900">
              <a:buFont typeface="Arial" panose="020B0604020202020204" pitchFamily="34" charset="0"/>
              <a:buChar char="•"/>
            </a:pPr>
            <a:r>
              <a:rPr lang="en-US" sz="2400" dirty="0"/>
              <a:t>Introducing new organisms into an ecosystem</a:t>
            </a:r>
            <a:endParaRPr lang="en-US" sz="2400" dirty="0">
              <a:cs typeface="Arial"/>
            </a:endParaRPr>
          </a:p>
          <a:p>
            <a:endParaRPr lang="en-US" sz="2400"/>
          </a:p>
          <a:p>
            <a:pPr marL="342900" indent="-342900">
              <a:buFont typeface="Arial" panose="020B0604020202020204" pitchFamily="34" charset="0"/>
              <a:buChar char="•"/>
            </a:pPr>
            <a:r>
              <a:rPr lang="en-US" sz="2400" dirty="0"/>
              <a:t>The effect those organisms can have</a:t>
            </a:r>
          </a:p>
          <a:p>
            <a:endParaRPr lang="en-US" sz="2400" b="1"/>
          </a:p>
        </p:txBody>
      </p:sp>
      <p:pic>
        <p:nvPicPr>
          <p:cNvPr id="1026" name="Picture 2">
            <a:extLst>
              <a:ext uri="{FF2B5EF4-FFF2-40B4-BE49-F238E27FC236}">
                <a16:creationId xmlns:a16="http://schemas.microsoft.com/office/drawing/2014/main" id="{72EFC65B-C59C-42A1-852D-430F2FADDB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16674" y="2266630"/>
            <a:ext cx="6507487" cy="3782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4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p:txBody>
          <a:bodyPr vert="horz" lIns="91440" tIns="45720" rIns="91440" bIns="45720" rtlCol="0" anchor="t">
            <a:normAutofit fontScale="85000" lnSpcReduction="20000"/>
          </a:bodyPr>
          <a:lstStyle/>
          <a:p>
            <a:pPr>
              <a:spcAft>
                <a:spcPts val="600"/>
              </a:spcAft>
            </a:pPr>
            <a:r>
              <a:rPr lang="en-US" b="1" dirty="0">
                <a:solidFill>
                  <a:srgbClr val="000000"/>
                </a:solidFill>
              </a:rPr>
              <a:t>Cost-benefit analysis - </a:t>
            </a:r>
            <a:r>
              <a:rPr lang="en-US" dirty="0">
                <a:solidFill>
                  <a:srgbClr val="000000"/>
                </a:solidFill>
              </a:rPr>
              <a:t>a</a:t>
            </a:r>
            <a:r>
              <a:rPr lang="en-US" b="1" dirty="0">
                <a:solidFill>
                  <a:srgbClr val="000000"/>
                </a:solidFill>
              </a:rPr>
              <a:t> </a:t>
            </a:r>
            <a:r>
              <a:rPr lang="en-US" dirty="0">
                <a:solidFill>
                  <a:srgbClr val="000000"/>
                </a:solidFill>
              </a:rPr>
              <a:t>type of thinking in which you carefully consider what will be needed(cost) and what you will gain (benefit) if a certain action is present</a:t>
            </a:r>
          </a:p>
          <a:p>
            <a:pPr>
              <a:spcAft>
                <a:spcPts val="600"/>
              </a:spcAft>
            </a:pPr>
            <a:endParaRPr lang="en-US" dirty="0">
              <a:solidFill>
                <a:srgbClr val="000000"/>
              </a:solidFill>
            </a:endParaRPr>
          </a:p>
          <a:p>
            <a:pPr>
              <a:spcAft>
                <a:spcPts val="600"/>
              </a:spcAft>
            </a:pPr>
            <a:r>
              <a:rPr lang="en-US" b="1" dirty="0">
                <a:solidFill>
                  <a:srgbClr val="000000"/>
                </a:solidFill>
              </a:rPr>
              <a:t>Culture -</a:t>
            </a:r>
            <a:r>
              <a:rPr lang="en-US" dirty="0">
                <a:solidFill>
                  <a:srgbClr val="000000"/>
                </a:solidFill>
              </a:rPr>
              <a:t> a way of thinking, behaving, or working that exists in a place or organization</a:t>
            </a:r>
            <a:endParaRPr lang="en-US" dirty="0">
              <a:solidFill>
                <a:srgbClr val="000000"/>
              </a:solidFill>
              <a:cs typeface="Arial"/>
            </a:endParaRPr>
          </a:p>
          <a:p>
            <a:pPr>
              <a:spcAft>
                <a:spcPts val="600"/>
              </a:spcAft>
            </a:pPr>
            <a:endParaRPr lang="en-US" dirty="0">
              <a:solidFill>
                <a:srgbClr val="000000"/>
              </a:solidFill>
            </a:endParaRPr>
          </a:p>
          <a:p>
            <a:pPr>
              <a:spcAft>
                <a:spcPts val="600"/>
              </a:spcAft>
            </a:pPr>
            <a:r>
              <a:rPr lang="en-US" b="1" dirty="0">
                <a:solidFill>
                  <a:srgbClr val="000000"/>
                </a:solidFill>
              </a:rPr>
              <a:t>Economic cost - </a:t>
            </a:r>
            <a:r>
              <a:rPr lang="en-US" dirty="0">
                <a:solidFill>
                  <a:srgbClr val="000000"/>
                </a:solidFill>
              </a:rPr>
              <a:t>the</a:t>
            </a:r>
            <a:r>
              <a:rPr lang="en-US" b="1" dirty="0">
                <a:solidFill>
                  <a:srgbClr val="000000"/>
                </a:solidFill>
              </a:rPr>
              <a:t> </a:t>
            </a:r>
            <a:r>
              <a:rPr lang="en-US" dirty="0">
                <a:solidFill>
                  <a:srgbClr val="000000"/>
                </a:solidFill>
              </a:rPr>
              <a:t>time, money, and resources required for a task or job</a:t>
            </a:r>
            <a:endParaRPr lang="en-US" dirty="0">
              <a:solidFill>
                <a:srgbClr val="000000"/>
              </a:solidFill>
              <a:cs typeface="Arial"/>
            </a:endParaRPr>
          </a:p>
          <a:p>
            <a:endParaRPr lang="en-US" dirty="0"/>
          </a:p>
        </p:txBody>
      </p:sp>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dirty="0"/>
          </a:p>
        </p:txBody>
      </p:sp>
      <p:sp>
        <p:nvSpPr>
          <p:cNvPr id="6" name="Flowchart: Delay 5">
            <a:extLst>
              <a:ext uri="{FF2B5EF4-FFF2-40B4-BE49-F238E27FC236}">
                <a16:creationId xmlns:a16="http://schemas.microsoft.com/office/drawing/2014/main" id="{378BEF75-0A91-4279-BA16-AD9A7ABEA20D}"/>
              </a:ext>
            </a:extLst>
          </p:cNvPr>
          <p:cNvSpPr/>
          <p:nvPr/>
        </p:nvSpPr>
        <p:spPr>
          <a:xfrm>
            <a:off x="-106879" y="-4763"/>
            <a:ext cx="4601817" cy="68580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FC1C850-2918-4EF0-83C0-85953D651695}"/>
              </a:ext>
            </a:extLst>
          </p:cNvPr>
          <p:cNvSpPr txBox="1"/>
          <p:nvPr/>
        </p:nvSpPr>
        <p:spPr>
          <a:xfrm>
            <a:off x="139148" y="2704452"/>
            <a:ext cx="3588026" cy="923330"/>
          </a:xfrm>
          <a:prstGeom prst="rect">
            <a:avLst/>
          </a:prstGeom>
          <a:noFill/>
        </p:spPr>
        <p:txBody>
          <a:bodyPr wrap="square" rtlCol="0">
            <a:spAutoFit/>
          </a:bodyPr>
          <a:lstStyle/>
          <a:p>
            <a:r>
              <a:rPr lang="en-US" sz="5400" dirty="0">
                <a:solidFill>
                  <a:schemeClr val="bg1"/>
                </a:solidFill>
                <a:latin typeface="Arial" panose="020B0604020202020204" pitchFamily="34" charset="0"/>
                <a:cs typeface="Arial" panose="020B0604020202020204" pitchFamily="34" charset="0"/>
              </a:rPr>
              <a:t>Vocabulary</a:t>
            </a:r>
          </a:p>
        </p:txBody>
      </p:sp>
    </p:spTree>
    <p:extLst>
      <p:ext uri="{BB962C8B-B14F-4D97-AF65-F5344CB8AC3E}">
        <p14:creationId xmlns:p14="http://schemas.microsoft.com/office/powerpoint/2010/main" val="202392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7E6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646744" y="640080"/>
            <a:ext cx="4173905" cy="5577818"/>
          </a:xfrm>
        </p:spPr>
        <p:txBody>
          <a:bodyPr vert="horz" lIns="91440" tIns="45720" rIns="91440" bIns="45720" rtlCol="0" anchor="ctr">
            <a:normAutofit/>
          </a:bodyPr>
          <a:lstStyle/>
          <a:p>
            <a:pPr algn="r"/>
            <a:r>
              <a:rPr lang="en-US" sz="3800" kern="1200" dirty="0">
                <a:solidFill>
                  <a:srgbClr val="FFFFFF"/>
                </a:solidFill>
                <a:latin typeface="+mj-lt"/>
                <a:ea typeface="+mj-ea"/>
                <a:cs typeface="+mj-cs"/>
              </a:rPr>
              <a:t>Definition of a steward:</a:t>
            </a:r>
            <a:br>
              <a:rPr lang="en-US" sz="3800" kern="1200" dirty="0">
                <a:solidFill>
                  <a:srgbClr val="FFFFFF"/>
                </a:solidFill>
                <a:latin typeface="+mj-lt"/>
                <a:ea typeface="+mj-ea"/>
                <a:cs typeface="+mj-cs"/>
              </a:rPr>
            </a:br>
            <a:r>
              <a:rPr lang="en-US" sz="3800" kern="1200" dirty="0">
                <a:solidFill>
                  <a:srgbClr val="FFFFFF"/>
                </a:solidFill>
                <a:latin typeface="+mj-lt"/>
                <a:ea typeface="+mj-ea"/>
                <a:cs typeface="+mj-cs"/>
              </a:rPr>
              <a:t>an individual who manages areas or resources.  A person does this by looking after or caring for someone or something.</a:t>
            </a:r>
          </a:p>
        </p:txBody>
      </p:sp>
      <p:cxnSp>
        <p:nvCxnSpPr>
          <p:cNvPr id="19" name="Straight Connector 18">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9" name="Content Placeholder 6" descr="Table&#10;&#10;Description automatically generated">
            <a:extLst>
              <a:ext uri="{FF2B5EF4-FFF2-40B4-BE49-F238E27FC236}">
                <a16:creationId xmlns:a16="http://schemas.microsoft.com/office/drawing/2014/main" id="{0E8F77EE-FB2E-4393-B257-8FA58DF9EF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5292" y="640080"/>
            <a:ext cx="5473746" cy="5656493"/>
          </a:xfrm>
          <a:prstGeom prst="rect">
            <a:avLst/>
          </a:prstGeom>
        </p:spPr>
      </p:pic>
    </p:spTree>
    <p:extLst>
      <p:ext uri="{BB962C8B-B14F-4D97-AF65-F5344CB8AC3E}">
        <p14:creationId xmlns:p14="http://schemas.microsoft.com/office/powerpoint/2010/main" val="174901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9" name="Picture 1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Vocabulary Introduction</a:t>
            </a:r>
          </a:p>
        </p:txBody>
      </p:sp>
    </p:spTree>
    <p:extLst>
      <p:ext uri="{BB962C8B-B14F-4D97-AF65-F5344CB8AC3E}">
        <p14:creationId xmlns:p14="http://schemas.microsoft.com/office/powerpoint/2010/main" val="230904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079A2A45-E1CC-46A9-8870-E9A72038E87F}"/>
              </a:ext>
            </a:extLst>
          </p:cNvPr>
          <p:cNvPicPr>
            <a:picLocks noChangeAspect="1"/>
          </p:cNvPicPr>
          <p:nvPr/>
        </p:nvPicPr>
        <p:blipFill rotWithShape="1">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0" y="10"/>
            <a:ext cx="12191980" cy="6857990"/>
          </a:xfrm>
          <a:prstGeom prst="rect">
            <a:avLst/>
          </a:prstGeom>
        </p:spPr>
      </p:pic>
      <p:sp>
        <p:nvSpPr>
          <p:cNvPr id="2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3">
            <a:extLst>
              <a:ext uri="{FF2B5EF4-FFF2-40B4-BE49-F238E27FC236}">
                <a16:creationId xmlns:a16="http://schemas.microsoft.com/office/drawing/2014/main" id="{7F7540FE-438B-427D-A602-4C667738DB14}"/>
              </a:ext>
            </a:extLst>
          </p:cNvPr>
          <p:cNvSpPr>
            <a:spLocks noGrp="1"/>
          </p:cNvSpPr>
          <p:nvPr>
            <p:ph type="title"/>
          </p:nvPr>
        </p:nvSpPr>
        <p:spPr>
          <a:xfrm>
            <a:off x="7726166" y="3447510"/>
            <a:ext cx="4274050" cy="2240591"/>
          </a:xfrm>
        </p:spPr>
        <p:txBody>
          <a:bodyPr vert="horz" lIns="91440" tIns="45720" rIns="91440" bIns="45720" rtlCol="0" anchor="b">
            <a:normAutofit fontScale="90000"/>
          </a:bodyPr>
          <a:lstStyle/>
          <a:p>
            <a:pPr algn="ctr"/>
            <a:r>
              <a:rPr lang="en-US" sz="3600" b="1" dirty="0">
                <a:latin typeface="+mn-lt"/>
              </a:rPr>
              <a:t>Economic Cost</a:t>
            </a:r>
            <a:br>
              <a:rPr lang="en-US" sz="3200" dirty="0">
                <a:latin typeface="+mn-lt"/>
              </a:rPr>
            </a:br>
            <a:r>
              <a:rPr lang="en-US" sz="2700" b="1" dirty="0">
                <a:latin typeface="+mn-lt"/>
              </a:rPr>
              <a:t>time, money, and resources required for a task or job.</a:t>
            </a:r>
            <a:br>
              <a:rPr lang="en-US" sz="2500" dirty="0"/>
            </a:br>
            <a:br>
              <a:rPr lang="en-US" sz="2500" dirty="0"/>
            </a:br>
            <a:endParaRPr lang="en-US" sz="2500" dirty="0"/>
          </a:p>
        </p:txBody>
      </p:sp>
      <p:cxnSp>
        <p:nvCxnSpPr>
          <p:cNvPr id="23" name="Straight Connector 2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9E9D731-5466-4E5E-BF52-73F454C53BDE}"/>
              </a:ext>
            </a:extLst>
          </p:cNvPr>
          <p:cNvSpPr txBox="1"/>
          <p:nvPr/>
        </p:nvSpPr>
        <p:spPr>
          <a:xfrm>
            <a:off x="0" y="6657935"/>
            <a:ext cx="2416046" cy="200055"/>
          </a:xfrm>
          <a:prstGeom prst="rect">
            <a:avLst/>
          </a:prstGeom>
          <a:noFill/>
        </p:spPr>
        <p:txBody>
          <a:bodyPr wrap="none" rtlCol="0">
            <a:spAutoFit/>
          </a:bodyPr>
          <a:lstStyle/>
          <a:p>
            <a:pPr algn="r">
              <a:spcAft>
                <a:spcPts val="600"/>
              </a:spcAft>
            </a:pPr>
            <a:r>
              <a:rPr lang="en-US" sz="700">
                <a:solidFill>
                  <a:srgbClr val="FFFFFF"/>
                </a:solidFill>
                <a:hlinkClick r:id="rId4" tooltip="https://www.flickr.com/photos/95051110@N07/2864679121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870683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in a garden&#10;&#10;Description automatically generated">
            <a:extLst>
              <a:ext uri="{FF2B5EF4-FFF2-40B4-BE49-F238E27FC236}">
                <a16:creationId xmlns:a16="http://schemas.microsoft.com/office/drawing/2014/main" id="{76D9AAC9-8CA0-4AEE-B249-BEE5C56DFDE9}"/>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8022021" y="3231931"/>
            <a:ext cx="3852041" cy="1834056"/>
          </a:xfrm>
        </p:spPr>
        <p:txBody>
          <a:bodyPr vert="horz" lIns="91440" tIns="45720" rIns="91440" bIns="45720" rtlCol="0" anchor="b">
            <a:normAutofit fontScale="90000"/>
          </a:bodyPr>
          <a:lstStyle/>
          <a:p>
            <a:pPr algn="ctr"/>
            <a:r>
              <a:rPr lang="en-US" sz="3200" b="1" dirty="0"/>
              <a:t>Culture</a:t>
            </a:r>
            <a:br>
              <a:rPr lang="en-US" sz="2500" dirty="0"/>
            </a:br>
            <a:r>
              <a:rPr lang="en-US" sz="2700" b="1" dirty="0"/>
              <a:t> way of thinking, behaving, or working that exists in a place or organization. </a:t>
            </a:r>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E6520E8-2F31-4855-AEFB-DA3995F02DE8}"/>
              </a:ext>
            </a:extLst>
          </p:cNvPr>
          <p:cNvSpPr txBox="1"/>
          <p:nvPr/>
        </p:nvSpPr>
        <p:spPr>
          <a:xfrm>
            <a:off x="0" y="6577263"/>
            <a:ext cx="2416046" cy="200055"/>
          </a:xfrm>
          <a:prstGeom prst="rect">
            <a:avLst/>
          </a:prstGeom>
          <a:noFill/>
        </p:spPr>
        <p:txBody>
          <a:bodyPr wrap="none" rtlCol="0">
            <a:spAutoFit/>
          </a:bodyPr>
          <a:lstStyle/>
          <a:p>
            <a:pPr algn="r">
              <a:spcAft>
                <a:spcPts val="600"/>
              </a:spcAft>
            </a:pPr>
            <a:r>
              <a:rPr lang="en-US" sz="700">
                <a:solidFill>
                  <a:srgbClr val="FFFFFF"/>
                </a:solidFill>
                <a:hlinkClick r:id="rId4" tooltip="https://hilo.hawaii.edu/news/stories/2017/09/15/uh-hilo-students-practice-sustainable-agricultur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2138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6413111" y="640081"/>
            <a:ext cx="5138808" cy="3592768"/>
          </a:xfrm>
          <a:noFill/>
        </p:spPr>
        <p:txBody>
          <a:bodyPr vert="horz" lIns="91440" tIns="45720" rIns="91440" bIns="45720" rtlCol="0" anchor="b">
            <a:normAutofit fontScale="90000"/>
          </a:bodyPr>
          <a:lstStyle/>
          <a:p>
            <a:pPr algn="ctr"/>
            <a:r>
              <a:rPr lang="en-US" sz="4200" dirty="0">
                <a:solidFill>
                  <a:srgbClr val="0070C0"/>
                </a:solidFill>
                <a:hlinkClick r:id="rId3">
                  <a:extLst>
                    <a:ext uri="{A12FA001-AC4F-418D-AE19-62706E023703}">
                      <ahyp:hlinkClr xmlns:ahyp="http://schemas.microsoft.com/office/drawing/2018/hyperlinkcolor" val="tx"/>
                    </a:ext>
                  </a:extLst>
                </a:hlinkClick>
              </a:rPr>
              <a:t>4 Lenses- 4 Corners</a:t>
            </a:r>
            <a:r>
              <a:rPr lang="en-US" sz="4200" dirty="0"/>
              <a:t>:</a:t>
            </a:r>
            <a:br>
              <a:rPr lang="en-US" sz="4200" dirty="0"/>
            </a:br>
            <a:br>
              <a:rPr lang="en-US" sz="4200" dirty="0"/>
            </a:br>
            <a:br>
              <a:rPr lang="en-US" sz="4200" dirty="0"/>
            </a:br>
            <a:r>
              <a:rPr lang="en-US" sz="4200" dirty="0"/>
              <a:t>You have been given a card to use in this activity.</a:t>
            </a:r>
          </a:p>
        </p:txBody>
      </p:sp>
      <p:sp>
        <p:nvSpPr>
          <p:cNvPr id="17" name="Rectangle 16">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107584" cy="6858000"/>
          </a:xfrm>
          <a:prstGeom prst="rect">
            <a:avLst/>
          </a:prstGeom>
          <a:solidFill>
            <a:srgbClr val="755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able, calendar&#10;&#10;Description automatically generated">
            <a:extLst>
              <a:ext uri="{FF2B5EF4-FFF2-40B4-BE49-F238E27FC236}">
                <a16:creationId xmlns:a16="http://schemas.microsoft.com/office/drawing/2014/main" id="{358CC2AC-41CD-4467-A65B-006FB5D583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1976" y="921400"/>
            <a:ext cx="3890684" cy="5015200"/>
          </a:xfrm>
          <a:prstGeom prst="rect">
            <a:avLst/>
          </a:prstGeom>
          <a:effectLst/>
        </p:spPr>
      </p:pic>
    </p:spTree>
    <p:extLst>
      <p:ext uri="{BB962C8B-B14F-4D97-AF65-F5344CB8AC3E}">
        <p14:creationId xmlns:p14="http://schemas.microsoft.com/office/powerpoint/2010/main" val="3018904135"/>
      </p:ext>
    </p:extLst>
  </p:cSld>
  <p:clrMapOvr>
    <a:masterClrMapping/>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BBD2D4"/>
      </a:lt2>
      <a:accent1>
        <a:srgbClr val="009293"/>
      </a:accent1>
      <a:accent2>
        <a:srgbClr val="FFC425"/>
      </a:accent2>
      <a:accent3>
        <a:srgbClr val="492F24"/>
      </a:accent3>
      <a:accent4>
        <a:srgbClr val="AAB7BC"/>
      </a:accent4>
      <a:accent5>
        <a:srgbClr val="00595F"/>
      </a:accent5>
      <a:accent6>
        <a:srgbClr val="FFE18B"/>
      </a:accent6>
      <a:hlink>
        <a:srgbClr val="AF765D"/>
      </a:hlink>
      <a:folHlink>
        <a:srgbClr val="D0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WAIC Colors">
      <a:dk1>
        <a:sysClr val="windowText" lastClr="000000"/>
      </a:dk1>
      <a:lt1>
        <a:sysClr val="window" lastClr="FFFFFF"/>
      </a:lt1>
      <a:dk2>
        <a:srgbClr val="00595F"/>
      </a:dk2>
      <a:lt2>
        <a:srgbClr val="BBD2D4"/>
      </a:lt2>
      <a:accent1>
        <a:srgbClr val="009293"/>
      </a:accent1>
      <a:accent2>
        <a:srgbClr val="FFC425"/>
      </a:accent2>
      <a:accent3>
        <a:srgbClr val="492F24"/>
      </a:accent3>
      <a:accent4>
        <a:srgbClr val="AAB7BC"/>
      </a:accent4>
      <a:accent5>
        <a:srgbClr val="00595F"/>
      </a:accent5>
      <a:accent6>
        <a:srgbClr val="FFE18B"/>
      </a:accent6>
      <a:hlink>
        <a:srgbClr val="AF765D"/>
      </a:hlink>
      <a:folHlink>
        <a:srgbClr val="D0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3" ma:contentTypeDescription="Create a new document." ma:contentTypeScope="" ma:versionID="82c6740c95fab6de8fdbca053fdfdcae">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2a066fccab5e31ad1e1eeda4f0653f8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DB8BEE-B5A5-4952-BE8C-A466A7E6629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7441644-A767-4F70-A64D-9C83DC09D2E9}"/>
</file>

<file path=customXml/itemProps3.xml><?xml version="1.0" encoding="utf-8"?>
<ds:datastoreItem xmlns:ds="http://schemas.openxmlformats.org/officeDocument/2006/customXml" ds:itemID="{7F74175D-F474-4775-BB9E-A79AE2F82F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1154</Words>
  <Application>Microsoft Office PowerPoint</Application>
  <PresentationFormat>Widescreen</PresentationFormat>
  <Paragraphs>130</Paragraphs>
  <Slides>27</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Bree Rg</vt:lpstr>
      <vt:lpstr>Calibri</vt:lpstr>
      <vt:lpstr>Office Theme</vt:lpstr>
      <vt:lpstr>1_Office Theme</vt:lpstr>
      <vt:lpstr>Agriculture</vt:lpstr>
      <vt:lpstr>Today’s Challenge</vt:lpstr>
      <vt:lpstr>PowerPoint Presentation</vt:lpstr>
      <vt:lpstr>PowerPoint Presentation</vt:lpstr>
      <vt:lpstr>Definition of a steward: an individual who manages areas or resources.  A person does this by looking after or caring for someone or something.</vt:lpstr>
      <vt:lpstr>Vocabulary Introduction</vt:lpstr>
      <vt:lpstr>Economic Cost time, money, and resources required for a task or job.  </vt:lpstr>
      <vt:lpstr>Culture  way of thinking, behaving, or working that exists in a place or organization. </vt:lpstr>
      <vt:lpstr>4 Lenses- 4 Corners:   You have been given a card to use in this activity.</vt:lpstr>
      <vt:lpstr>Activity Directions</vt:lpstr>
      <vt:lpstr>Economic Cost </vt:lpstr>
      <vt:lpstr>Economic Benefit</vt:lpstr>
      <vt:lpstr>Cultural Benefit</vt:lpstr>
      <vt:lpstr>Cultural Costs</vt:lpstr>
      <vt:lpstr>PowerPoint Presentation</vt:lpstr>
      <vt:lpstr>PowerPoint Presentation</vt:lpstr>
      <vt:lpstr>Inheritance: The process of being given property or possessions from another     </vt:lpstr>
      <vt:lpstr>Ranch Inheritance Scenario</vt:lpstr>
      <vt:lpstr>Discussions  Decision Making   Choices/Criteria </vt:lpstr>
      <vt:lpstr>Discussions  Decision Making   Choices/Criteria</vt:lpstr>
      <vt:lpstr>Discussions  Decision Making   Choices/Criteria</vt:lpstr>
      <vt:lpstr>Discussions  Decision Making   Choices/Criteria</vt:lpstr>
      <vt:lpstr>Discussion</vt:lpstr>
      <vt:lpstr>Decision making </vt:lpstr>
      <vt:lpstr>Check for Understanding</vt:lpstr>
      <vt:lpstr>Master Steward Gameboard</vt:lpstr>
      <vt:lpstr>What did we learn from today’s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dc:title>
  <dc:creator>Stephanie Russell</dc:creator>
  <cp:lastModifiedBy>Stephanie Russell</cp:lastModifiedBy>
  <cp:revision>85</cp:revision>
  <dcterms:created xsi:type="dcterms:W3CDTF">2020-11-03T22:50:37Z</dcterms:created>
  <dcterms:modified xsi:type="dcterms:W3CDTF">2021-07-22T20:21:31Z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