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7"/>
  </p:notesMasterIdLst>
  <p:sldIdLst>
    <p:sldId id="266" r:id="rId6"/>
    <p:sldId id="267" r:id="rId7"/>
    <p:sldId id="268" r:id="rId8"/>
    <p:sldId id="260" r:id="rId9"/>
    <p:sldId id="271" r:id="rId10"/>
    <p:sldId id="272" r:id="rId11"/>
    <p:sldId id="263" r:id="rId12"/>
    <p:sldId id="264" r:id="rId13"/>
    <p:sldId id="269" r:id="rId14"/>
    <p:sldId id="274"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AA8E7-498E-4D74-BB56-66117EF533EE}" v="1" dt="2021-07-22T20:22:19.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83" autoAdjust="0"/>
  </p:normalViewPr>
  <p:slideViewPr>
    <p:cSldViewPr snapToGrid="0">
      <p:cViewPr varScale="1">
        <p:scale>
          <a:sx n="101" d="100"/>
          <a:sy n="101" d="100"/>
        </p:scale>
        <p:origin x="9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13FB41FD-1935-4204-BE3E-DD898B415270}"/>
    <pc:docChg chg="modSld">
      <pc:chgData name="Stephanie Russell" userId="f71637d8-1f63-4a52-8dcf-c8b5f3a85ec9" providerId="ADAL" clId="{13FB41FD-1935-4204-BE3E-DD898B415270}" dt="2021-02-24T22:13:06.609" v="0"/>
      <pc:docMkLst>
        <pc:docMk/>
      </pc:docMkLst>
      <pc:sldChg chg="modSp">
        <pc:chgData name="Stephanie Russell" userId="f71637d8-1f63-4a52-8dcf-c8b5f3a85ec9" providerId="ADAL" clId="{13FB41FD-1935-4204-BE3E-DD898B415270}" dt="2021-02-24T22:13:06.609" v="0"/>
        <pc:sldMkLst>
          <pc:docMk/>
          <pc:sldMk cId="1472500707" sldId="275"/>
        </pc:sldMkLst>
        <pc:spChg chg="mod">
          <ac:chgData name="Stephanie Russell" userId="f71637d8-1f63-4a52-8dcf-c8b5f3a85ec9" providerId="ADAL" clId="{13FB41FD-1935-4204-BE3E-DD898B415270}" dt="2021-02-24T22:13:06.609" v="0"/>
          <ac:spMkLst>
            <pc:docMk/>
            <pc:sldMk cId="1472500707" sldId="275"/>
            <ac:spMk id="30" creationId="{01548F5F-A308-4DA8-8F2E-7881516B4660}"/>
          </ac:spMkLst>
        </pc:spChg>
      </pc:sldChg>
    </pc:docChg>
  </pc:docChgLst>
  <pc:docChgLst>
    <pc:chgData name="Kay Mobley" userId="S::kmobley_acsd1.org#ext#@wyaitc.onmicrosoft.com::2bc411c9-e0b0-42ef-ad9e-fadd51b693a5" providerId="AD" clId="Web-{A297EAC7-5F1A-552B-16F7-EA7FCC906F1E}"/>
    <pc:docChg chg="modSld">
      <pc:chgData name="Kay Mobley" userId="S::kmobley_acsd1.org#ext#@wyaitc.onmicrosoft.com::2bc411c9-e0b0-42ef-ad9e-fadd51b693a5" providerId="AD" clId="Web-{A297EAC7-5F1A-552B-16F7-EA7FCC906F1E}" dt="2020-11-05T01:50:18.366" v="11" actId="20577"/>
      <pc:docMkLst>
        <pc:docMk/>
      </pc:docMkLst>
      <pc:sldChg chg="modSp">
        <pc:chgData name="Kay Mobley" userId="S::kmobley_acsd1.org#ext#@wyaitc.onmicrosoft.com::2bc411c9-e0b0-42ef-ad9e-fadd51b693a5" providerId="AD" clId="Web-{A297EAC7-5F1A-552B-16F7-EA7FCC906F1E}" dt="2020-11-05T01:43:29.928" v="2" actId="20577"/>
        <pc:sldMkLst>
          <pc:docMk/>
          <pc:sldMk cId="480402097" sldId="266"/>
        </pc:sldMkLst>
        <pc:spChg chg="mod">
          <ac:chgData name="Kay Mobley" userId="S::kmobley_acsd1.org#ext#@wyaitc.onmicrosoft.com::2bc411c9-e0b0-42ef-ad9e-fadd51b693a5" providerId="AD" clId="Web-{A297EAC7-5F1A-552B-16F7-EA7FCC906F1E}" dt="2020-11-05T01:43:29.928" v="2" actId="20577"/>
          <ac:spMkLst>
            <pc:docMk/>
            <pc:sldMk cId="480402097" sldId="266"/>
            <ac:spMk id="3" creationId="{5991144A-7334-4DE7-85DE-F01E4BC27062}"/>
          </ac:spMkLst>
        </pc:spChg>
      </pc:sldChg>
      <pc:sldChg chg="modSp">
        <pc:chgData name="Kay Mobley" userId="S::kmobley_acsd1.org#ext#@wyaitc.onmicrosoft.com::2bc411c9-e0b0-42ef-ad9e-fadd51b693a5" providerId="AD" clId="Web-{A297EAC7-5F1A-552B-16F7-EA7FCC906F1E}" dt="2020-11-05T01:50:18.351" v="10" actId="20577"/>
        <pc:sldMkLst>
          <pc:docMk/>
          <pc:sldMk cId="1472500707" sldId="275"/>
        </pc:sldMkLst>
        <pc:spChg chg="mod">
          <ac:chgData name="Kay Mobley" userId="S::kmobley_acsd1.org#ext#@wyaitc.onmicrosoft.com::2bc411c9-e0b0-42ef-ad9e-fadd51b693a5" providerId="AD" clId="Web-{A297EAC7-5F1A-552B-16F7-EA7FCC906F1E}" dt="2020-11-05T01:50:18.351" v="10" actId="20577"/>
          <ac:spMkLst>
            <pc:docMk/>
            <pc:sldMk cId="1472500707" sldId="275"/>
            <ac:spMk id="30" creationId="{01548F5F-A308-4DA8-8F2E-7881516B4660}"/>
          </ac:spMkLst>
        </pc:spChg>
      </pc:sldChg>
    </pc:docChg>
  </pc:docChgLst>
  <pc:docChgLst>
    <pc:chgData name="Stephanie Russell" userId="f71637d8-1f63-4a52-8dcf-c8b5f3a85ec9" providerId="ADAL" clId="{09F94F0C-F8E2-471D-AC62-412642133F4F}"/>
    <pc:docChg chg="custSel modSld">
      <pc:chgData name="Stephanie Russell" userId="f71637d8-1f63-4a52-8dcf-c8b5f3a85ec9" providerId="ADAL" clId="{09F94F0C-F8E2-471D-AC62-412642133F4F}" dt="2020-11-03T23:04:06.518" v="16" actId="1076"/>
      <pc:docMkLst>
        <pc:docMk/>
      </pc:docMkLst>
      <pc:sldChg chg="modSp">
        <pc:chgData name="Stephanie Russell" userId="f71637d8-1f63-4a52-8dcf-c8b5f3a85ec9" providerId="ADAL" clId="{09F94F0C-F8E2-471D-AC62-412642133F4F}" dt="2020-11-03T23:03:50.662" v="14" actId="1076"/>
        <pc:sldMkLst>
          <pc:docMk/>
          <pc:sldMk cId="738248720" sldId="263"/>
        </pc:sldMkLst>
        <pc:spChg chg="mod">
          <ac:chgData name="Stephanie Russell" userId="f71637d8-1f63-4a52-8dcf-c8b5f3a85ec9" providerId="ADAL" clId="{09F94F0C-F8E2-471D-AC62-412642133F4F}" dt="2020-11-03T23:03:50.662" v="14" actId="1076"/>
          <ac:spMkLst>
            <pc:docMk/>
            <pc:sldMk cId="738248720" sldId="263"/>
            <ac:spMk id="8" creationId="{FC1C8D74-7B3A-4DC7-9F10-3197170C2556}"/>
          </ac:spMkLst>
        </pc:spChg>
      </pc:sldChg>
      <pc:sldChg chg="addSp delSp modSp">
        <pc:chgData name="Stephanie Russell" userId="f71637d8-1f63-4a52-8dcf-c8b5f3a85ec9" providerId="ADAL" clId="{09F94F0C-F8E2-471D-AC62-412642133F4F}" dt="2020-11-03T23:03:09.097" v="7" actId="1076"/>
        <pc:sldMkLst>
          <pc:docMk/>
          <pc:sldMk cId="628440327" sldId="267"/>
        </pc:sldMkLst>
        <pc:spChg chg="del">
          <ac:chgData name="Stephanie Russell" userId="f71637d8-1f63-4a52-8dcf-c8b5f3a85ec9" providerId="ADAL" clId="{09F94F0C-F8E2-471D-AC62-412642133F4F}" dt="2020-11-03T23:02:55.606" v="1" actId="478"/>
          <ac:spMkLst>
            <pc:docMk/>
            <pc:sldMk cId="628440327" sldId="267"/>
            <ac:spMk id="11" creationId="{F08007E5-490D-4576-8535-F361BA948E14}"/>
          </ac:spMkLst>
        </pc:spChg>
        <pc:picChg chg="add mod">
          <ac:chgData name="Stephanie Russell" userId="f71637d8-1f63-4a52-8dcf-c8b5f3a85ec9" providerId="ADAL" clId="{09F94F0C-F8E2-471D-AC62-412642133F4F}" dt="2020-11-03T23:03:09.097" v="7" actId="1076"/>
          <ac:picMkLst>
            <pc:docMk/>
            <pc:sldMk cId="628440327" sldId="267"/>
            <ac:picMk id="5" creationId="{83F14001-FDA9-4ED6-B680-3A1FD249C196}"/>
          </ac:picMkLst>
        </pc:picChg>
        <pc:picChg chg="del">
          <ac:chgData name="Stephanie Russell" userId="f71637d8-1f63-4a52-8dcf-c8b5f3a85ec9" providerId="ADAL" clId="{09F94F0C-F8E2-471D-AC62-412642133F4F}" dt="2020-11-03T23:02:52.096" v="0" actId="478"/>
          <ac:picMkLst>
            <pc:docMk/>
            <pc:sldMk cId="628440327" sldId="267"/>
            <ac:picMk id="9" creationId="{EB6B4675-3581-4999-865B-DA410A174FCA}"/>
          </ac:picMkLst>
        </pc:picChg>
      </pc:sldChg>
      <pc:sldChg chg="modSp">
        <pc:chgData name="Stephanie Russell" userId="f71637d8-1f63-4a52-8dcf-c8b5f3a85ec9" providerId="ADAL" clId="{09F94F0C-F8E2-471D-AC62-412642133F4F}" dt="2020-11-03T23:03:28.098" v="12" actId="1076"/>
        <pc:sldMkLst>
          <pc:docMk/>
          <pc:sldMk cId="345049661" sldId="268"/>
        </pc:sldMkLst>
        <pc:picChg chg="mod modCrop">
          <ac:chgData name="Stephanie Russell" userId="f71637d8-1f63-4a52-8dcf-c8b5f3a85ec9" providerId="ADAL" clId="{09F94F0C-F8E2-471D-AC62-412642133F4F}" dt="2020-11-03T23:03:28.098" v="12" actId="1076"/>
          <ac:picMkLst>
            <pc:docMk/>
            <pc:sldMk cId="345049661" sldId="268"/>
            <ac:picMk id="9" creationId="{DB11024E-10BA-42E5-A743-11F3BF7F2D06}"/>
          </ac:picMkLst>
        </pc:picChg>
      </pc:sldChg>
      <pc:sldChg chg="modSp">
        <pc:chgData name="Stephanie Russell" userId="f71637d8-1f63-4a52-8dcf-c8b5f3a85ec9" providerId="ADAL" clId="{09F94F0C-F8E2-471D-AC62-412642133F4F}" dt="2020-11-03T23:04:06.518" v="16" actId="1076"/>
        <pc:sldMkLst>
          <pc:docMk/>
          <pc:sldMk cId="3038853710" sldId="274"/>
        </pc:sldMkLst>
        <pc:picChg chg="mod">
          <ac:chgData name="Stephanie Russell" userId="f71637d8-1f63-4a52-8dcf-c8b5f3a85ec9" providerId="ADAL" clId="{09F94F0C-F8E2-471D-AC62-412642133F4F}" dt="2020-11-03T23:04:06.518" v="16" actId="1076"/>
          <ac:picMkLst>
            <pc:docMk/>
            <pc:sldMk cId="3038853710" sldId="274"/>
            <ac:picMk id="1028" creationId="{F0789C3F-0CC1-4E88-ABA9-1B56349A0AE1}"/>
          </ac:picMkLst>
        </pc:picChg>
      </pc:sldChg>
    </pc:docChg>
  </pc:docChgLst>
  <pc:docChgLst>
    <pc:chgData name="Carolyn Jacobs" userId="56fa0885-c92e-4d3f-9e6d-a3e34eb2e861" providerId="ADAL" clId="{56FBD49F-EE47-4B96-9DFC-34B7FF901F6C}"/>
    <pc:docChg chg="undo modSld">
      <pc:chgData name="Carolyn Jacobs" userId="56fa0885-c92e-4d3f-9e6d-a3e34eb2e861" providerId="ADAL" clId="{56FBD49F-EE47-4B96-9DFC-34B7FF901F6C}" dt="2020-10-14T21:48:56.346" v="63" actId="1076"/>
      <pc:docMkLst>
        <pc:docMk/>
      </pc:docMkLst>
      <pc:sldChg chg="modSp">
        <pc:chgData name="Carolyn Jacobs" userId="56fa0885-c92e-4d3f-9e6d-a3e34eb2e861" providerId="ADAL" clId="{56FBD49F-EE47-4B96-9DFC-34B7FF901F6C}" dt="2020-10-14T21:44:31.830" v="22" actId="14100"/>
        <pc:sldMkLst>
          <pc:docMk/>
          <pc:sldMk cId="3510538805" sldId="260"/>
        </pc:sldMkLst>
        <pc:spChg chg="mod">
          <ac:chgData name="Carolyn Jacobs" userId="56fa0885-c92e-4d3f-9e6d-a3e34eb2e861" providerId="ADAL" clId="{56FBD49F-EE47-4B96-9DFC-34B7FF901F6C}" dt="2020-10-14T21:43:23.252" v="14" actId="14100"/>
          <ac:spMkLst>
            <pc:docMk/>
            <pc:sldMk cId="3510538805" sldId="260"/>
            <ac:spMk id="2" creationId="{343BA358-4074-4C48-87E9-F19D282A9EAA}"/>
          </ac:spMkLst>
        </pc:spChg>
        <pc:spChg chg="mod">
          <ac:chgData name="Carolyn Jacobs" userId="56fa0885-c92e-4d3f-9e6d-a3e34eb2e861" providerId="ADAL" clId="{56FBD49F-EE47-4B96-9DFC-34B7FF901F6C}" dt="2020-10-14T21:43:32.604" v="16" actId="14100"/>
          <ac:spMkLst>
            <pc:docMk/>
            <pc:sldMk cId="3510538805" sldId="260"/>
            <ac:spMk id="3" creationId="{516E8FBC-3359-47D6-9541-B0562E683B2B}"/>
          </ac:spMkLst>
        </pc:spChg>
        <pc:graphicFrameChg chg="mod modGraphic">
          <ac:chgData name="Carolyn Jacobs" userId="56fa0885-c92e-4d3f-9e6d-a3e34eb2e861" providerId="ADAL" clId="{56FBD49F-EE47-4B96-9DFC-34B7FF901F6C}" dt="2020-10-14T21:44:31.830" v="22" actId="14100"/>
          <ac:graphicFrameMkLst>
            <pc:docMk/>
            <pc:sldMk cId="3510538805" sldId="260"/>
            <ac:graphicFrameMk id="4" creationId="{5F0B1004-8F62-4D77-8A59-E3B87E7B00B1}"/>
          </ac:graphicFrameMkLst>
        </pc:graphicFrameChg>
      </pc:sldChg>
      <pc:sldChg chg="modSp">
        <pc:chgData name="Carolyn Jacobs" userId="56fa0885-c92e-4d3f-9e6d-a3e34eb2e861" providerId="ADAL" clId="{56FBD49F-EE47-4B96-9DFC-34B7FF901F6C}" dt="2020-10-14T21:47:58.993" v="58" actId="1076"/>
        <pc:sldMkLst>
          <pc:docMk/>
          <pc:sldMk cId="738248720" sldId="263"/>
        </pc:sldMkLst>
        <pc:spChg chg="mod">
          <ac:chgData name="Carolyn Jacobs" userId="56fa0885-c92e-4d3f-9e6d-a3e34eb2e861" providerId="ADAL" clId="{56FBD49F-EE47-4B96-9DFC-34B7FF901F6C}" dt="2020-10-14T21:47:43.047" v="56" actId="20577"/>
          <ac:spMkLst>
            <pc:docMk/>
            <pc:sldMk cId="738248720" sldId="263"/>
            <ac:spMk id="2" creationId="{A5C70086-4DDC-4D0A-BFD5-BC9A1953DE8F}"/>
          </ac:spMkLst>
        </pc:spChg>
        <pc:spChg chg="mod">
          <ac:chgData name="Carolyn Jacobs" userId="56fa0885-c92e-4d3f-9e6d-a3e34eb2e861" providerId="ADAL" clId="{56FBD49F-EE47-4B96-9DFC-34B7FF901F6C}" dt="2020-10-14T21:47:58.993" v="58" actId="1076"/>
          <ac:spMkLst>
            <pc:docMk/>
            <pc:sldMk cId="738248720" sldId="263"/>
            <ac:spMk id="3" creationId="{B0E60AB8-2B60-44B4-A411-1F52ED5F613B}"/>
          </ac:spMkLst>
        </pc:spChg>
      </pc:sldChg>
      <pc:sldChg chg="modSp">
        <pc:chgData name="Carolyn Jacobs" userId="56fa0885-c92e-4d3f-9e6d-a3e34eb2e861" providerId="ADAL" clId="{56FBD49F-EE47-4B96-9DFC-34B7FF901F6C}" dt="2020-10-14T21:41:05.308" v="2" actId="14100"/>
        <pc:sldMkLst>
          <pc:docMk/>
          <pc:sldMk cId="345049661" sldId="268"/>
        </pc:sldMkLst>
        <pc:picChg chg="mod">
          <ac:chgData name="Carolyn Jacobs" userId="56fa0885-c92e-4d3f-9e6d-a3e34eb2e861" providerId="ADAL" clId="{56FBD49F-EE47-4B96-9DFC-34B7FF901F6C}" dt="2020-10-14T21:40:57.268" v="0" actId="1076"/>
          <ac:picMkLst>
            <pc:docMk/>
            <pc:sldMk cId="345049661" sldId="268"/>
            <ac:picMk id="8" creationId="{A99A780E-D2ED-4903-B6BD-CFCB5199D78B}"/>
          </ac:picMkLst>
        </pc:picChg>
        <pc:picChg chg="mod">
          <ac:chgData name="Carolyn Jacobs" userId="56fa0885-c92e-4d3f-9e6d-a3e34eb2e861" providerId="ADAL" clId="{56FBD49F-EE47-4B96-9DFC-34B7FF901F6C}" dt="2020-10-14T21:41:05.308" v="2" actId="14100"/>
          <ac:picMkLst>
            <pc:docMk/>
            <pc:sldMk cId="345049661" sldId="268"/>
            <ac:picMk id="9" creationId="{DB11024E-10BA-42E5-A743-11F3BF7F2D06}"/>
          </ac:picMkLst>
        </pc:picChg>
      </pc:sldChg>
      <pc:sldChg chg="modSp">
        <pc:chgData name="Carolyn Jacobs" userId="56fa0885-c92e-4d3f-9e6d-a3e34eb2e861" providerId="ADAL" clId="{56FBD49F-EE47-4B96-9DFC-34B7FF901F6C}" dt="2020-10-14T21:48:56.346" v="63" actId="1076"/>
        <pc:sldMkLst>
          <pc:docMk/>
          <pc:sldMk cId="2874502932" sldId="270"/>
        </pc:sldMkLst>
        <pc:picChg chg="mod">
          <ac:chgData name="Carolyn Jacobs" userId="56fa0885-c92e-4d3f-9e6d-a3e34eb2e861" providerId="ADAL" clId="{56FBD49F-EE47-4B96-9DFC-34B7FF901F6C}" dt="2020-10-14T21:48:56.346" v="63" actId="1076"/>
          <ac:picMkLst>
            <pc:docMk/>
            <pc:sldMk cId="2874502932" sldId="270"/>
            <ac:picMk id="16" creationId="{120080EB-4EE1-4E2B-8310-8A4B8D0BBAA0}"/>
          </ac:picMkLst>
        </pc:picChg>
      </pc:sldChg>
      <pc:sldChg chg="modSp">
        <pc:chgData name="Carolyn Jacobs" userId="56fa0885-c92e-4d3f-9e6d-a3e34eb2e861" providerId="ADAL" clId="{56FBD49F-EE47-4B96-9DFC-34B7FF901F6C}" dt="2020-10-14T21:45:27.410" v="32" actId="5793"/>
        <pc:sldMkLst>
          <pc:docMk/>
          <pc:sldMk cId="693497116" sldId="271"/>
        </pc:sldMkLst>
        <pc:spChg chg="mod">
          <ac:chgData name="Carolyn Jacobs" userId="56fa0885-c92e-4d3f-9e6d-a3e34eb2e861" providerId="ADAL" clId="{56FBD49F-EE47-4B96-9DFC-34B7FF901F6C}" dt="2020-10-14T21:45:02.415" v="25" actId="120"/>
          <ac:spMkLst>
            <pc:docMk/>
            <pc:sldMk cId="693497116" sldId="271"/>
            <ac:spMk id="2" creationId="{405A0A4F-2E9D-4FC7-8C45-0B6BD5E01F80}"/>
          </ac:spMkLst>
        </pc:spChg>
        <pc:spChg chg="mod">
          <ac:chgData name="Carolyn Jacobs" userId="56fa0885-c92e-4d3f-9e6d-a3e34eb2e861" providerId="ADAL" clId="{56FBD49F-EE47-4B96-9DFC-34B7FF901F6C}" dt="2020-10-14T21:45:27.410" v="32" actId="5793"/>
          <ac:spMkLst>
            <pc:docMk/>
            <pc:sldMk cId="693497116" sldId="271"/>
            <ac:spMk id="3" creationId="{85645FE1-3442-4CAF-9DD0-4CFD8B30CC69}"/>
          </ac:spMkLst>
        </pc:spChg>
        <pc:picChg chg="mod">
          <ac:chgData name="Carolyn Jacobs" userId="56fa0885-c92e-4d3f-9e6d-a3e34eb2e861" providerId="ADAL" clId="{56FBD49F-EE47-4B96-9DFC-34B7FF901F6C}" dt="2020-10-14T21:45:15.608" v="28" actId="1076"/>
          <ac:picMkLst>
            <pc:docMk/>
            <pc:sldMk cId="693497116" sldId="271"/>
            <ac:picMk id="5" creationId="{2D366D1C-9CBC-4E4B-9120-38F4B3C53549}"/>
          </ac:picMkLst>
        </pc:picChg>
      </pc:sldChg>
      <pc:sldChg chg="modSp">
        <pc:chgData name="Carolyn Jacobs" userId="56fa0885-c92e-4d3f-9e6d-a3e34eb2e861" providerId="ADAL" clId="{56FBD49F-EE47-4B96-9DFC-34B7FF901F6C}" dt="2020-10-14T21:46:25.552" v="44" actId="14100"/>
        <pc:sldMkLst>
          <pc:docMk/>
          <pc:sldMk cId="1752234920" sldId="272"/>
        </pc:sldMkLst>
        <pc:spChg chg="mod">
          <ac:chgData name="Carolyn Jacobs" userId="56fa0885-c92e-4d3f-9e6d-a3e34eb2e861" providerId="ADAL" clId="{56FBD49F-EE47-4B96-9DFC-34B7FF901F6C}" dt="2020-10-14T21:46:25.552" v="44" actId="14100"/>
          <ac:spMkLst>
            <pc:docMk/>
            <pc:sldMk cId="1752234920" sldId="272"/>
            <ac:spMk id="2" creationId="{405A0A4F-2E9D-4FC7-8C45-0B6BD5E01F80}"/>
          </ac:spMkLst>
        </pc:spChg>
        <pc:spChg chg="mod">
          <ac:chgData name="Carolyn Jacobs" userId="56fa0885-c92e-4d3f-9e6d-a3e34eb2e861" providerId="ADAL" clId="{56FBD49F-EE47-4B96-9DFC-34B7FF901F6C}" dt="2020-10-14T21:46:16.875" v="43" actId="14100"/>
          <ac:spMkLst>
            <pc:docMk/>
            <pc:sldMk cId="1752234920" sldId="272"/>
            <ac:spMk id="3" creationId="{85645FE1-3442-4CAF-9DD0-4CFD8B30CC69}"/>
          </ac:spMkLst>
        </pc:spChg>
        <pc:picChg chg="mod">
          <ac:chgData name="Carolyn Jacobs" userId="56fa0885-c92e-4d3f-9e6d-a3e34eb2e861" providerId="ADAL" clId="{56FBD49F-EE47-4B96-9DFC-34B7FF901F6C}" dt="2020-10-14T21:46:13.026" v="42" actId="1076"/>
          <ac:picMkLst>
            <pc:docMk/>
            <pc:sldMk cId="1752234920" sldId="272"/>
            <ac:picMk id="5" creationId="{A6135701-45CE-4BB3-925A-29DBE43CF355}"/>
          </ac:picMkLst>
        </pc:picChg>
      </pc:sldChg>
      <pc:sldChg chg="modSp">
        <pc:chgData name="Carolyn Jacobs" userId="56fa0885-c92e-4d3f-9e6d-a3e34eb2e861" providerId="ADAL" clId="{56FBD49F-EE47-4B96-9DFC-34B7FF901F6C}" dt="2020-10-14T21:48:42.222" v="61" actId="14100"/>
        <pc:sldMkLst>
          <pc:docMk/>
          <pc:sldMk cId="3038853710" sldId="274"/>
        </pc:sldMkLst>
        <pc:spChg chg="mod">
          <ac:chgData name="Carolyn Jacobs" userId="56fa0885-c92e-4d3f-9e6d-a3e34eb2e861" providerId="ADAL" clId="{56FBD49F-EE47-4B96-9DFC-34B7FF901F6C}" dt="2020-10-14T21:48:42.222" v="61" actId="14100"/>
          <ac:spMkLst>
            <pc:docMk/>
            <pc:sldMk cId="3038853710" sldId="274"/>
            <ac:spMk id="3" creationId="{862134B9-0B38-487A-8023-CE37C92E6F50}"/>
          </ac:spMkLst>
        </pc:spChg>
      </pc:sldChg>
    </pc:docChg>
  </pc:docChgLst>
  <pc:docChgLst>
    <pc:chgData name="Dea Kobbe" userId="bdbb0326-6c46-4953-8f19-58851fc23d7b" providerId="ADAL" clId="{AB5399FE-34F5-444F-AFDD-D6D454E8ADD2}"/>
    <pc:docChg chg="modSld">
      <pc:chgData name="Dea Kobbe" userId="bdbb0326-6c46-4953-8f19-58851fc23d7b" providerId="ADAL" clId="{AB5399FE-34F5-444F-AFDD-D6D454E8ADD2}" dt="2020-10-14T22:20:52.391" v="187" actId="20577"/>
      <pc:docMkLst>
        <pc:docMk/>
      </pc:docMkLst>
      <pc:sldChg chg="modNotesTx">
        <pc:chgData name="Dea Kobbe" userId="bdbb0326-6c46-4953-8f19-58851fc23d7b" providerId="ADAL" clId="{AB5399FE-34F5-444F-AFDD-D6D454E8ADD2}" dt="2020-10-14T22:19:15.702" v="39" actId="20577"/>
        <pc:sldMkLst>
          <pc:docMk/>
          <pc:sldMk cId="3510538805" sldId="260"/>
        </pc:sldMkLst>
      </pc:sldChg>
      <pc:sldChg chg="modNotesTx">
        <pc:chgData name="Dea Kobbe" userId="bdbb0326-6c46-4953-8f19-58851fc23d7b" providerId="ADAL" clId="{AB5399FE-34F5-444F-AFDD-D6D454E8ADD2}" dt="2020-10-14T22:20:18.297" v="149" actId="20577"/>
        <pc:sldMkLst>
          <pc:docMk/>
          <pc:sldMk cId="738248720" sldId="263"/>
        </pc:sldMkLst>
      </pc:sldChg>
      <pc:sldChg chg="modNotesTx">
        <pc:chgData name="Dea Kobbe" userId="bdbb0326-6c46-4953-8f19-58851fc23d7b" providerId="ADAL" clId="{AB5399FE-34F5-444F-AFDD-D6D454E8ADD2}" dt="2020-10-14T22:20:52.391" v="187" actId="20577"/>
        <pc:sldMkLst>
          <pc:docMk/>
          <pc:sldMk cId="596767045" sldId="264"/>
        </pc:sldMkLst>
      </pc:sldChg>
      <pc:sldChg chg="modNotesTx">
        <pc:chgData name="Dea Kobbe" userId="bdbb0326-6c46-4953-8f19-58851fc23d7b" providerId="ADAL" clId="{AB5399FE-34F5-444F-AFDD-D6D454E8ADD2}" dt="2020-10-14T22:19:37.040" v="77" actId="20577"/>
        <pc:sldMkLst>
          <pc:docMk/>
          <pc:sldMk cId="693497116" sldId="271"/>
        </pc:sldMkLst>
      </pc:sldChg>
      <pc:sldChg chg="modNotesTx">
        <pc:chgData name="Dea Kobbe" userId="bdbb0326-6c46-4953-8f19-58851fc23d7b" providerId="ADAL" clId="{AB5399FE-34F5-444F-AFDD-D6D454E8ADD2}" dt="2020-10-14T22:19:55.793" v="112" actId="20577"/>
        <pc:sldMkLst>
          <pc:docMk/>
          <pc:sldMk cId="1752234920" sldId="272"/>
        </pc:sldMkLst>
      </pc:sldChg>
    </pc:docChg>
  </pc:docChgLst>
  <pc:docChgLst>
    <pc:chgData name="Janet Wragge" userId="9c17e57b-05dc-4c19-abae-85023c845f31" providerId="ADAL" clId="{D29FEE70-4259-40C4-A479-7C1358C61F3E}"/>
    <pc:docChg chg="undo custSel addSld delSld modSld sldOrd">
      <pc:chgData name="Janet Wragge" userId="9c17e57b-05dc-4c19-abae-85023c845f31" providerId="ADAL" clId="{D29FEE70-4259-40C4-A479-7C1358C61F3E}" dt="2020-10-28T18:20:10.241" v="257" actId="255"/>
      <pc:docMkLst>
        <pc:docMk/>
      </pc:docMkLst>
      <pc:sldChg chg="addSp modSp">
        <pc:chgData name="Janet Wragge" userId="9c17e57b-05dc-4c19-abae-85023c845f31" providerId="ADAL" clId="{D29FEE70-4259-40C4-A479-7C1358C61F3E}" dt="2020-10-13T18:40:26.068" v="23" actId="14100"/>
        <pc:sldMkLst>
          <pc:docMk/>
          <pc:sldMk cId="596767045" sldId="264"/>
        </pc:sldMkLst>
        <pc:spChg chg="add mod">
          <ac:chgData name="Janet Wragge" userId="9c17e57b-05dc-4c19-abae-85023c845f31" providerId="ADAL" clId="{D29FEE70-4259-40C4-A479-7C1358C61F3E}" dt="2020-10-13T18:40:26.068" v="23" actId="14100"/>
          <ac:spMkLst>
            <pc:docMk/>
            <pc:sldMk cId="596767045" sldId="264"/>
            <ac:spMk id="3" creationId="{D77BB815-4308-4D71-8212-C64CCAF73EB0}"/>
          </ac:spMkLst>
        </pc:spChg>
      </pc:sldChg>
      <pc:sldChg chg="delSp modSp del">
        <pc:chgData name="Janet Wragge" userId="9c17e57b-05dc-4c19-abae-85023c845f31" providerId="ADAL" clId="{D29FEE70-4259-40C4-A479-7C1358C61F3E}" dt="2020-10-13T20:20:14.713" v="103" actId="2696"/>
        <pc:sldMkLst>
          <pc:docMk/>
          <pc:sldMk cId="2840476552" sldId="265"/>
        </pc:sldMkLst>
        <pc:spChg chg="mod">
          <ac:chgData name="Janet Wragge" userId="9c17e57b-05dc-4c19-abae-85023c845f31" providerId="ADAL" clId="{D29FEE70-4259-40C4-A479-7C1358C61F3E}" dt="2020-10-13T20:12:15.874" v="68"/>
          <ac:spMkLst>
            <pc:docMk/>
            <pc:sldMk cId="2840476552" sldId="265"/>
            <ac:spMk id="2" creationId="{01DC8AB6-B29A-4154-999D-81285560455F}"/>
          </ac:spMkLst>
        </pc:spChg>
        <pc:picChg chg="del mod">
          <ac:chgData name="Janet Wragge" userId="9c17e57b-05dc-4c19-abae-85023c845f31" providerId="ADAL" clId="{D29FEE70-4259-40C4-A479-7C1358C61F3E}" dt="2020-10-13T20:11:59.218" v="65"/>
          <ac:picMkLst>
            <pc:docMk/>
            <pc:sldMk cId="2840476552" sldId="265"/>
            <ac:picMk id="4" creationId="{AD454107-D8B7-4032-9227-49504335BEDF}"/>
          </ac:picMkLst>
        </pc:picChg>
      </pc:sldChg>
      <pc:sldChg chg="addSp modSp ord">
        <pc:chgData name="Janet Wragge" userId="9c17e57b-05dc-4c19-abae-85023c845f31" providerId="ADAL" clId="{D29FEE70-4259-40C4-A479-7C1358C61F3E}" dt="2020-10-14T20:43:51.220" v="239" actId="1076"/>
        <pc:sldMkLst>
          <pc:docMk/>
          <pc:sldMk cId="345049661" sldId="268"/>
        </pc:sldMkLst>
        <pc:spChg chg="add mod">
          <ac:chgData name="Janet Wragge" userId="9c17e57b-05dc-4c19-abae-85023c845f31" providerId="ADAL" clId="{D29FEE70-4259-40C4-A479-7C1358C61F3E}" dt="2020-10-14T19:46:20.539" v="233" actId="20577"/>
          <ac:spMkLst>
            <pc:docMk/>
            <pc:sldMk cId="345049661" sldId="268"/>
            <ac:spMk id="2" creationId="{B31EF3B7-DF20-4F1D-B1BB-C6923BDA823E}"/>
          </ac:spMkLst>
        </pc:spChg>
        <pc:picChg chg="mod">
          <ac:chgData name="Janet Wragge" userId="9c17e57b-05dc-4c19-abae-85023c845f31" providerId="ADAL" clId="{D29FEE70-4259-40C4-A479-7C1358C61F3E}" dt="2020-10-14T20:43:51.220" v="239" actId="1076"/>
          <ac:picMkLst>
            <pc:docMk/>
            <pc:sldMk cId="345049661" sldId="268"/>
            <ac:picMk id="8" creationId="{A99A780E-D2ED-4903-B6BD-CFCB5199D78B}"/>
          </ac:picMkLst>
        </pc:picChg>
        <pc:picChg chg="add mod">
          <ac:chgData name="Janet Wragge" userId="9c17e57b-05dc-4c19-abae-85023c845f31" providerId="ADAL" clId="{D29FEE70-4259-40C4-A479-7C1358C61F3E}" dt="2020-10-14T20:43:47.652" v="238" actId="1076"/>
          <ac:picMkLst>
            <pc:docMk/>
            <pc:sldMk cId="345049661" sldId="268"/>
            <ac:picMk id="9" creationId="{DB11024E-10BA-42E5-A743-11F3BF7F2D06}"/>
          </ac:picMkLst>
        </pc:picChg>
      </pc:sldChg>
      <pc:sldChg chg="setBg">
        <pc:chgData name="Janet Wragge" userId="9c17e57b-05dc-4c19-abae-85023c845f31" providerId="ADAL" clId="{D29FEE70-4259-40C4-A479-7C1358C61F3E}" dt="2020-10-13T20:22:01.452" v="118"/>
        <pc:sldMkLst>
          <pc:docMk/>
          <pc:sldMk cId="877666442" sldId="269"/>
        </pc:sldMkLst>
      </pc:sldChg>
      <pc:sldChg chg="addSp delSp modSp">
        <pc:chgData name="Janet Wragge" userId="9c17e57b-05dc-4c19-abae-85023c845f31" providerId="ADAL" clId="{D29FEE70-4259-40C4-A479-7C1358C61F3E}" dt="2020-10-28T18:20:10.241" v="257" actId="255"/>
        <pc:sldMkLst>
          <pc:docMk/>
          <pc:sldMk cId="2874502932" sldId="270"/>
        </pc:sldMkLst>
        <pc:spChg chg="add del mod">
          <ac:chgData name="Janet Wragge" userId="9c17e57b-05dc-4c19-abae-85023c845f31" providerId="ADAL" clId="{D29FEE70-4259-40C4-A479-7C1358C61F3E}" dt="2020-10-14T21:35:15.454" v="245" actId="478"/>
          <ac:spMkLst>
            <pc:docMk/>
            <pc:sldMk cId="2874502932" sldId="270"/>
            <ac:spMk id="3" creationId="{B7DB97F9-EB3C-4C64-B854-2811B83B02D3}"/>
          </ac:spMkLst>
        </pc:spChg>
        <pc:spChg chg="mod">
          <ac:chgData name="Janet Wragge" userId="9c17e57b-05dc-4c19-abae-85023c845f31" providerId="ADAL" clId="{D29FEE70-4259-40C4-A479-7C1358C61F3E}" dt="2020-10-28T18:20:10.241" v="257" actId="255"/>
          <ac:spMkLst>
            <pc:docMk/>
            <pc:sldMk cId="2874502932" sldId="270"/>
            <ac:spMk id="5" creationId="{2CDB2BAB-2FD3-4949-8965-4C327C3938FD}"/>
          </ac:spMkLst>
        </pc:spChg>
        <pc:spChg chg="del mod">
          <ac:chgData name="Janet Wragge" userId="9c17e57b-05dc-4c19-abae-85023c845f31" providerId="ADAL" clId="{D29FEE70-4259-40C4-A479-7C1358C61F3E}" dt="2020-10-14T21:34:56.459" v="241" actId="478"/>
          <ac:spMkLst>
            <pc:docMk/>
            <pc:sldMk cId="2874502932" sldId="270"/>
            <ac:spMk id="6" creationId="{4848B653-DF06-4B1E-AE88-1C1981ACCCEC}"/>
          </ac:spMkLst>
        </pc:spChg>
        <pc:spChg chg="add mod">
          <ac:chgData name="Janet Wragge" userId="9c17e57b-05dc-4c19-abae-85023c845f31" providerId="ADAL" clId="{D29FEE70-4259-40C4-A479-7C1358C61F3E}" dt="2020-10-14T21:35:19.082" v="246" actId="1076"/>
          <ac:spMkLst>
            <pc:docMk/>
            <pc:sldMk cId="2874502932" sldId="270"/>
            <ac:spMk id="11" creationId="{4848B653-DF06-4B1E-AE88-1C1981ACCCEC}"/>
          </ac:spMkLst>
        </pc:spChg>
      </pc:sldChg>
      <pc:sldChg chg="add del">
        <pc:chgData name="Janet Wragge" userId="9c17e57b-05dc-4c19-abae-85023c845f31" providerId="ADAL" clId="{D29FEE70-4259-40C4-A479-7C1358C61F3E}" dt="2020-10-13T20:11:33.625" v="61" actId="2696"/>
        <pc:sldMkLst>
          <pc:docMk/>
          <pc:sldMk cId="1492875979" sldId="273"/>
        </pc:sldMkLst>
      </pc:sldChg>
      <pc:sldChg chg="add del setBg">
        <pc:chgData name="Janet Wragge" userId="9c17e57b-05dc-4c19-abae-85023c845f31" providerId="ADAL" clId="{D29FEE70-4259-40C4-A479-7C1358C61F3E}" dt="2020-10-13T20:10:20.908" v="28" actId="2696"/>
        <pc:sldMkLst>
          <pc:docMk/>
          <pc:sldMk cId="3775332908" sldId="273"/>
        </pc:sldMkLst>
      </pc:sldChg>
      <pc:sldChg chg="addSp delSp modSp add ord">
        <pc:chgData name="Janet Wragge" userId="9c17e57b-05dc-4c19-abae-85023c845f31" providerId="ADAL" clId="{D29FEE70-4259-40C4-A479-7C1358C61F3E}" dt="2020-10-13T20:22:12.149" v="119" actId="207"/>
        <pc:sldMkLst>
          <pc:docMk/>
          <pc:sldMk cId="3038853710" sldId="274"/>
        </pc:sldMkLst>
        <pc:spChg chg="add mod">
          <ac:chgData name="Janet Wragge" userId="9c17e57b-05dc-4c19-abae-85023c845f31" providerId="ADAL" clId="{D29FEE70-4259-40C4-A479-7C1358C61F3E}" dt="2020-10-13T20:19:27.937" v="98" actId="122"/>
          <ac:spMkLst>
            <pc:docMk/>
            <pc:sldMk cId="3038853710" sldId="274"/>
            <ac:spMk id="3" creationId="{862134B9-0B38-487A-8023-CE37C92E6F50}"/>
          </ac:spMkLst>
        </pc:spChg>
        <pc:spChg chg="del">
          <ac:chgData name="Janet Wragge" userId="9c17e57b-05dc-4c19-abae-85023c845f31" providerId="ADAL" clId="{D29FEE70-4259-40C4-A479-7C1358C61F3E}" dt="2020-10-13T20:12:36.957" v="70" actId="478"/>
          <ac:spMkLst>
            <pc:docMk/>
            <pc:sldMk cId="3038853710" sldId="274"/>
            <ac:spMk id="5" creationId="{F443FEF5-C442-43C0-8159-94EF5C585575}"/>
          </ac:spMkLst>
        </pc:spChg>
        <pc:spChg chg="mod">
          <ac:chgData name="Janet Wragge" userId="9c17e57b-05dc-4c19-abae-85023c845f31" providerId="ADAL" clId="{D29FEE70-4259-40C4-A479-7C1358C61F3E}" dt="2020-10-13T20:22:12.149" v="119" actId="207"/>
          <ac:spMkLst>
            <pc:docMk/>
            <pc:sldMk cId="3038853710" sldId="274"/>
            <ac:spMk id="6" creationId="{378BEF75-0A91-4279-BA16-AD9A7ABEA20D}"/>
          </ac:spMkLst>
        </pc:spChg>
        <pc:spChg chg="mod">
          <ac:chgData name="Janet Wragge" userId="9c17e57b-05dc-4c19-abae-85023c845f31" providerId="ADAL" clId="{D29FEE70-4259-40C4-A479-7C1358C61F3E}" dt="2020-10-13T20:13:37.160" v="79" actId="1076"/>
          <ac:spMkLst>
            <pc:docMk/>
            <pc:sldMk cId="3038853710" sldId="274"/>
            <ac:spMk id="7" creationId="{FFC1C850-2918-4EF0-83C0-85953D651695}"/>
          </ac:spMkLst>
        </pc:spChg>
        <pc:spChg chg="add del mod">
          <ac:chgData name="Janet Wragge" userId="9c17e57b-05dc-4c19-abae-85023c845f31" providerId="ADAL" clId="{D29FEE70-4259-40C4-A479-7C1358C61F3E}" dt="2020-10-13T20:18:57.402" v="88" actId="478"/>
          <ac:spMkLst>
            <pc:docMk/>
            <pc:sldMk cId="3038853710" sldId="274"/>
            <ac:spMk id="10" creationId="{033A8537-8928-4FB7-8328-C8EEB3373EC1}"/>
          </ac:spMkLst>
        </pc:spChg>
        <pc:picChg chg="del">
          <ac:chgData name="Janet Wragge" userId="9c17e57b-05dc-4c19-abae-85023c845f31" providerId="ADAL" clId="{D29FEE70-4259-40C4-A479-7C1358C61F3E}" dt="2020-10-13T20:11:30.297" v="60" actId="478"/>
          <ac:picMkLst>
            <pc:docMk/>
            <pc:sldMk cId="3038853710" sldId="274"/>
            <ac:picMk id="8" creationId="{A99A780E-D2ED-4903-B6BD-CFCB5199D78B}"/>
          </ac:picMkLst>
        </pc:picChg>
        <pc:picChg chg="add del mod">
          <ac:chgData name="Janet Wragge" userId="9c17e57b-05dc-4c19-abae-85023c845f31" providerId="ADAL" clId="{D29FEE70-4259-40C4-A479-7C1358C61F3E}" dt="2020-10-13T20:18:57.402" v="88" actId="478"/>
          <ac:picMkLst>
            <pc:docMk/>
            <pc:sldMk cId="3038853710" sldId="274"/>
            <ac:picMk id="9" creationId="{65FEA55E-9817-4A81-B43C-785D37CFCA36}"/>
          </ac:picMkLst>
        </pc:picChg>
        <pc:picChg chg="add del mod">
          <ac:chgData name="Janet Wragge" userId="9c17e57b-05dc-4c19-abae-85023c845f31" providerId="ADAL" clId="{D29FEE70-4259-40C4-A479-7C1358C61F3E}" dt="2020-10-13T20:15:53.650" v="87" actId="478"/>
          <ac:picMkLst>
            <pc:docMk/>
            <pc:sldMk cId="3038853710" sldId="274"/>
            <ac:picMk id="12" creationId="{060445DF-05E5-426F-847B-EA4A2534D8DB}"/>
          </ac:picMkLst>
        </pc:picChg>
        <pc:picChg chg="add del mod">
          <ac:chgData name="Janet Wragge" userId="9c17e57b-05dc-4c19-abae-85023c845f31" providerId="ADAL" clId="{D29FEE70-4259-40C4-A479-7C1358C61F3E}" dt="2020-10-13T20:21:27.448" v="112" actId="478"/>
          <ac:picMkLst>
            <pc:docMk/>
            <pc:sldMk cId="3038853710" sldId="274"/>
            <ac:picMk id="14" creationId="{E1A07EA4-893C-4B5D-9812-0E9B70AE43C5}"/>
          </ac:picMkLst>
        </pc:picChg>
        <pc:picChg chg="add del mod">
          <ac:chgData name="Janet Wragge" userId="9c17e57b-05dc-4c19-abae-85023c845f31" providerId="ADAL" clId="{D29FEE70-4259-40C4-A479-7C1358C61F3E}" dt="2020-10-13T20:21:25.376" v="111"/>
          <ac:picMkLst>
            <pc:docMk/>
            <pc:sldMk cId="3038853710" sldId="274"/>
            <ac:picMk id="1026" creationId="{82828C40-F64F-4A18-BB8D-E13C473B472D}"/>
          </ac:picMkLst>
        </pc:picChg>
        <pc:picChg chg="add mod">
          <ac:chgData name="Janet Wragge" userId="9c17e57b-05dc-4c19-abae-85023c845f31" providerId="ADAL" clId="{D29FEE70-4259-40C4-A479-7C1358C61F3E}" dt="2020-10-13T20:21:44.282" v="117" actId="1582"/>
          <ac:picMkLst>
            <pc:docMk/>
            <pc:sldMk cId="3038853710" sldId="274"/>
            <ac:picMk id="1028" creationId="{F0789C3F-0CC1-4E88-ABA9-1B56349A0AE1}"/>
          </ac:picMkLst>
        </pc:picChg>
      </pc:sldChg>
      <pc:sldChg chg="add ord">
        <pc:chgData name="Janet Wragge" userId="9c17e57b-05dc-4c19-abae-85023c845f31" providerId="ADAL" clId="{D29FEE70-4259-40C4-A479-7C1358C61F3E}" dt="2020-10-26T20:06:09.712" v="250"/>
        <pc:sldMkLst>
          <pc:docMk/>
          <pc:sldMk cId="1472500707" sldId="275"/>
        </pc:sldMkLst>
      </pc:sldChg>
      <pc:sldMasterChg chg="addSldLayout">
        <pc:chgData name="Janet Wragge" userId="9c17e57b-05dc-4c19-abae-85023c845f31" providerId="ADAL" clId="{D29FEE70-4259-40C4-A479-7C1358C61F3E}" dt="2020-10-26T20:06:04.259" v="248" actId="27028"/>
        <pc:sldMasterMkLst>
          <pc:docMk/>
          <pc:sldMasterMk cId="347870282" sldId="2147483684"/>
        </pc:sldMasterMkLst>
        <pc:sldLayoutChg chg="add">
          <pc:chgData name="Janet Wragge" userId="9c17e57b-05dc-4c19-abae-85023c845f31" providerId="ADAL" clId="{D29FEE70-4259-40C4-A479-7C1358C61F3E}" dt="2020-10-26T20:06:04.259" v="248" actId="27028"/>
          <pc:sldLayoutMkLst>
            <pc:docMk/>
            <pc:sldMasterMk cId="347870282" sldId="2147483684"/>
            <pc:sldLayoutMk cId="1694112412" sldId="2147483689"/>
          </pc:sldLayoutMkLst>
        </pc:sldLayoutChg>
      </pc:sldMasterChg>
    </pc:docChg>
  </pc:docChgLst>
  <pc:docChgLst>
    <pc:chgData name="Kay Mobley" userId="S::kmobley_acsd1.org#ext#@wyaitc.onmicrosoft.com::2bc411c9-e0b0-42ef-ad9e-fadd51b693a5" providerId="AD" clId="Web-{8BDF6A0A-FDA0-58BD-4B65-7B1DFAD14F63}"/>
    <pc:docChg chg="modSld">
      <pc:chgData name="Kay Mobley" userId="S::kmobley_acsd1.org#ext#@wyaitc.onmicrosoft.com::2bc411c9-e0b0-42ef-ad9e-fadd51b693a5" providerId="AD" clId="Web-{8BDF6A0A-FDA0-58BD-4B65-7B1DFAD14F63}" dt="2020-11-19T02:59:17.092" v="12" actId="20577"/>
      <pc:docMkLst>
        <pc:docMk/>
      </pc:docMkLst>
      <pc:sldChg chg="modSp">
        <pc:chgData name="Kay Mobley" userId="S::kmobley_acsd1.org#ext#@wyaitc.onmicrosoft.com::2bc411c9-e0b0-42ef-ad9e-fadd51b693a5" providerId="AD" clId="Web-{8BDF6A0A-FDA0-58BD-4B65-7B1DFAD14F63}" dt="2020-11-19T02:57:27.571" v="2" actId="20577"/>
        <pc:sldMkLst>
          <pc:docMk/>
          <pc:sldMk cId="480402097" sldId="266"/>
        </pc:sldMkLst>
        <pc:spChg chg="mod">
          <ac:chgData name="Kay Mobley" userId="S::kmobley_acsd1.org#ext#@wyaitc.onmicrosoft.com::2bc411c9-e0b0-42ef-ad9e-fadd51b693a5" providerId="AD" clId="Web-{8BDF6A0A-FDA0-58BD-4B65-7B1DFAD14F63}" dt="2020-11-19T02:57:27.571" v="2" actId="20577"/>
          <ac:spMkLst>
            <pc:docMk/>
            <pc:sldMk cId="480402097" sldId="266"/>
            <ac:spMk id="3" creationId="{5991144A-7334-4DE7-85DE-F01E4BC27062}"/>
          </ac:spMkLst>
        </pc:spChg>
      </pc:sldChg>
      <pc:sldChg chg="modSp">
        <pc:chgData name="Kay Mobley" userId="S::kmobley_acsd1.org#ext#@wyaitc.onmicrosoft.com::2bc411c9-e0b0-42ef-ad9e-fadd51b693a5" providerId="AD" clId="Web-{8BDF6A0A-FDA0-58BD-4B65-7B1DFAD14F63}" dt="2020-11-19T02:58:06.088" v="7" actId="20577"/>
        <pc:sldMkLst>
          <pc:docMk/>
          <pc:sldMk cId="345049661" sldId="268"/>
        </pc:sldMkLst>
        <pc:spChg chg="mod">
          <ac:chgData name="Kay Mobley" userId="S::kmobley_acsd1.org#ext#@wyaitc.onmicrosoft.com::2bc411c9-e0b0-42ef-ad9e-fadd51b693a5" providerId="AD" clId="Web-{8BDF6A0A-FDA0-58BD-4B65-7B1DFAD14F63}" dt="2020-11-19T02:58:06.088" v="7" actId="20577"/>
          <ac:spMkLst>
            <pc:docMk/>
            <pc:sldMk cId="345049661" sldId="268"/>
            <ac:spMk id="2" creationId="{B31EF3B7-DF20-4F1D-B1BB-C6923BDA823E}"/>
          </ac:spMkLst>
        </pc:spChg>
      </pc:sldChg>
      <pc:sldChg chg="modSp">
        <pc:chgData name="Kay Mobley" userId="S::kmobley_acsd1.org#ext#@wyaitc.onmicrosoft.com::2bc411c9-e0b0-42ef-ad9e-fadd51b693a5" providerId="AD" clId="Web-{8BDF6A0A-FDA0-58BD-4B65-7B1DFAD14F63}" dt="2020-11-19T02:59:17.092" v="11" actId="20577"/>
        <pc:sldMkLst>
          <pc:docMk/>
          <pc:sldMk cId="1472500707" sldId="275"/>
        </pc:sldMkLst>
        <pc:spChg chg="mod">
          <ac:chgData name="Kay Mobley" userId="S::kmobley_acsd1.org#ext#@wyaitc.onmicrosoft.com::2bc411c9-e0b0-42ef-ad9e-fadd51b693a5" providerId="AD" clId="Web-{8BDF6A0A-FDA0-58BD-4B65-7B1DFAD14F63}" dt="2020-11-19T02:59:17.092" v="11" actId="20577"/>
          <ac:spMkLst>
            <pc:docMk/>
            <pc:sldMk cId="1472500707" sldId="275"/>
            <ac:spMk id="30" creationId="{01548F5F-A308-4DA8-8F2E-7881516B4660}"/>
          </ac:spMkLst>
        </pc:spChg>
      </pc:sldChg>
    </pc:docChg>
  </pc:docChgLst>
  <pc:docChgLst>
    <pc:chgData name="Stephanie Russell" userId="f71637d8-1f63-4a52-8dcf-c8b5f3a85ec9" providerId="ADAL" clId="{B7AAA8E7-498E-4D74-BB56-66117EF533EE}"/>
    <pc:docChg chg="modSld">
      <pc:chgData name="Stephanie Russell" userId="f71637d8-1f63-4a52-8dcf-c8b5f3a85ec9" providerId="ADAL" clId="{B7AAA8E7-498E-4D74-BB56-66117EF533EE}" dt="2021-07-22T20:22:28.887" v="0" actId="20577"/>
      <pc:docMkLst>
        <pc:docMk/>
      </pc:docMkLst>
      <pc:sldChg chg="modNotesTx">
        <pc:chgData name="Stephanie Russell" userId="f71637d8-1f63-4a52-8dcf-c8b5f3a85ec9" providerId="ADAL" clId="{B7AAA8E7-498E-4D74-BB56-66117EF533EE}" dt="2021-07-22T20:22:28.887" v="0" actId="20577"/>
        <pc:sldMkLst>
          <pc:docMk/>
          <pc:sldMk cId="480402097" sldId="266"/>
        </pc:sldMkLst>
      </pc:sldChg>
    </pc:docChg>
  </pc:docChgLst>
  <pc:docChgLst>
    <pc:chgData name="Stephanie Russell" userId="f71637d8-1f63-4a52-8dcf-c8b5f3a85ec9" providerId="ADAL" clId="{DA5BF118-152F-405D-89E4-952D997A623B}"/>
    <pc:docChg chg="delSld modSld">
      <pc:chgData name="Stephanie Russell" userId="f71637d8-1f63-4a52-8dcf-c8b5f3a85ec9" providerId="ADAL" clId="{DA5BF118-152F-405D-89E4-952D997A623B}" dt="2020-11-24T21:44:04.859" v="11" actId="2696"/>
      <pc:docMkLst>
        <pc:docMk/>
      </pc:docMkLst>
      <pc:sldChg chg="modNotesTx">
        <pc:chgData name="Stephanie Russell" userId="f71637d8-1f63-4a52-8dcf-c8b5f3a85ec9" providerId="ADAL" clId="{DA5BF118-152F-405D-89E4-952D997A623B}" dt="2020-11-24T21:43:21.883" v="2" actId="20577"/>
        <pc:sldMkLst>
          <pc:docMk/>
          <pc:sldMk cId="3510538805" sldId="260"/>
        </pc:sldMkLst>
      </pc:sldChg>
      <pc:sldChg chg="modNotesTx">
        <pc:chgData name="Stephanie Russell" userId="f71637d8-1f63-4a52-8dcf-c8b5f3a85ec9" providerId="ADAL" clId="{DA5BF118-152F-405D-89E4-952D997A623B}" dt="2020-11-24T21:43:40.823" v="10" actId="20577"/>
        <pc:sldMkLst>
          <pc:docMk/>
          <pc:sldMk cId="596767045" sldId="264"/>
        </pc:sldMkLst>
      </pc:sldChg>
      <pc:sldChg chg="modNotesTx">
        <pc:chgData name="Stephanie Russell" userId="f71637d8-1f63-4a52-8dcf-c8b5f3a85ec9" providerId="ADAL" clId="{DA5BF118-152F-405D-89E4-952D997A623B}" dt="2020-11-24T21:42:49.121" v="0" actId="20577"/>
        <pc:sldMkLst>
          <pc:docMk/>
          <pc:sldMk cId="480402097" sldId="266"/>
        </pc:sldMkLst>
      </pc:sldChg>
      <pc:sldChg chg="del">
        <pc:chgData name="Stephanie Russell" userId="f71637d8-1f63-4a52-8dcf-c8b5f3a85ec9" providerId="ADAL" clId="{DA5BF118-152F-405D-89E4-952D997A623B}" dt="2020-11-24T21:44:04.859" v="11" actId="2696"/>
        <pc:sldMkLst>
          <pc:docMk/>
          <pc:sldMk cId="2874502932"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13BC7-4103-4B12-945F-7CA25E57442E}"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13BC3-2464-405E-940C-2A4155AFCAF7}" type="slidenum">
              <a:rPr lang="en-US" smtClean="0"/>
              <a:t>‹#›</a:t>
            </a:fld>
            <a:endParaRPr lang="en-US"/>
          </a:p>
        </p:txBody>
      </p:sp>
    </p:spTree>
    <p:extLst>
      <p:ext uri="{BB962C8B-B14F-4D97-AF65-F5344CB8AC3E}">
        <p14:creationId xmlns:p14="http://schemas.microsoft.com/office/powerpoint/2010/main" val="148137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 of the lesson will be a link </a:t>
            </a:r>
            <a:r>
              <a:rPr lang="en-US"/>
              <a:t>to </a:t>
            </a:r>
            <a:r>
              <a:rPr lang="en-US" sz="1200" kern="1200">
                <a:solidFill>
                  <a:schemeClr val="tx1"/>
                </a:solidFill>
                <a:effectLst/>
                <a:latin typeface="+mn-lt"/>
                <a:ea typeface="+mn-ea"/>
                <a:cs typeface="+mn-cs"/>
              </a:rPr>
              <a:t>the </a:t>
            </a:r>
            <a:r>
              <a:rPr lang="en-US" sz="1200" kern="1200" dirty="0">
                <a:solidFill>
                  <a:schemeClr val="tx1"/>
                </a:solidFill>
                <a:effectLst/>
                <a:latin typeface="+mn-lt"/>
                <a:ea typeface="+mn-ea"/>
                <a:cs typeface="+mn-cs"/>
              </a:rPr>
              <a:t>website where the lesson can be viewed or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chance to take students back to the Essential Question for this unit and have a discussion about their role as stewards of Wyoming’s agriculture.</a:t>
            </a:r>
          </a:p>
        </p:txBody>
      </p:sp>
      <p:sp>
        <p:nvSpPr>
          <p:cNvPr id="4" name="Slide Number Placeholder 3"/>
          <p:cNvSpPr>
            <a:spLocks noGrp="1"/>
          </p:cNvSpPr>
          <p:nvPr>
            <p:ph type="sldNum" sz="quarter" idx="5"/>
          </p:nvPr>
        </p:nvSpPr>
        <p:spPr/>
        <p:txBody>
          <a:bodyPr/>
          <a:lstStyle/>
          <a:p>
            <a:fld id="{F3113BC3-2464-405E-940C-2A4155AFCAF7}" type="slidenum">
              <a:rPr lang="en-US" smtClean="0"/>
              <a:t>10</a:t>
            </a:fld>
            <a:endParaRPr lang="en-US"/>
          </a:p>
        </p:txBody>
      </p:sp>
    </p:spTree>
    <p:extLst>
      <p:ext uri="{BB962C8B-B14F-4D97-AF65-F5344CB8AC3E}">
        <p14:creationId xmlns:p14="http://schemas.microsoft.com/office/powerpoint/2010/main" val="220584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the lesson objective with students so they understand the focus of the lesson for the day. </a:t>
            </a:r>
          </a:p>
          <a:p>
            <a:endParaRPr lang="en-US"/>
          </a:p>
        </p:txBody>
      </p:sp>
      <p:sp>
        <p:nvSpPr>
          <p:cNvPr id="4" name="Slide Number Placeholder 3"/>
          <p:cNvSpPr>
            <a:spLocks noGrp="1"/>
          </p:cNvSpPr>
          <p:nvPr>
            <p:ph type="sldNum" sz="quarter" idx="5"/>
          </p:nvPr>
        </p:nvSpPr>
        <p:spPr/>
        <p:txBody>
          <a:bodyPr/>
          <a:lstStyle/>
          <a:p>
            <a:fld id="{F3113BC3-2464-405E-940C-2A4155AFCAF7}" type="slidenum">
              <a:rPr lang="en-US" smtClean="0"/>
              <a:t>2</a:t>
            </a:fld>
            <a:endParaRPr lang="en-US"/>
          </a:p>
        </p:txBody>
      </p:sp>
    </p:spTree>
    <p:extLst>
      <p:ext uri="{BB962C8B-B14F-4D97-AF65-F5344CB8AC3E}">
        <p14:creationId xmlns:p14="http://schemas.microsoft.com/office/powerpoint/2010/main" val="366778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not only the highlights from Lesson 8 (viewing stewardship decisions through various lenses), but it might be worth looking back on the entire unit.</a:t>
            </a:r>
          </a:p>
        </p:txBody>
      </p:sp>
      <p:sp>
        <p:nvSpPr>
          <p:cNvPr id="4" name="Slide Number Placeholder 3"/>
          <p:cNvSpPr>
            <a:spLocks noGrp="1"/>
          </p:cNvSpPr>
          <p:nvPr>
            <p:ph type="sldNum" sz="quarter" idx="5"/>
          </p:nvPr>
        </p:nvSpPr>
        <p:spPr/>
        <p:txBody>
          <a:bodyPr/>
          <a:lstStyle/>
          <a:p>
            <a:fld id="{F3113BC3-2464-405E-940C-2A4155AFCAF7}" type="slidenum">
              <a:rPr lang="en-US" smtClean="0"/>
              <a:t>3</a:t>
            </a:fld>
            <a:endParaRPr lang="en-US"/>
          </a:p>
        </p:txBody>
      </p:sp>
    </p:spTree>
    <p:extLst>
      <p:ext uri="{BB962C8B-B14F-4D97-AF65-F5344CB8AC3E}">
        <p14:creationId xmlns:p14="http://schemas.microsoft.com/office/powerpoint/2010/main" val="329679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Procedures #1</a:t>
            </a:r>
          </a:p>
          <a:p>
            <a:r>
              <a:rPr lang="en-US" dirty="0"/>
              <a:t> The link at the top has the entire glossary pages from the unit.  If you are distance learning or prefer to not play the flyswatter game, tools such as Kahoot or </a:t>
            </a:r>
            <a:r>
              <a:rPr lang="en-US" dirty="0" err="1"/>
              <a:t>Educaplay</a:t>
            </a:r>
            <a:r>
              <a:rPr lang="en-US" dirty="0"/>
              <a:t> might be a better option.  </a:t>
            </a:r>
          </a:p>
        </p:txBody>
      </p:sp>
      <p:sp>
        <p:nvSpPr>
          <p:cNvPr id="4" name="Slide Number Placeholder 3"/>
          <p:cNvSpPr>
            <a:spLocks noGrp="1"/>
          </p:cNvSpPr>
          <p:nvPr>
            <p:ph type="sldNum" sz="quarter" idx="5"/>
          </p:nvPr>
        </p:nvSpPr>
        <p:spPr/>
        <p:txBody>
          <a:bodyPr/>
          <a:lstStyle/>
          <a:p>
            <a:fld id="{F3113BC3-2464-405E-940C-2A4155AFCAF7}" type="slidenum">
              <a:rPr lang="en-US" smtClean="0"/>
              <a:t>4</a:t>
            </a:fld>
            <a:endParaRPr lang="en-US"/>
          </a:p>
        </p:txBody>
      </p:sp>
    </p:spTree>
    <p:extLst>
      <p:ext uri="{BB962C8B-B14F-4D97-AF65-F5344CB8AC3E}">
        <p14:creationId xmlns:p14="http://schemas.microsoft.com/office/powerpoint/2010/main" val="44757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Procedure #2</a:t>
            </a:r>
          </a:p>
          <a:p>
            <a:r>
              <a:rPr lang="en-US" dirty="0"/>
              <a:t> This is the final Scenario.  Please read the “Teacher Notes” about the final assessment. </a:t>
            </a:r>
          </a:p>
        </p:txBody>
      </p:sp>
      <p:sp>
        <p:nvSpPr>
          <p:cNvPr id="4" name="Slide Number Placeholder 3"/>
          <p:cNvSpPr>
            <a:spLocks noGrp="1"/>
          </p:cNvSpPr>
          <p:nvPr>
            <p:ph type="sldNum" sz="quarter" idx="5"/>
          </p:nvPr>
        </p:nvSpPr>
        <p:spPr/>
        <p:txBody>
          <a:bodyPr/>
          <a:lstStyle/>
          <a:p>
            <a:fld id="{F3113BC3-2464-405E-940C-2A4155AFCAF7}" type="slidenum">
              <a:rPr lang="en-US" smtClean="0"/>
              <a:t>5</a:t>
            </a:fld>
            <a:endParaRPr lang="en-US"/>
          </a:p>
        </p:txBody>
      </p:sp>
    </p:spTree>
    <p:extLst>
      <p:ext uri="{BB962C8B-B14F-4D97-AF65-F5344CB8AC3E}">
        <p14:creationId xmlns:p14="http://schemas.microsoft.com/office/powerpoint/2010/main" val="4396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Procedure #2</a:t>
            </a:r>
          </a:p>
        </p:txBody>
      </p:sp>
      <p:sp>
        <p:nvSpPr>
          <p:cNvPr id="4" name="Slide Number Placeholder 3"/>
          <p:cNvSpPr>
            <a:spLocks noGrp="1"/>
          </p:cNvSpPr>
          <p:nvPr>
            <p:ph type="sldNum" sz="quarter" idx="5"/>
          </p:nvPr>
        </p:nvSpPr>
        <p:spPr/>
        <p:txBody>
          <a:bodyPr/>
          <a:lstStyle/>
          <a:p>
            <a:fld id="{F3113BC3-2464-405E-940C-2A4155AFCAF7}" type="slidenum">
              <a:rPr lang="en-US" smtClean="0"/>
              <a:t>6</a:t>
            </a:fld>
            <a:endParaRPr lang="en-US"/>
          </a:p>
        </p:txBody>
      </p:sp>
    </p:spTree>
    <p:extLst>
      <p:ext uri="{BB962C8B-B14F-4D97-AF65-F5344CB8AC3E}">
        <p14:creationId xmlns:p14="http://schemas.microsoft.com/office/powerpoint/2010/main" val="274654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Procedure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is important that all students are able to become master stewards if they’ve completed the unit. Celebrate their success and the acquisition of stewardship skills.</a:t>
            </a:r>
          </a:p>
          <a:p>
            <a:endParaRPr lang="en-US" dirty="0"/>
          </a:p>
        </p:txBody>
      </p:sp>
      <p:sp>
        <p:nvSpPr>
          <p:cNvPr id="4" name="Slide Number Placeholder 3"/>
          <p:cNvSpPr>
            <a:spLocks noGrp="1"/>
          </p:cNvSpPr>
          <p:nvPr>
            <p:ph type="sldNum" sz="quarter" idx="5"/>
          </p:nvPr>
        </p:nvSpPr>
        <p:spPr/>
        <p:txBody>
          <a:bodyPr/>
          <a:lstStyle/>
          <a:p>
            <a:fld id="{F3113BC3-2464-405E-940C-2A4155AFCAF7}" type="slidenum">
              <a:rPr lang="en-US" smtClean="0"/>
              <a:t>7</a:t>
            </a:fld>
            <a:endParaRPr lang="en-US"/>
          </a:p>
        </p:txBody>
      </p:sp>
    </p:spTree>
    <p:extLst>
      <p:ext uri="{BB962C8B-B14F-4D97-AF65-F5344CB8AC3E}">
        <p14:creationId xmlns:p14="http://schemas.microsoft.com/office/powerpoint/2010/main" val="360583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Procedure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Student thoughts can be listed in the text box or a virtual bulletin board such as Padlet, </a:t>
            </a:r>
            <a:r>
              <a:rPr lang="en-US" dirty="0" err="1"/>
              <a:t>Pinit</a:t>
            </a:r>
            <a:r>
              <a:rPr lang="en-US" dirty="0"/>
              <a:t>, or </a:t>
            </a:r>
            <a:r>
              <a:rPr lang="en-US" dirty="0" err="1"/>
              <a:t>CardSmith</a:t>
            </a:r>
            <a:r>
              <a:rPr lang="en-US" dirty="0"/>
              <a:t> can also be used.</a:t>
            </a:r>
          </a:p>
          <a:p>
            <a:endParaRPr lang="en-US" dirty="0"/>
          </a:p>
        </p:txBody>
      </p:sp>
      <p:sp>
        <p:nvSpPr>
          <p:cNvPr id="4" name="Slide Number Placeholder 3"/>
          <p:cNvSpPr>
            <a:spLocks noGrp="1"/>
          </p:cNvSpPr>
          <p:nvPr>
            <p:ph type="sldNum" sz="quarter" idx="5"/>
          </p:nvPr>
        </p:nvSpPr>
        <p:spPr/>
        <p:txBody>
          <a:bodyPr/>
          <a:lstStyle/>
          <a:p>
            <a:fld id="{F3113BC3-2464-405E-940C-2A4155AFCAF7}" type="slidenum">
              <a:rPr lang="en-US" smtClean="0"/>
              <a:t>8</a:t>
            </a:fld>
            <a:endParaRPr lang="en-US"/>
          </a:p>
        </p:txBody>
      </p:sp>
    </p:spTree>
    <p:extLst>
      <p:ext uri="{BB962C8B-B14F-4D97-AF65-F5344CB8AC3E}">
        <p14:creationId xmlns:p14="http://schemas.microsoft.com/office/powerpoint/2010/main" val="142652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 the student to discuss their understanding of the objectives for this lesson. </a:t>
            </a:r>
          </a:p>
        </p:txBody>
      </p:sp>
      <p:sp>
        <p:nvSpPr>
          <p:cNvPr id="4" name="Slide Number Placeholder 3"/>
          <p:cNvSpPr>
            <a:spLocks noGrp="1"/>
          </p:cNvSpPr>
          <p:nvPr>
            <p:ph type="sldNum" sz="quarter" idx="5"/>
          </p:nvPr>
        </p:nvSpPr>
        <p:spPr/>
        <p:txBody>
          <a:bodyPr/>
          <a:lstStyle/>
          <a:p>
            <a:fld id="{F3113BC3-2464-405E-940C-2A4155AFCAF7}" type="slidenum">
              <a:rPr lang="en-US" smtClean="0"/>
              <a:t>9</a:t>
            </a:fld>
            <a:endParaRPr lang="en-US"/>
          </a:p>
        </p:txBody>
      </p:sp>
    </p:spTree>
    <p:extLst>
      <p:ext uri="{BB962C8B-B14F-4D97-AF65-F5344CB8AC3E}">
        <p14:creationId xmlns:p14="http://schemas.microsoft.com/office/powerpoint/2010/main" val="279932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hyperlink" Target="https://wyaitc.org/lesson/lesson-nine-master-steward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yaitc.org/curriculum/feedback-survey" TargetMode="Externa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hyperlink" Target="https://www.flickr.com/photos/adamhinett/826736145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yaitc.org/wp-content/uploads/2019/10/5Ag-Glossary.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yaitc.org/wp-content/uploads/2019/10/5AgL9-Worksheets-and-Resources.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yaitc.org/wp-content/uploads/2019/10/5AgL9-Worksheets-and-Resources.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s://dragonartz.wordpress.com/2009/05/17/celebration-frame-vector/"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866" y="3572652"/>
            <a:ext cx="5155894" cy="937703"/>
          </a:xfrm>
        </p:spPr>
        <p:txBody>
          <a:bodyPr anchor="b">
            <a:normAutofit/>
          </a:bodyPr>
          <a:lstStyle/>
          <a:p>
            <a:r>
              <a:rPr lang="en-US" sz="5400" b="1">
                <a:solidFill>
                  <a:schemeClr val="accent3"/>
                </a:solidFill>
                <a:latin typeface="Arial" panose="020B0604020202020204" pitchFamily="34" charset="0"/>
                <a:cs typeface="Arial" panose="020B0604020202020204" pitchFamily="34" charset="0"/>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314" y="990305"/>
            <a:ext cx="2501708" cy="2501708"/>
          </a:xfrm>
          <a:prstGeom prst="rect">
            <a:avLst/>
          </a:prstGeom>
        </p:spPr>
      </p:pic>
      <p:sp>
        <p:nvSpPr>
          <p:cNvPr id="3" name="TextBox 2">
            <a:extLst>
              <a:ext uri="{FF2B5EF4-FFF2-40B4-BE49-F238E27FC236}">
                <a16:creationId xmlns:a16="http://schemas.microsoft.com/office/drawing/2014/main" id="{5991144A-7334-4DE7-85DE-F01E4BC27062}"/>
              </a:ext>
            </a:extLst>
          </p:cNvPr>
          <p:cNvSpPr txBox="1"/>
          <p:nvPr/>
        </p:nvSpPr>
        <p:spPr>
          <a:xfrm>
            <a:off x="6785214" y="4500081"/>
            <a:ext cx="5229546" cy="1323439"/>
          </a:xfrm>
          <a:prstGeom prst="rect">
            <a:avLst/>
          </a:prstGeom>
          <a:noFill/>
        </p:spPr>
        <p:txBody>
          <a:bodyPr wrap="square" lIns="91440" tIns="45720" rIns="91440" bIns="45720" rtlCol="0" anchor="t">
            <a:spAutoFit/>
          </a:bodyPr>
          <a:lstStyle/>
          <a:p>
            <a:pPr algn="ctr"/>
            <a:r>
              <a:rPr lang="en-US" sz="4800" dirty="0">
                <a:solidFill>
                  <a:schemeClr val="bg1"/>
                </a:solidFill>
                <a:latin typeface="Arial"/>
                <a:cs typeface="Arial"/>
              </a:rPr>
              <a:t>5</a:t>
            </a:r>
            <a:r>
              <a:rPr lang="en-US" sz="4800" baseline="30000" dirty="0">
                <a:solidFill>
                  <a:schemeClr val="bg1"/>
                </a:solidFill>
                <a:latin typeface="Arial"/>
                <a:cs typeface="Arial"/>
              </a:rPr>
              <a:t>th</a:t>
            </a:r>
            <a:r>
              <a:rPr lang="en-US" sz="4800" dirty="0">
                <a:solidFill>
                  <a:schemeClr val="bg1"/>
                </a:solidFill>
                <a:latin typeface="Arial"/>
                <a:cs typeface="Arial"/>
              </a:rPr>
              <a:t> grade</a:t>
            </a:r>
          </a:p>
          <a:p>
            <a:pPr algn="ctr"/>
            <a:r>
              <a:rPr lang="en-US" sz="3200" dirty="0">
                <a:solidFill>
                  <a:schemeClr val="bg1"/>
                </a:solidFill>
                <a:latin typeface="Arial"/>
                <a:cs typeface="Arial"/>
              </a:rPr>
              <a:t>Lesson 9: </a:t>
            </a:r>
            <a:r>
              <a:rPr lang="en-US" sz="3200" dirty="0">
                <a:solidFill>
                  <a:srgbClr val="0070C0"/>
                </a:solidFill>
                <a:latin typeface="Arial"/>
                <a:cs typeface="Arial"/>
                <a:hlinkClick r:id="rId5">
                  <a:extLst>
                    <a:ext uri="{A12FA001-AC4F-418D-AE19-62706E023703}">
                      <ahyp:hlinkClr xmlns:ahyp="http://schemas.microsoft.com/office/drawing/2018/hyperlinkcolor" val="tx"/>
                    </a:ext>
                  </a:extLst>
                </a:hlinkClick>
              </a:rPr>
              <a:t>Master Steward</a:t>
            </a:r>
            <a:endParaRPr lang="en-US" sz="3200" dirty="0">
              <a:solidFill>
                <a:srgbClr val="0070C0"/>
              </a:solidFill>
              <a:latin typeface="Arial"/>
              <a:cs typeface="Arial"/>
            </a:endParaRPr>
          </a:p>
        </p:txBody>
      </p:sp>
    </p:spTree>
    <p:extLst>
      <p:ext uri="{BB962C8B-B14F-4D97-AF65-F5344CB8AC3E}">
        <p14:creationId xmlns:p14="http://schemas.microsoft.com/office/powerpoint/2010/main" val="4804020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400016" y="2412237"/>
            <a:ext cx="3588026" cy="1754326"/>
          </a:xfrm>
          <a:prstGeom prst="rect">
            <a:avLst/>
          </a:prstGeom>
          <a:noFill/>
        </p:spPr>
        <p:txBody>
          <a:bodyPr wrap="square" rtlCol="0">
            <a:spAutoFit/>
          </a:bodyPr>
          <a:lstStyle/>
          <a:p>
            <a:r>
              <a:rPr lang="en-US" sz="5400" b="1">
                <a:solidFill>
                  <a:srgbClr val="000000"/>
                </a:solidFill>
              </a:rPr>
              <a:t>Essential Question</a:t>
            </a:r>
            <a:endParaRPr lang="en-US" sz="5400">
              <a:solidFill>
                <a:srgbClr val="000000"/>
              </a:solidFill>
            </a:endParaRPr>
          </a:p>
        </p:txBody>
      </p:sp>
      <p:sp>
        <p:nvSpPr>
          <p:cNvPr id="3" name="Content Placeholder 2">
            <a:extLst>
              <a:ext uri="{FF2B5EF4-FFF2-40B4-BE49-F238E27FC236}">
                <a16:creationId xmlns:a16="http://schemas.microsoft.com/office/drawing/2014/main" id="{862134B9-0B38-487A-8023-CE37C92E6F50}"/>
              </a:ext>
            </a:extLst>
          </p:cNvPr>
          <p:cNvSpPr>
            <a:spLocks noGrp="1"/>
          </p:cNvSpPr>
          <p:nvPr>
            <p:ph idx="1"/>
          </p:nvPr>
        </p:nvSpPr>
        <p:spPr>
          <a:xfrm>
            <a:off x="5171968" y="250723"/>
            <a:ext cx="6236676" cy="2383298"/>
          </a:xfrm>
        </p:spPr>
        <p:txBody>
          <a:bodyPr>
            <a:normAutofit/>
          </a:bodyPr>
          <a:lstStyle/>
          <a:p>
            <a:pPr marL="0" indent="0">
              <a:buNone/>
            </a:pPr>
            <a:r>
              <a:rPr lang="en-US" sz="4000">
                <a:solidFill>
                  <a:srgbClr val="000000"/>
                </a:solidFill>
              </a:rPr>
              <a:t>How can we be stewards of Wyoming’s agriculture to benefit current and future generations?</a:t>
            </a:r>
            <a:endParaRPr lang="en-US" sz="4000"/>
          </a:p>
        </p:txBody>
      </p:sp>
      <p:pic>
        <p:nvPicPr>
          <p:cNvPr id="1028" name="Picture 4" descr="Klondike Ranch | More than a Wyoming dude ranch, we invite y… | Flickr">
            <a:extLst>
              <a:ext uri="{FF2B5EF4-FFF2-40B4-BE49-F238E27FC236}">
                <a16:creationId xmlns:a16="http://schemas.microsoft.com/office/drawing/2014/main" id="{F0789C3F-0CC1-4E88-ABA9-1B56349A0A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79224" y="2634021"/>
            <a:ext cx="6072987" cy="405063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5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FF042EE-7C41-43A5-A59D-AD63C47302FE}"/>
              </a:ext>
            </a:extLst>
          </p:cNvPr>
          <p:cNvSpPr txBox="1"/>
          <p:nvPr/>
        </p:nvSpPr>
        <p:spPr>
          <a:xfrm>
            <a:off x="5464893" y="184376"/>
            <a:ext cx="6407793" cy="1281268"/>
          </a:xfrm>
          <a:prstGeom prst="rect">
            <a:avLst/>
          </a:prstGeom>
          <a:noFill/>
          <a:ln w="76200">
            <a:solidFill>
              <a:schemeClr val="accent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4400" dirty="0">
                <a:solidFill>
                  <a:srgbClr val="000000"/>
                </a:solidFill>
                <a:latin typeface="+mj-lt"/>
                <a:ea typeface="+mj-ea"/>
                <a:cs typeface="+mj-cs"/>
              </a:rPr>
              <a:t>We need your help!</a:t>
            </a:r>
          </a:p>
        </p:txBody>
      </p:sp>
      <p:sp>
        <p:nvSpPr>
          <p:cNvPr id="6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Content Placeholder 2">
            <a:extLst>
              <a:ext uri="{FF2B5EF4-FFF2-40B4-BE49-F238E27FC236}">
                <a16:creationId xmlns:a16="http://schemas.microsoft.com/office/drawing/2014/main" id="{01548F5F-A308-4DA8-8F2E-7881516B4660}"/>
              </a:ext>
            </a:extLst>
          </p:cNvPr>
          <p:cNvSpPr txBox="1">
            <a:spLocks/>
          </p:cNvSpPr>
          <p:nvPr/>
        </p:nvSpPr>
        <p:spPr>
          <a:xfrm>
            <a:off x="5464894" y="1272662"/>
            <a:ext cx="6407792" cy="5400962"/>
          </a:xfrm>
          <a:prstGeom prst="rect">
            <a:avLst/>
          </a:prstGeom>
          <a:solidFill>
            <a:schemeClr val="bg1"/>
          </a:solidFill>
          <a:ln w="76200">
            <a:solidFill>
              <a:schemeClr val="accent1"/>
            </a:solid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Wyoming Ag in the Classroom is a non-profit organization. Through the generosity of donors and grant providers, we are able to provide our programs free of charge.  In order for us to continue, we need data from you that we can share with our donors and grant providers. </a:t>
            </a:r>
          </a:p>
          <a:p>
            <a:pPr marL="0" indent="0">
              <a:buNone/>
            </a:pPr>
            <a:endParaRPr lang="en-US" sz="2400" dirty="0"/>
          </a:p>
          <a:p>
            <a:pPr marL="0" indent="0">
              <a:buNone/>
            </a:pPr>
            <a:r>
              <a:rPr lang="en-US" sz="2200" dirty="0"/>
              <a:t>How you can help:</a:t>
            </a:r>
          </a:p>
          <a:p>
            <a:pPr fontAlgn="base"/>
            <a:r>
              <a:rPr lang="en-US" sz="2200" dirty="0"/>
              <a:t>After completing a unit, please complete our questionnaire:</a:t>
            </a:r>
          </a:p>
          <a:p>
            <a:pPr lvl="1" fontAlgn="base"/>
            <a:r>
              <a:rPr lang="en-US" u="sng">
                <a:solidFill>
                  <a:srgbClr val="0070C0"/>
                </a:solidFill>
                <a:hlinkClick r:id="rId3">
                  <a:extLst>
                    <a:ext uri="{A12FA001-AC4F-418D-AE19-62706E023703}">
                      <ahyp:hlinkClr xmlns:ahyp="http://schemas.microsoft.com/office/drawing/2018/hyperlinkcolor" val="tx"/>
                    </a:ext>
                  </a:extLst>
                </a:hlinkClick>
              </a:rPr>
              <a:t>Feedback Questionnaire</a:t>
            </a:r>
            <a:endParaRPr lang="en-US">
              <a:solidFill>
                <a:srgbClr val="0070C0"/>
              </a:solidFill>
            </a:endParaRPr>
          </a:p>
          <a:p>
            <a:pPr marL="0" indent="-114300">
              <a:buNone/>
            </a:pPr>
            <a:endParaRPr lang="en-US" sz="2200" dirty="0">
              <a:solidFill>
                <a:schemeClr val="accent3">
                  <a:lumMod val="75000"/>
                </a:schemeClr>
              </a:solidFill>
            </a:endParaRPr>
          </a:p>
          <a:p>
            <a:pPr marL="0" indent="-114300">
              <a:buNone/>
            </a:pPr>
            <a:r>
              <a:rPr lang="en-US" sz="2200" dirty="0">
                <a:solidFill>
                  <a:schemeClr val="accent3">
                    <a:lumMod val="75000"/>
                  </a:schemeClr>
                </a:solidFill>
              </a:rPr>
              <a:t>Our way to say thanks:</a:t>
            </a:r>
          </a:p>
          <a:p>
            <a:r>
              <a:rPr lang="en-US" sz="2200" dirty="0"/>
              <a:t>Once </a:t>
            </a:r>
            <a:r>
              <a:rPr lang="en-US" sz="2200" b="1" dirty="0"/>
              <a:t>you and your students </a:t>
            </a:r>
            <a:r>
              <a:rPr lang="en-US" sz="2200" dirty="0"/>
              <a:t>complete the questionnaire, you will be sent a package with a fun reward for your class.</a:t>
            </a:r>
            <a:endParaRPr lang="en-US" sz="2200" dirty="0">
              <a:cs typeface="Arial" panose="020B0604020202020204"/>
            </a:endParaRPr>
          </a:p>
        </p:txBody>
      </p:sp>
      <p:pic>
        <p:nvPicPr>
          <p:cNvPr id="16" name="Picture 15" descr="A close up of a sign&#10;&#10;Description automatically generated">
            <a:extLst>
              <a:ext uri="{FF2B5EF4-FFF2-40B4-BE49-F238E27FC236}">
                <a16:creationId xmlns:a16="http://schemas.microsoft.com/office/drawing/2014/main" id="{975C785A-454F-417F-B65F-A19615C37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57" y="1457523"/>
            <a:ext cx="3942954" cy="3942954"/>
          </a:xfrm>
          <a:prstGeom prst="rect">
            <a:avLst/>
          </a:prstGeom>
        </p:spPr>
      </p:pic>
    </p:spTree>
    <p:extLst>
      <p:ext uri="{BB962C8B-B14F-4D97-AF65-F5344CB8AC3E}">
        <p14:creationId xmlns:p14="http://schemas.microsoft.com/office/powerpoint/2010/main" val="147250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18052" y="1540565"/>
            <a:ext cx="3569182" cy="3379306"/>
          </a:xfrm>
        </p:spPr>
        <p:txBody>
          <a:bodyPr>
            <a:normAutofit/>
          </a:bodyPr>
          <a:lstStyle/>
          <a:p>
            <a:r>
              <a:rPr lang="en-US" sz="5400">
                <a:latin typeface="Arial" panose="020B0604020202020204" pitchFamily="34" charset="0"/>
                <a:cs typeface="Arial" panose="020B0604020202020204" pitchFamily="34" charset="0"/>
              </a:rPr>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0B2E7323-B071-4130-A8E1-EFE9E04C271F}"/>
              </a:ext>
            </a:extLst>
          </p:cNvPr>
          <p:cNvSpPr txBox="1"/>
          <p:nvPr/>
        </p:nvSpPr>
        <p:spPr>
          <a:xfrm>
            <a:off x="4469922" y="230131"/>
            <a:ext cx="6157913" cy="2831544"/>
          </a:xfrm>
          <a:prstGeom prst="rect">
            <a:avLst/>
          </a:prstGeom>
          <a:noFill/>
          <a:ln w="3175">
            <a:noFill/>
          </a:ln>
          <a:effectLst>
            <a:glow rad="190500">
              <a:schemeClr val="accent2"/>
            </a:glow>
          </a:effectLst>
        </p:spPr>
        <p:txBody>
          <a:bodyPr wrap="square" rtlCol="0">
            <a:spAutoFit/>
          </a:bodyPr>
          <a:lstStyle/>
          <a:p>
            <a:r>
              <a:rPr lang="en-US" sz="3200">
                <a:solidFill>
                  <a:srgbClr val="000000"/>
                </a:solidFill>
              </a:rPr>
              <a:t>Students will read and analyze three different responses to a scenario to identify which lens was used in making stewardship decisions.</a:t>
            </a:r>
          </a:p>
          <a:p>
            <a:endParaRPr lang="en-US"/>
          </a:p>
        </p:txBody>
      </p:sp>
      <p:pic>
        <p:nvPicPr>
          <p:cNvPr id="5" name="Picture 4" descr="A picture containing toy, doll, drawing, clock&#10;&#10;Description automatically generated">
            <a:extLst>
              <a:ext uri="{FF2B5EF4-FFF2-40B4-BE49-F238E27FC236}">
                <a16:creationId xmlns:a16="http://schemas.microsoft.com/office/drawing/2014/main" id="{83F14001-FDA9-4ED6-B680-3A1FD249C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000" y="2993839"/>
            <a:ext cx="4544918" cy="3006711"/>
          </a:xfrm>
          <a:prstGeom prst="rect">
            <a:avLst/>
          </a:prstGeom>
        </p:spPr>
      </p:pic>
    </p:spTree>
    <p:extLst>
      <p:ext uri="{BB962C8B-B14F-4D97-AF65-F5344CB8AC3E}">
        <p14:creationId xmlns:p14="http://schemas.microsoft.com/office/powerpoint/2010/main" val="62844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a:solidFill>
                  <a:schemeClr val="accent2"/>
                </a:solidFill>
                <a:latin typeface="Arial" panose="020B0604020202020204" pitchFamily="34" charset="0"/>
                <a:cs typeface="Arial" panose="020B0604020202020204" pitchFamily="34" charset="0"/>
              </a:rPr>
              <a:t>What did you learn from yesterday’s challenge?</a:t>
            </a:r>
          </a:p>
          <a:p>
            <a:endParaRPr lang="en-US"/>
          </a:p>
        </p:txBody>
      </p:sp>
      <p:pic>
        <p:nvPicPr>
          <p:cNvPr id="8" name="Content Placeholder 7" descr="A hand holding a camera&#10;&#10;Description automatically generated">
            <a:extLst>
              <a:ext uri="{FF2B5EF4-FFF2-40B4-BE49-F238E27FC236}">
                <a16:creationId xmlns:a16="http://schemas.microsoft.com/office/drawing/2014/main" id="{A99A780E-D2ED-4903-B6BD-CFCB5199D78B}"/>
              </a:ext>
            </a:extLst>
          </p:cNvPr>
          <p:cNvPicPr>
            <a:picLocks noGrp="1" noChangeAspect="1"/>
          </p:cNvPicPr>
          <p:nvPr>
            <p:ph idx="1"/>
          </p:nvPr>
        </p:nvPicPr>
        <p:blipFill rotWithShape="1">
          <a:blip r:embed="rId3" cstate="screen">
            <a:alphaModFix/>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4400206" y="3945040"/>
            <a:ext cx="3391587" cy="2434658"/>
          </a:xfrm>
          <a:prstGeom prst="rect">
            <a:avLst/>
          </a:prstGeom>
          <a:effectLst>
            <a:softEdge rad="533400"/>
          </a:effectLst>
        </p:spPr>
      </p:pic>
      <p:sp>
        <p:nvSpPr>
          <p:cNvPr id="2" name="TextBox 1">
            <a:extLst>
              <a:ext uri="{FF2B5EF4-FFF2-40B4-BE49-F238E27FC236}">
                <a16:creationId xmlns:a16="http://schemas.microsoft.com/office/drawing/2014/main" id="{B31EF3B7-DF20-4F1D-B1BB-C6923BDA823E}"/>
              </a:ext>
            </a:extLst>
          </p:cNvPr>
          <p:cNvSpPr txBox="1"/>
          <p:nvPr/>
        </p:nvSpPr>
        <p:spPr>
          <a:xfrm>
            <a:off x="5401994" y="478302"/>
            <a:ext cx="5148775" cy="1200329"/>
          </a:xfrm>
          <a:prstGeom prst="rect">
            <a:avLst/>
          </a:prstGeom>
          <a:noFill/>
        </p:spPr>
        <p:txBody>
          <a:bodyPr wrap="square" lIns="91440" tIns="45720" rIns="91440" bIns="45720" rtlCol="0" anchor="t">
            <a:spAutoFit/>
          </a:bodyPr>
          <a:lstStyle/>
          <a:p>
            <a:r>
              <a:rPr lang="en-US" sz="2400" b="1" dirty="0"/>
              <a:t>Think back on:</a:t>
            </a:r>
          </a:p>
          <a:p>
            <a:pPr marL="342900" indent="-342900">
              <a:buFont typeface="Arial" panose="020B0604020202020204" pitchFamily="34" charset="0"/>
              <a:buChar char="•"/>
            </a:pPr>
            <a:r>
              <a:rPr lang="en-US" sz="2400" dirty="0"/>
              <a:t>Making stewardship decisions based on different lenses</a:t>
            </a:r>
          </a:p>
        </p:txBody>
      </p:sp>
      <p:pic>
        <p:nvPicPr>
          <p:cNvPr id="9" name="Picture 8">
            <a:extLst>
              <a:ext uri="{FF2B5EF4-FFF2-40B4-BE49-F238E27FC236}">
                <a16:creationId xmlns:a16="http://schemas.microsoft.com/office/drawing/2014/main" id="{DB11024E-10BA-42E5-A743-11F3BF7F2D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959" t="2153" b="1809"/>
          <a:stretch/>
        </p:blipFill>
        <p:spPr>
          <a:xfrm rot="5400000">
            <a:off x="7776341" y="1032891"/>
            <a:ext cx="3240785" cy="4685583"/>
          </a:xfrm>
          <a:prstGeom prst="rect">
            <a:avLst/>
          </a:prstGeom>
        </p:spPr>
      </p:pic>
    </p:spTree>
    <p:extLst>
      <p:ext uri="{BB962C8B-B14F-4D97-AF65-F5344CB8AC3E}">
        <p14:creationId xmlns:p14="http://schemas.microsoft.com/office/powerpoint/2010/main" val="34504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3BA358-4074-4C48-87E9-F19D282A9EAA}"/>
              </a:ext>
            </a:extLst>
          </p:cNvPr>
          <p:cNvSpPr>
            <a:spLocks noGrp="1"/>
          </p:cNvSpPr>
          <p:nvPr>
            <p:ph type="title"/>
          </p:nvPr>
        </p:nvSpPr>
        <p:spPr>
          <a:xfrm>
            <a:off x="796863" y="472611"/>
            <a:ext cx="4084163" cy="1760131"/>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r>
              <a:rPr lang="en-US" sz="3200" b="1" kern="1200">
                <a:latin typeface="+mj-lt"/>
                <a:ea typeface="+mj-ea"/>
                <a:cs typeface="+mj-cs"/>
              </a:rPr>
              <a:t>Flyswatter Game</a:t>
            </a:r>
            <a:r>
              <a:rPr lang="en-US" sz="3200" kern="1200">
                <a:latin typeface="+mj-lt"/>
                <a:ea typeface="+mj-ea"/>
                <a:cs typeface="+mj-cs"/>
              </a:rPr>
              <a:t>: </a:t>
            </a:r>
            <a:br>
              <a:rPr lang="en-US" sz="3200" kern="1200">
                <a:latin typeface="+mj-lt"/>
                <a:ea typeface="+mj-ea"/>
                <a:cs typeface="+mj-cs"/>
              </a:rPr>
            </a:br>
            <a:r>
              <a:rPr lang="en-US" sz="3200" kern="1200">
                <a:latin typeface="+mj-lt"/>
                <a:ea typeface="+mj-ea"/>
                <a:cs typeface="+mj-cs"/>
              </a:rPr>
              <a:t>reviewing those </a:t>
            </a:r>
            <a:r>
              <a:rPr lang="en-US" sz="3200" kern="120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Vocabulary</a:t>
            </a:r>
            <a:r>
              <a:rPr lang="en-US" sz="3200" kern="1200">
                <a:solidFill>
                  <a:srgbClr val="0070C0"/>
                </a:solidFill>
                <a:latin typeface="+mj-lt"/>
                <a:ea typeface="+mj-ea"/>
                <a:cs typeface="+mj-cs"/>
              </a:rPr>
              <a:t> </a:t>
            </a:r>
            <a:r>
              <a:rPr lang="en-US" sz="3200" kern="1200">
                <a:latin typeface="+mj-lt"/>
                <a:ea typeface="+mj-ea"/>
                <a:cs typeface="+mj-cs"/>
              </a:rPr>
              <a:t>words</a:t>
            </a:r>
          </a:p>
        </p:txBody>
      </p:sp>
      <p:sp>
        <p:nvSpPr>
          <p:cNvPr id="42" name="Rectangle 41">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16E8FBC-3359-47D6-9541-B0562E683B2B}"/>
              </a:ext>
            </a:extLst>
          </p:cNvPr>
          <p:cNvSpPr>
            <a:spLocks noGrp="1"/>
          </p:cNvSpPr>
          <p:nvPr>
            <p:ph idx="1"/>
          </p:nvPr>
        </p:nvSpPr>
        <p:spPr>
          <a:xfrm>
            <a:off x="5175694" y="475000"/>
            <a:ext cx="6321088" cy="1757741"/>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indent="0">
              <a:buNone/>
            </a:pPr>
            <a:r>
              <a:rPr lang="en-US" sz="2400" kern="1200">
                <a:latin typeface="+mn-lt"/>
                <a:ea typeface="+mn-ea"/>
                <a:cs typeface="+mn-cs"/>
              </a:rPr>
              <a:t>When you know which word matches the definition read, “swat” the correct word from the list. </a:t>
            </a:r>
          </a:p>
        </p:txBody>
      </p:sp>
      <p:graphicFrame>
        <p:nvGraphicFramePr>
          <p:cNvPr id="4" name="Table 4">
            <a:extLst>
              <a:ext uri="{FF2B5EF4-FFF2-40B4-BE49-F238E27FC236}">
                <a16:creationId xmlns:a16="http://schemas.microsoft.com/office/drawing/2014/main" id="{5F0B1004-8F62-4D77-8A59-E3B87E7B00B1}"/>
              </a:ext>
            </a:extLst>
          </p:cNvPr>
          <p:cNvGraphicFramePr>
            <a:graphicFrameLocks noGrp="1"/>
          </p:cNvGraphicFramePr>
          <p:nvPr>
            <p:extLst>
              <p:ext uri="{D42A27DB-BD31-4B8C-83A1-F6EECF244321}">
                <p14:modId xmlns:p14="http://schemas.microsoft.com/office/powerpoint/2010/main" val="1686891449"/>
              </p:ext>
            </p:extLst>
          </p:nvPr>
        </p:nvGraphicFramePr>
        <p:xfrm>
          <a:off x="647272" y="2767580"/>
          <a:ext cx="10993348" cy="3746236"/>
        </p:xfrm>
        <a:graphic>
          <a:graphicData uri="http://schemas.openxmlformats.org/drawingml/2006/table">
            <a:tbl>
              <a:tblPr firstRow="1" bandRow="1">
                <a:effectLst>
                  <a:outerShdw blurRad="127000" dir="1800000" sx="102000" sy="102000" algn="ctr" rotWithShape="0">
                    <a:schemeClr val="accent1">
                      <a:alpha val="65000"/>
                    </a:schemeClr>
                  </a:outerShdw>
                </a:effectLst>
                <a:tableStyleId>{5C22544A-7EE6-4342-B048-85BDC9FD1C3A}</a:tableStyleId>
              </a:tblPr>
              <a:tblGrid>
                <a:gridCol w="4167344">
                  <a:extLst>
                    <a:ext uri="{9D8B030D-6E8A-4147-A177-3AD203B41FA5}">
                      <a16:colId xmlns:a16="http://schemas.microsoft.com/office/drawing/2014/main" val="655734610"/>
                    </a:ext>
                  </a:extLst>
                </a:gridCol>
                <a:gridCol w="3651148">
                  <a:extLst>
                    <a:ext uri="{9D8B030D-6E8A-4147-A177-3AD203B41FA5}">
                      <a16:colId xmlns:a16="http://schemas.microsoft.com/office/drawing/2014/main" val="3278806950"/>
                    </a:ext>
                  </a:extLst>
                </a:gridCol>
                <a:gridCol w="3174856">
                  <a:extLst>
                    <a:ext uri="{9D8B030D-6E8A-4147-A177-3AD203B41FA5}">
                      <a16:colId xmlns:a16="http://schemas.microsoft.com/office/drawing/2014/main" val="3612383281"/>
                    </a:ext>
                  </a:extLst>
                </a:gridCol>
              </a:tblGrid>
              <a:tr h="3746236">
                <a:tc>
                  <a:txBody>
                    <a:bodyPr/>
                    <a:lstStyle/>
                    <a:p>
                      <a:r>
                        <a:rPr lang="en-US" sz="2400">
                          <a:solidFill>
                            <a:schemeClr val="tx1"/>
                          </a:solidFill>
                        </a:rPr>
                        <a:t>Bloat</a:t>
                      </a:r>
                    </a:p>
                    <a:p>
                      <a:r>
                        <a:rPr lang="en-US" sz="2400">
                          <a:solidFill>
                            <a:schemeClr val="tx1"/>
                          </a:solidFill>
                        </a:rPr>
                        <a:t>Consumer</a:t>
                      </a:r>
                    </a:p>
                    <a:p>
                      <a:r>
                        <a:rPr lang="en-US" sz="2400">
                          <a:solidFill>
                            <a:schemeClr val="tx1"/>
                          </a:solidFill>
                        </a:rPr>
                        <a:t>Cost/benefit analysis</a:t>
                      </a:r>
                    </a:p>
                    <a:p>
                      <a:r>
                        <a:rPr lang="en-US" sz="2400">
                          <a:solidFill>
                            <a:schemeClr val="tx1"/>
                          </a:solidFill>
                        </a:rPr>
                        <a:t>Culture</a:t>
                      </a:r>
                    </a:p>
                    <a:p>
                      <a:r>
                        <a:rPr lang="en-US" sz="2400">
                          <a:solidFill>
                            <a:schemeClr val="tx1"/>
                          </a:solidFill>
                        </a:rPr>
                        <a:t>Curation</a:t>
                      </a:r>
                    </a:p>
                    <a:p>
                      <a:r>
                        <a:rPr lang="en-US" sz="2400">
                          <a:solidFill>
                            <a:schemeClr val="tx1"/>
                          </a:solidFill>
                        </a:rPr>
                        <a:t>Drought</a:t>
                      </a:r>
                    </a:p>
                    <a:p>
                      <a:r>
                        <a:rPr lang="en-US" sz="2400">
                          <a:solidFill>
                            <a:schemeClr val="tx1"/>
                          </a:solidFill>
                        </a:rPr>
                        <a:t>Dryland farming</a:t>
                      </a:r>
                    </a:p>
                    <a:p>
                      <a:r>
                        <a:rPr lang="en-US" sz="2400">
                          <a:solidFill>
                            <a:schemeClr val="tx1"/>
                          </a:solidFill>
                        </a:rPr>
                        <a:t>Economic cost</a:t>
                      </a:r>
                    </a:p>
                    <a:p>
                      <a:r>
                        <a:rPr lang="en-US" sz="2400">
                          <a:solidFill>
                            <a:schemeClr val="tx1"/>
                          </a:solidFill>
                        </a:rPr>
                        <a:t>Ecosystem</a:t>
                      </a:r>
                    </a:p>
                  </a:txBody>
                  <a:tcPr marL="76226" marR="76226" marT="38113" marB="38113">
                    <a:solidFill>
                      <a:schemeClr val="bg1"/>
                    </a:solidFill>
                  </a:tcPr>
                </a:tc>
                <a:tc>
                  <a:txBody>
                    <a:bodyPr/>
                    <a:lstStyle/>
                    <a:p>
                      <a:r>
                        <a:rPr lang="en-US" sz="2400">
                          <a:solidFill>
                            <a:schemeClr val="tx1"/>
                          </a:solidFill>
                        </a:rPr>
                        <a:t>Food chain</a:t>
                      </a:r>
                    </a:p>
                    <a:p>
                      <a:r>
                        <a:rPr lang="en-US" sz="2400">
                          <a:solidFill>
                            <a:schemeClr val="tx1"/>
                          </a:solidFill>
                        </a:rPr>
                        <a:t>Food web</a:t>
                      </a:r>
                    </a:p>
                    <a:p>
                      <a:r>
                        <a:rPr lang="en-US" sz="2400">
                          <a:solidFill>
                            <a:schemeClr val="tx1"/>
                          </a:solidFill>
                        </a:rPr>
                        <a:t>Forage</a:t>
                      </a:r>
                    </a:p>
                    <a:p>
                      <a:r>
                        <a:rPr lang="en-US" sz="2400">
                          <a:solidFill>
                            <a:schemeClr val="tx1"/>
                          </a:solidFill>
                        </a:rPr>
                        <a:t>Herbicide</a:t>
                      </a:r>
                    </a:p>
                    <a:p>
                      <a:r>
                        <a:rPr lang="en-US" sz="2400">
                          <a:solidFill>
                            <a:schemeClr val="tx1"/>
                          </a:solidFill>
                        </a:rPr>
                        <a:t>Invasive species</a:t>
                      </a:r>
                    </a:p>
                    <a:p>
                      <a:r>
                        <a:rPr lang="en-US" sz="2400">
                          <a:solidFill>
                            <a:schemeClr val="tx1"/>
                          </a:solidFill>
                        </a:rPr>
                        <a:t>Irrigated farming</a:t>
                      </a:r>
                    </a:p>
                    <a:p>
                      <a:r>
                        <a:rPr lang="en-US" sz="2400">
                          <a:solidFill>
                            <a:schemeClr val="tx1"/>
                          </a:solidFill>
                        </a:rPr>
                        <a:t>Model</a:t>
                      </a:r>
                    </a:p>
                    <a:p>
                      <a:r>
                        <a:rPr lang="en-US" sz="2400">
                          <a:solidFill>
                            <a:schemeClr val="tx1"/>
                          </a:solidFill>
                        </a:rPr>
                        <a:t>Native</a:t>
                      </a:r>
                    </a:p>
                    <a:p>
                      <a:r>
                        <a:rPr lang="en-US" sz="2400">
                          <a:solidFill>
                            <a:schemeClr val="tx1"/>
                          </a:solidFill>
                        </a:rPr>
                        <a:t>Noxious weeds</a:t>
                      </a:r>
                    </a:p>
                  </a:txBody>
                  <a:tcPr marL="76226" marR="76226" marT="38113" marB="38113">
                    <a:solidFill>
                      <a:schemeClr val="bg1"/>
                    </a:solidFill>
                  </a:tcPr>
                </a:tc>
                <a:tc>
                  <a:txBody>
                    <a:bodyPr/>
                    <a:lstStyle/>
                    <a:p>
                      <a:r>
                        <a:rPr lang="en-US" sz="2400">
                          <a:solidFill>
                            <a:schemeClr val="tx1"/>
                          </a:solidFill>
                        </a:rPr>
                        <a:t>Organism</a:t>
                      </a:r>
                    </a:p>
                    <a:p>
                      <a:r>
                        <a:rPr lang="en-US" sz="2400">
                          <a:solidFill>
                            <a:schemeClr val="tx1"/>
                          </a:solidFill>
                        </a:rPr>
                        <a:t>Pasture</a:t>
                      </a:r>
                    </a:p>
                    <a:p>
                      <a:r>
                        <a:rPr lang="en-US" sz="2400">
                          <a:solidFill>
                            <a:schemeClr val="tx1"/>
                          </a:solidFill>
                        </a:rPr>
                        <a:t>Pesticide</a:t>
                      </a:r>
                    </a:p>
                    <a:p>
                      <a:r>
                        <a:rPr lang="en-US" sz="2400">
                          <a:solidFill>
                            <a:schemeClr val="tx1"/>
                          </a:solidFill>
                        </a:rPr>
                        <a:t>Photosynthesis</a:t>
                      </a:r>
                    </a:p>
                    <a:p>
                      <a:r>
                        <a:rPr lang="en-US" sz="2400">
                          <a:solidFill>
                            <a:schemeClr val="tx1"/>
                          </a:solidFill>
                        </a:rPr>
                        <a:t>Producer</a:t>
                      </a:r>
                    </a:p>
                    <a:p>
                      <a:r>
                        <a:rPr lang="en-US" sz="2400">
                          <a:solidFill>
                            <a:schemeClr val="tx1"/>
                          </a:solidFill>
                        </a:rPr>
                        <a:t>Ruminant</a:t>
                      </a:r>
                    </a:p>
                    <a:p>
                      <a:r>
                        <a:rPr lang="en-US" sz="2400">
                          <a:solidFill>
                            <a:schemeClr val="tx1"/>
                          </a:solidFill>
                        </a:rPr>
                        <a:t>Steward</a:t>
                      </a:r>
                    </a:p>
                    <a:p>
                      <a:r>
                        <a:rPr lang="en-US" sz="2400">
                          <a:solidFill>
                            <a:schemeClr val="tx1"/>
                          </a:solidFill>
                        </a:rPr>
                        <a:t>Stewardship</a:t>
                      </a:r>
                    </a:p>
                    <a:p>
                      <a:r>
                        <a:rPr lang="en-US" sz="2400">
                          <a:solidFill>
                            <a:schemeClr val="tx1"/>
                          </a:solidFill>
                        </a:rPr>
                        <a:t>System</a:t>
                      </a:r>
                    </a:p>
                  </a:txBody>
                  <a:tcPr marL="76226" marR="76226" marT="38113" marB="38113">
                    <a:solidFill>
                      <a:schemeClr val="bg1"/>
                    </a:solidFill>
                  </a:tcPr>
                </a:tc>
                <a:extLst>
                  <a:ext uri="{0D108BD9-81ED-4DB2-BD59-A6C34878D82A}">
                    <a16:rowId xmlns:a16="http://schemas.microsoft.com/office/drawing/2014/main" val="4232399678"/>
                  </a:ext>
                </a:extLst>
              </a:tr>
            </a:tbl>
          </a:graphicData>
        </a:graphic>
      </p:graphicFrame>
    </p:spTree>
    <p:extLst>
      <p:ext uri="{BB962C8B-B14F-4D97-AF65-F5344CB8AC3E}">
        <p14:creationId xmlns:p14="http://schemas.microsoft.com/office/powerpoint/2010/main" val="351053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0A4F-2E9D-4FC7-8C45-0B6BD5E01F80}"/>
              </a:ext>
            </a:extLst>
          </p:cNvPr>
          <p:cNvSpPr>
            <a:spLocks noGrp="1"/>
          </p:cNvSpPr>
          <p:nvPr>
            <p:ph type="title"/>
          </p:nvPr>
        </p:nvSpPr>
        <p:spPr>
          <a:xfrm>
            <a:off x="838200" y="365125"/>
            <a:ext cx="5181600" cy="132556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a:latin typeface="Arial" panose="020B0604020202020204" pitchFamily="34" charset="0"/>
                <a:cs typeface="Arial" panose="020B0604020202020204" pitchFamily="34" charset="0"/>
              </a:rPr>
              <a:t>Scenario 9: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Master Steward</a:t>
            </a:r>
          </a:p>
        </p:txBody>
      </p:sp>
      <p:sp>
        <p:nvSpPr>
          <p:cNvPr id="3" name="Content Placeholder 2">
            <a:extLst>
              <a:ext uri="{FF2B5EF4-FFF2-40B4-BE49-F238E27FC236}">
                <a16:creationId xmlns:a16="http://schemas.microsoft.com/office/drawing/2014/main" id="{85645FE1-3442-4CAF-9DD0-4CFD8B30CC69}"/>
              </a:ext>
            </a:extLst>
          </p:cNvPr>
          <p:cNvSpPr>
            <a:spLocks noGrp="1"/>
          </p:cNvSpPr>
          <p:nvPr>
            <p:ph sz="half" idx="1"/>
          </p:nvPr>
        </p:nvSpPr>
        <p:spPr>
          <a:xfrm>
            <a:off x="838200" y="1825624"/>
            <a:ext cx="5181600" cy="475074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3200" b="1">
                <a:latin typeface="Arial" panose="020B0604020202020204" pitchFamily="34" charset="0"/>
                <a:cs typeface="Arial" panose="020B0604020202020204" pitchFamily="34" charset="0"/>
              </a:rPr>
              <a:t>Student Instructions</a:t>
            </a:r>
          </a:p>
          <a:p>
            <a:r>
              <a:rPr lang="en-US"/>
              <a:t>Read how 3 people responded to an agricultural challenge.</a:t>
            </a:r>
          </a:p>
          <a:p>
            <a:pPr marL="0" indent="0">
              <a:buNone/>
            </a:pPr>
            <a:endParaRPr lang="en-US"/>
          </a:p>
          <a:p>
            <a:r>
              <a:rPr lang="en-US"/>
              <a:t>List the components of the ecosystem described on your graphic sheet.</a:t>
            </a:r>
          </a:p>
          <a:p>
            <a:pPr marL="0" indent="0">
              <a:buNone/>
            </a:pPr>
            <a:endParaRPr lang="en-US"/>
          </a:p>
          <a:p>
            <a:pPr marL="0" indent="0">
              <a:buNone/>
            </a:pPr>
            <a:r>
              <a:rPr lang="en-US">
                <a:solidFill>
                  <a:srgbClr val="0070C0"/>
                </a:solidFill>
                <a:hlinkClick r:id="rId3">
                  <a:extLst>
                    <a:ext uri="{A12FA001-AC4F-418D-AE19-62706E023703}">
                      <ahyp:hlinkClr xmlns:ahyp="http://schemas.microsoft.com/office/drawing/2018/hyperlinkcolor" val="tx"/>
                    </a:ext>
                  </a:extLst>
                </a:hlinkClick>
              </a:rPr>
              <a:t>Master Steward graphic</a:t>
            </a:r>
            <a:endParaRPr lang="en-US">
              <a:solidFill>
                <a:srgbClr val="0070C0"/>
              </a:solidFill>
            </a:endParaRPr>
          </a:p>
        </p:txBody>
      </p:sp>
      <p:pic>
        <p:nvPicPr>
          <p:cNvPr id="5" name="Content Placeholder 4">
            <a:extLst>
              <a:ext uri="{FF2B5EF4-FFF2-40B4-BE49-F238E27FC236}">
                <a16:creationId xmlns:a16="http://schemas.microsoft.com/office/drawing/2014/main" id="{2D366D1C-9CBC-4E4B-9120-38F4B3C5354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58398" y="365125"/>
            <a:ext cx="4695402" cy="6211241"/>
          </a:xfrm>
          <a:prstGeom prst="rect">
            <a:avLst/>
          </a:prstGeom>
          <a:ln w="38100">
            <a:solidFill>
              <a:schemeClr val="tx1"/>
            </a:solidFill>
          </a:ln>
        </p:spPr>
      </p:pic>
    </p:spTree>
    <p:extLst>
      <p:ext uri="{BB962C8B-B14F-4D97-AF65-F5344CB8AC3E}">
        <p14:creationId xmlns:p14="http://schemas.microsoft.com/office/powerpoint/2010/main" val="69349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0A4F-2E9D-4FC7-8C45-0B6BD5E01F80}"/>
              </a:ext>
            </a:extLst>
          </p:cNvPr>
          <p:cNvSpPr>
            <a:spLocks noGrp="1"/>
          </p:cNvSpPr>
          <p:nvPr>
            <p:ph type="title"/>
          </p:nvPr>
        </p:nvSpPr>
        <p:spPr>
          <a:xfrm>
            <a:off x="838200" y="365125"/>
            <a:ext cx="5151634" cy="132556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a:latin typeface="Arial" panose="020B0604020202020204" pitchFamily="34" charset="0"/>
                <a:cs typeface="Arial" panose="020B0604020202020204" pitchFamily="34" charset="0"/>
              </a:rPr>
              <a:t>Scenario 9: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Master Steward</a:t>
            </a:r>
          </a:p>
        </p:txBody>
      </p:sp>
      <p:sp>
        <p:nvSpPr>
          <p:cNvPr id="3" name="Content Placeholder 2">
            <a:extLst>
              <a:ext uri="{FF2B5EF4-FFF2-40B4-BE49-F238E27FC236}">
                <a16:creationId xmlns:a16="http://schemas.microsoft.com/office/drawing/2014/main" id="{85645FE1-3442-4CAF-9DD0-4CFD8B30CC69}"/>
              </a:ext>
            </a:extLst>
          </p:cNvPr>
          <p:cNvSpPr>
            <a:spLocks noGrp="1"/>
          </p:cNvSpPr>
          <p:nvPr>
            <p:ph sz="half" idx="1"/>
          </p:nvPr>
        </p:nvSpPr>
        <p:spPr>
          <a:xfrm>
            <a:off x="838200" y="1825625"/>
            <a:ext cx="5151634" cy="465717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3200" b="1">
                <a:latin typeface="Arial" panose="020B0604020202020204" pitchFamily="34" charset="0"/>
                <a:cs typeface="Arial" panose="020B0604020202020204" pitchFamily="34" charset="0"/>
              </a:rPr>
              <a:t>Student Instructions</a:t>
            </a:r>
          </a:p>
          <a:p>
            <a:r>
              <a:rPr lang="en-US"/>
              <a:t>Decide which person made the best stewardship decision.</a:t>
            </a:r>
          </a:p>
          <a:p>
            <a:pPr marL="0" indent="0">
              <a:buNone/>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Answer the questions on your </a:t>
            </a:r>
            <a:r>
              <a:rPr lang="en-US">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Student Recording sheet</a:t>
            </a:r>
            <a:r>
              <a:rPr lang="en-US">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A6135701-45CE-4BB3-925A-29DBE43CF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787" y="375202"/>
            <a:ext cx="4635013" cy="6107595"/>
          </a:xfrm>
          <a:prstGeom prst="rect">
            <a:avLst/>
          </a:prstGeom>
          <a:ln w="38100">
            <a:solidFill>
              <a:schemeClr val="tx1"/>
            </a:solidFill>
          </a:ln>
        </p:spPr>
      </p:pic>
    </p:spTree>
    <p:extLst>
      <p:ext uri="{BB962C8B-B14F-4D97-AF65-F5344CB8AC3E}">
        <p14:creationId xmlns:p14="http://schemas.microsoft.com/office/powerpoint/2010/main" val="175223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0086-4DDC-4D0A-BFD5-BC9A1953DE8F}"/>
              </a:ext>
            </a:extLst>
          </p:cNvPr>
          <p:cNvSpPr>
            <a:spLocks noGrp="1"/>
          </p:cNvSpPr>
          <p:nvPr>
            <p:ph type="title"/>
          </p:nvPr>
        </p:nvSpPr>
        <p:spPr>
          <a:xfrm>
            <a:off x="149087" y="378837"/>
            <a:ext cx="4591878" cy="1022733"/>
          </a:xfrm>
        </p:spPr>
        <p:txBody>
          <a:bodyPr>
            <a:noAutofit/>
          </a:bodyPr>
          <a:lstStyle/>
          <a:p>
            <a:pPr algn="ctr"/>
            <a:r>
              <a:rPr lang="en-US" sz="4800" b="1"/>
              <a:t>The Final Tally</a:t>
            </a:r>
          </a:p>
        </p:txBody>
      </p:sp>
      <p:sp>
        <p:nvSpPr>
          <p:cNvPr id="3" name="Content Placeholder 2">
            <a:extLst>
              <a:ext uri="{FF2B5EF4-FFF2-40B4-BE49-F238E27FC236}">
                <a16:creationId xmlns:a16="http://schemas.microsoft.com/office/drawing/2014/main" id="{B0E60AB8-2B60-44B4-A411-1F52ED5F613B}"/>
              </a:ext>
            </a:extLst>
          </p:cNvPr>
          <p:cNvSpPr>
            <a:spLocks noGrp="1"/>
          </p:cNvSpPr>
          <p:nvPr>
            <p:ph sz="half" idx="1"/>
          </p:nvPr>
        </p:nvSpPr>
        <p:spPr>
          <a:xfrm>
            <a:off x="304800" y="1480787"/>
            <a:ext cx="4631635" cy="2348263"/>
          </a:xfrm>
        </p:spPr>
        <p:txBody>
          <a:bodyPr>
            <a:normAutofit/>
          </a:bodyPr>
          <a:lstStyle/>
          <a:p>
            <a:pPr marL="0" indent="0">
              <a:buNone/>
            </a:pPr>
            <a:r>
              <a:rPr lang="en-US" sz="3200"/>
              <a:t>Congratulations!  You have acquired the skills and knowledge needed to be a master steward!</a:t>
            </a:r>
          </a:p>
        </p:txBody>
      </p:sp>
      <p:pic>
        <p:nvPicPr>
          <p:cNvPr id="5" name="Content Placeholder 4">
            <a:extLst>
              <a:ext uri="{FF2B5EF4-FFF2-40B4-BE49-F238E27FC236}">
                <a16:creationId xmlns:a16="http://schemas.microsoft.com/office/drawing/2014/main" id="{F1AE2DD1-24FA-40AF-8758-0A28BD9C9FA3}"/>
              </a:ext>
            </a:extLst>
          </p:cNvPr>
          <p:cNvPicPr>
            <a:picLocks noGrp="1"/>
          </p:cNvPicPr>
          <p:nvPr>
            <p:ph sz="half" idx="2"/>
          </p:nvPr>
        </p:nvPicPr>
        <p:blipFill rotWithShape="1">
          <a:blip r:embed="rId3">
            <a:extLst>
              <a:ext uri="{28A0092B-C50C-407E-A947-70E740481C1C}">
                <a14:useLocalDpi xmlns:a14="http://schemas.microsoft.com/office/drawing/2010/main"/>
              </a:ext>
            </a:extLst>
          </a:blip>
          <a:srcRect/>
          <a:stretch/>
        </p:blipFill>
        <p:spPr bwMode="auto">
          <a:xfrm>
            <a:off x="5009322" y="198782"/>
            <a:ext cx="6877878" cy="6520069"/>
          </a:xfrm>
          <a:prstGeom prst="rect">
            <a:avLst/>
          </a:prstGeom>
          <a:ln>
            <a:noFill/>
          </a:ln>
          <a:effectLst>
            <a:outerShdw blurRad="254000" dist="101600" dir="5400000" algn="ctr" rotWithShape="0">
              <a:schemeClr val="accent1"/>
            </a:outerShdw>
          </a:effectLst>
          <a:extLst>
            <a:ext uri="{53640926-AAD7-44D8-BBD7-CCE9431645EC}">
              <a14:shadowObscured xmlns:a14="http://schemas.microsoft.com/office/drawing/2010/main"/>
            </a:ext>
          </a:extLst>
        </p:spPr>
      </p:pic>
      <p:pic>
        <p:nvPicPr>
          <p:cNvPr id="7" name="Picture 6" descr="A picture containing pinwheel, pencil, clock, room&#10;&#10;Description automatically generated">
            <a:extLst>
              <a:ext uri="{FF2B5EF4-FFF2-40B4-BE49-F238E27FC236}">
                <a16:creationId xmlns:a16="http://schemas.microsoft.com/office/drawing/2014/main" id="{A6E2B0FE-DCF3-4B32-9FBD-C20C555D8544}"/>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89113" y="3258380"/>
            <a:ext cx="3511826" cy="3511826"/>
          </a:xfrm>
          <a:prstGeom prst="rect">
            <a:avLst/>
          </a:prstGeom>
          <a:ln w="57150">
            <a:noFill/>
          </a:ln>
          <a:effectLst>
            <a:softEdge rad="190500"/>
          </a:effectLst>
        </p:spPr>
      </p:pic>
      <p:sp>
        <p:nvSpPr>
          <p:cNvPr id="8" name="TextBox 7">
            <a:extLst>
              <a:ext uri="{FF2B5EF4-FFF2-40B4-BE49-F238E27FC236}">
                <a16:creationId xmlns:a16="http://schemas.microsoft.com/office/drawing/2014/main" id="{FC1C8D74-7B3A-4DC7-9F10-3197170C2556}"/>
              </a:ext>
            </a:extLst>
          </p:cNvPr>
          <p:cNvSpPr txBox="1"/>
          <p:nvPr/>
        </p:nvSpPr>
        <p:spPr>
          <a:xfrm>
            <a:off x="689113" y="6627168"/>
            <a:ext cx="4111487" cy="230832"/>
          </a:xfrm>
          <a:prstGeom prst="rect">
            <a:avLst/>
          </a:prstGeom>
          <a:noFill/>
        </p:spPr>
        <p:txBody>
          <a:bodyPr wrap="square" rtlCol="0">
            <a:spAutoFit/>
          </a:bodyPr>
          <a:lstStyle/>
          <a:p>
            <a:r>
              <a:rPr lang="en-US" sz="900" dirty="0">
                <a:hlinkClick r:id="rId5" tooltip="https://dragonartz.wordpress.com/2009/05/17/celebration-frame-vector/"/>
              </a:rPr>
              <a:t>This Photo</a:t>
            </a:r>
            <a:r>
              <a:rPr lang="en-US" sz="900" dirty="0"/>
              <a:t> by Unknown Author is licensed under </a:t>
            </a:r>
            <a:r>
              <a:rPr lang="en-US" sz="900" dirty="0">
                <a:hlinkClick r:id="rId6" tooltip="https://creativecommons.org/licenses/by-nc-sa/3.0/"/>
              </a:rPr>
              <a:t>CC BY-SA-NC</a:t>
            </a:r>
            <a:endParaRPr lang="en-US" sz="900" dirty="0"/>
          </a:p>
        </p:txBody>
      </p:sp>
      <p:sp>
        <p:nvSpPr>
          <p:cNvPr id="9" name="TextBox 8">
            <a:extLst>
              <a:ext uri="{FF2B5EF4-FFF2-40B4-BE49-F238E27FC236}">
                <a16:creationId xmlns:a16="http://schemas.microsoft.com/office/drawing/2014/main" id="{3D9E1261-2C2C-4E11-A4D6-66CC2347AE7F}"/>
              </a:ext>
            </a:extLst>
          </p:cNvPr>
          <p:cNvSpPr txBox="1"/>
          <p:nvPr/>
        </p:nvSpPr>
        <p:spPr>
          <a:xfrm>
            <a:off x="1927569" y="4730882"/>
            <a:ext cx="1114425" cy="646331"/>
          </a:xfrm>
          <a:prstGeom prst="rect">
            <a:avLst/>
          </a:prstGeom>
          <a:noFill/>
        </p:spPr>
        <p:txBody>
          <a:bodyPr wrap="square" rtlCol="0">
            <a:spAutoFit/>
          </a:bodyPr>
          <a:lstStyle/>
          <a:p>
            <a:pPr algn="ctr"/>
            <a:r>
              <a:rPr lang="en-US" b="1"/>
              <a:t>Master</a:t>
            </a:r>
          </a:p>
          <a:p>
            <a:pPr algn="ctr"/>
            <a:r>
              <a:rPr lang="en-US" b="1"/>
              <a:t>Steward</a:t>
            </a:r>
          </a:p>
        </p:txBody>
      </p:sp>
    </p:spTree>
    <p:extLst>
      <p:ext uri="{BB962C8B-B14F-4D97-AF65-F5344CB8AC3E}">
        <p14:creationId xmlns:p14="http://schemas.microsoft.com/office/powerpoint/2010/main" val="73824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A7341B52-4956-446A-8126-FAD8CEC4E095}"/>
              </a:ext>
            </a:extLst>
          </p:cNvPr>
          <p:cNvSpPr txBox="1"/>
          <p:nvPr/>
        </p:nvSpPr>
        <p:spPr>
          <a:xfrm>
            <a:off x="256969" y="2059283"/>
            <a:ext cx="10684151" cy="134513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300" kern="1200">
                <a:solidFill>
                  <a:schemeClr val="bg1"/>
                </a:solidFill>
                <a:latin typeface="+mj-lt"/>
                <a:ea typeface="+mj-ea"/>
                <a:cs typeface="+mj-cs"/>
              </a:rPr>
              <a:t>What did we learn about making complex stewardship decisions?</a:t>
            </a:r>
          </a:p>
        </p:txBody>
      </p:sp>
      <p:sp>
        <p:nvSpPr>
          <p:cNvPr id="10" name="TextBox 9">
            <a:extLst>
              <a:ext uri="{FF2B5EF4-FFF2-40B4-BE49-F238E27FC236}">
                <a16:creationId xmlns:a16="http://schemas.microsoft.com/office/drawing/2014/main" id="{7943D5CA-72A8-432C-AFF8-2B0F0C555757}"/>
              </a:ext>
            </a:extLst>
          </p:cNvPr>
          <p:cNvSpPr txBox="1"/>
          <p:nvPr/>
        </p:nvSpPr>
        <p:spPr>
          <a:xfrm>
            <a:off x="256969" y="3977745"/>
            <a:ext cx="11292301" cy="2651760"/>
          </a:xfrm>
          <a:prstGeom prst="rect">
            <a:avLst/>
          </a:prstGeom>
          <a:noFill/>
          <a:ln>
            <a:solidFill>
              <a:schemeClr val="tx1"/>
            </a:solidFill>
          </a:ln>
        </p:spPr>
        <p:txBody>
          <a:bodyPr wrap="square" rtlCol="0">
            <a:spAutoFit/>
          </a:bodyPr>
          <a:lstStyle/>
          <a:p>
            <a:r>
              <a:rPr lang="en-US"/>
              <a:t>Click to add text:</a:t>
            </a:r>
          </a:p>
        </p:txBody>
      </p:sp>
      <p:sp>
        <p:nvSpPr>
          <p:cNvPr id="3" name="TextBox 2">
            <a:extLst>
              <a:ext uri="{FF2B5EF4-FFF2-40B4-BE49-F238E27FC236}">
                <a16:creationId xmlns:a16="http://schemas.microsoft.com/office/drawing/2014/main" id="{D77BB815-4308-4D71-8212-C64CCAF73EB0}"/>
              </a:ext>
            </a:extLst>
          </p:cNvPr>
          <p:cNvSpPr txBox="1"/>
          <p:nvPr/>
        </p:nvSpPr>
        <p:spPr>
          <a:xfrm>
            <a:off x="422030" y="344010"/>
            <a:ext cx="5673969" cy="830997"/>
          </a:xfrm>
          <a:prstGeom prst="rect">
            <a:avLst/>
          </a:prstGeom>
          <a:noFill/>
        </p:spPr>
        <p:txBody>
          <a:bodyPr wrap="square" rtlCol="0">
            <a:spAutoFit/>
          </a:bodyPr>
          <a:lstStyle/>
          <a:p>
            <a:r>
              <a:rPr lang="en-US" sz="4800"/>
              <a:t>Class Discussion:</a:t>
            </a:r>
          </a:p>
        </p:txBody>
      </p:sp>
    </p:spTree>
    <p:extLst>
      <p:ext uri="{BB962C8B-B14F-4D97-AF65-F5344CB8AC3E}">
        <p14:creationId xmlns:p14="http://schemas.microsoft.com/office/powerpoint/2010/main" val="59676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a:solidFill>
                  <a:schemeClr val="accent3"/>
                </a:solidFill>
                <a:latin typeface="Arial" panose="020B0604020202020204" pitchFamily="34" charset="0"/>
                <a:cs typeface="Arial" panose="020B0604020202020204" pitchFamily="34" charset="0"/>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2" ma:contentTypeDescription="Create a new document." ma:contentTypeScope="" ma:versionID="d978d3003c8543f96f784d46f19a066f">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13b9de71571a46908e4440bdfffc8ff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2A2E20-CD44-489F-89E5-B4BCB7C1C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6f4b5-b738-49fb-94a1-32a3413f3e95"/>
    <ds:schemaRef ds:uri="43b191a3-07f0-43f0-80c1-c7dc6fcf8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74175D-F474-4775-BB9E-A79AE2F82FE5}">
  <ds:schemaRefs>
    <ds:schemaRef ds:uri="http://schemas.microsoft.com/sharepoint/v3/contenttype/forms"/>
  </ds:schemaRefs>
</ds:datastoreItem>
</file>

<file path=customXml/itemProps3.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TotalTime>
  <Words>612</Words>
  <Application>Microsoft Office PowerPoint</Application>
  <PresentationFormat>Widescreen</PresentationFormat>
  <Paragraphs>94</Paragraphs>
  <Slides>11</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Office Theme</vt:lpstr>
      <vt:lpstr>Office Theme</vt:lpstr>
      <vt:lpstr>Agriculture</vt:lpstr>
      <vt:lpstr>Today’s Challenge</vt:lpstr>
      <vt:lpstr>PowerPoint Presentation</vt:lpstr>
      <vt:lpstr>Flyswatter Game:  reviewing those Vocabulary words</vt:lpstr>
      <vt:lpstr>Scenario 9:  Master Steward</vt:lpstr>
      <vt:lpstr>Scenario 9:  Master Steward</vt:lpstr>
      <vt:lpstr>The Final Tally</vt:lpstr>
      <vt:lpstr>PowerPoint Presentation</vt:lpstr>
      <vt:lpstr>What did we learn from today’s challenge?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5th Grade Lesson 9: Master Stewards</dc:title>
  <dc:creator>Janet Wragge</dc:creator>
  <cp:lastModifiedBy>Stephanie Russell</cp:lastModifiedBy>
  <cp:revision>14</cp:revision>
  <dcterms:created xsi:type="dcterms:W3CDTF">2020-10-01T15:25:30Z</dcterms:created>
  <dcterms:modified xsi:type="dcterms:W3CDTF">2021-07-22T20:22:29Z</dcterms:modified>
</cp:coreProperties>
</file>