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289" r:id="rId5"/>
    <p:sldId id="257" r:id="rId6"/>
    <p:sldId id="311" r:id="rId7"/>
    <p:sldId id="263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307" r:id="rId19"/>
    <p:sldId id="312" r:id="rId20"/>
    <p:sldId id="309" r:id="rId21"/>
    <p:sldId id="313" r:id="rId22"/>
    <p:sldId id="315" r:id="rId23"/>
    <p:sldId id="316" r:id="rId24"/>
    <p:sldId id="2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FD578-9B05-461D-9185-AD9F87D63884}" v="1" dt="2021-07-22T20:37:43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Russell" userId="f71637d8-1f63-4a52-8dcf-c8b5f3a85ec9" providerId="ADAL" clId="{39FC4B29-382A-4E0A-B36B-B38BAC9BF0F8}"/>
    <pc:docChg chg="delSld modSld">
      <pc:chgData name="Stephanie Russell" userId="f71637d8-1f63-4a52-8dcf-c8b5f3a85ec9" providerId="ADAL" clId="{39FC4B29-382A-4E0A-B36B-B38BAC9BF0F8}" dt="2021-02-09T18:07:29.787" v="6" actId="2696"/>
      <pc:docMkLst>
        <pc:docMk/>
      </pc:docMkLst>
      <pc:sldChg chg="modNotesTx">
        <pc:chgData name="Stephanie Russell" userId="f71637d8-1f63-4a52-8dcf-c8b5f3a85ec9" providerId="ADAL" clId="{39FC4B29-382A-4E0A-B36B-B38BAC9BF0F8}" dt="2021-02-09T18:04:25.287" v="0" actId="20577"/>
        <pc:sldMkLst>
          <pc:docMk/>
          <pc:sldMk cId="3907273179" sldId="289"/>
        </pc:sldMkLst>
      </pc:sldChg>
      <pc:sldChg chg="del">
        <pc:chgData name="Stephanie Russell" userId="f71637d8-1f63-4a52-8dcf-c8b5f3a85ec9" providerId="ADAL" clId="{39FC4B29-382A-4E0A-B36B-B38BAC9BF0F8}" dt="2021-02-09T18:07:29.787" v="6" actId="2696"/>
        <pc:sldMkLst>
          <pc:docMk/>
          <pc:sldMk cId="2874502932" sldId="291"/>
        </pc:sldMkLst>
      </pc:sldChg>
      <pc:sldChg chg="modSp">
        <pc:chgData name="Stephanie Russell" userId="f71637d8-1f63-4a52-8dcf-c8b5f3a85ec9" providerId="ADAL" clId="{39FC4B29-382A-4E0A-B36B-B38BAC9BF0F8}" dt="2021-02-09T18:05:44.928" v="2" actId="207"/>
        <pc:sldMkLst>
          <pc:docMk/>
          <pc:sldMk cId="1258259406" sldId="303"/>
        </pc:sldMkLst>
        <pc:spChg chg="mod">
          <ac:chgData name="Stephanie Russell" userId="f71637d8-1f63-4a52-8dcf-c8b5f3a85ec9" providerId="ADAL" clId="{39FC4B29-382A-4E0A-B36B-B38BAC9BF0F8}" dt="2021-02-09T18:05:44.928" v="2" actId="207"/>
          <ac:spMkLst>
            <pc:docMk/>
            <pc:sldMk cId="1258259406" sldId="303"/>
            <ac:spMk id="6" creationId="{3D7942DD-1B3E-4D06-87C6-767EE9E643C1}"/>
          </ac:spMkLst>
        </pc:spChg>
      </pc:sldChg>
      <pc:sldChg chg="modSp">
        <pc:chgData name="Stephanie Russell" userId="f71637d8-1f63-4a52-8dcf-c8b5f3a85ec9" providerId="ADAL" clId="{39FC4B29-382A-4E0A-B36B-B38BAC9BF0F8}" dt="2021-02-09T18:06:06.518" v="5" actId="207"/>
        <pc:sldMkLst>
          <pc:docMk/>
          <pc:sldMk cId="1168446162" sldId="304"/>
        </pc:sldMkLst>
        <pc:spChg chg="mod">
          <ac:chgData name="Stephanie Russell" userId="f71637d8-1f63-4a52-8dcf-c8b5f3a85ec9" providerId="ADAL" clId="{39FC4B29-382A-4E0A-B36B-B38BAC9BF0F8}" dt="2021-02-09T18:06:06.518" v="5" actId="207"/>
          <ac:spMkLst>
            <pc:docMk/>
            <pc:sldMk cId="1168446162" sldId="304"/>
            <ac:spMk id="7" creationId="{781D2AEE-92B7-48D6-8CA2-F665BA26857F}"/>
          </ac:spMkLst>
        </pc:spChg>
        <pc:spChg chg="mod">
          <ac:chgData name="Stephanie Russell" userId="f71637d8-1f63-4a52-8dcf-c8b5f3a85ec9" providerId="ADAL" clId="{39FC4B29-382A-4E0A-B36B-B38BAC9BF0F8}" dt="2021-02-09T18:06:00.368" v="4" actId="207"/>
          <ac:spMkLst>
            <pc:docMk/>
            <pc:sldMk cId="1168446162" sldId="304"/>
            <ac:spMk id="10" creationId="{AF74193E-0F20-4951-A444-D8DB5E82064A}"/>
          </ac:spMkLst>
        </pc:spChg>
        <pc:picChg chg="mod">
          <ac:chgData name="Stephanie Russell" userId="f71637d8-1f63-4a52-8dcf-c8b5f3a85ec9" providerId="ADAL" clId="{39FC4B29-382A-4E0A-B36B-B38BAC9BF0F8}" dt="2021-02-09T18:05:54.386" v="3" actId="207"/>
          <ac:picMkLst>
            <pc:docMk/>
            <pc:sldMk cId="1168446162" sldId="304"/>
            <ac:picMk id="9" creationId="{EEF4EB2E-6230-411F-8A99-BEA8D1D03331}"/>
          </ac:picMkLst>
        </pc:picChg>
      </pc:sldChg>
    </pc:docChg>
  </pc:docChgLst>
  <pc:docChgLst>
    <pc:chgData name="Kay Mobley" userId="S::kmobley_acsd1.org#ext#@wyaitc.onmicrosoft.com::2bc411c9-e0b0-42ef-ad9e-fadd51b693a5" providerId="AD" clId="Web-{8F4B9225-E1C4-B663-F825-4574BB3419EB}"/>
    <pc:docChg chg="modSld">
      <pc:chgData name="Kay Mobley" userId="S::kmobley_acsd1.org#ext#@wyaitc.onmicrosoft.com::2bc411c9-e0b0-42ef-ad9e-fadd51b693a5" providerId="AD" clId="Web-{8F4B9225-E1C4-B663-F825-4574BB3419EB}" dt="2021-02-14T20:49:35.370" v="19" actId="20577"/>
      <pc:docMkLst>
        <pc:docMk/>
      </pc:docMkLst>
      <pc:sldChg chg="modSp">
        <pc:chgData name="Kay Mobley" userId="S::kmobley_acsd1.org#ext#@wyaitc.onmicrosoft.com::2bc411c9-e0b0-42ef-ad9e-fadd51b693a5" providerId="AD" clId="Web-{8F4B9225-E1C4-B663-F825-4574BB3419EB}" dt="2021-02-14T20:46:05.747" v="1" actId="20577"/>
        <pc:sldMkLst>
          <pc:docMk/>
          <pc:sldMk cId="2488129800" sldId="298"/>
        </pc:sldMkLst>
        <pc:spChg chg="mod">
          <ac:chgData name="Kay Mobley" userId="S::kmobley_acsd1.org#ext#@wyaitc.onmicrosoft.com::2bc411c9-e0b0-42ef-ad9e-fadd51b693a5" providerId="AD" clId="Web-{8F4B9225-E1C4-B663-F825-4574BB3419EB}" dt="2021-02-14T20:46:05.747" v="1" actId="20577"/>
          <ac:spMkLst>
            <pc:docMk/>
            <pc:sldMk cId="2488129800" sldId="298"/>
            <ac:spMk id="3" creationId="{C4A6E484-CB72-47E4-80C5-4FF2446FADE9}"/>
          </ac:spMkLst>
        </pc:spChg>
      </pc:sldChg>
      <pc:sldChg chg="modSp">
        <pc:chgData name="Kay Mobley" userId="S::kmobley_acsd1.org#ext#@wyaitc.onmicrosoft.com::2bc411c9-e0b0-42ef-ad9e-fadd51b693a5" providerId="AD" clId="Web-{8F4B9225-E1C4-B663-F825-4574BB3419EB}" dt="2021-02-14T20:47:13.231" v="8" actId="20577"/>
        <pc:sldMkLst>
          <pc:docMk/>
          <pc:sldMk cId="1258259406" sldId="303"/>
        </pc:sldMkLst>
        <pc:spChg chg="mod">
          <ac:chgData name="Kay Mobley" userId="S::kmobley_acsd1.org#ext#@wyaitc.onmicrosoft.com::2bc411c9-e0b0-42ef-ad9e-fadd51b693a5" providerId="AD" clId="Web-{8F4B9225-E1C4-B663-F825-4574BB3419EB}" dt="2021-02-14T20:47:13.231" v="8" actId="20577"/>
          <ac:spMkLst>
            <pc:docMk/>
            <pc:sldMk cId="1258259406" sldId="303"/>
            <ac:spMk id="4" creationId="{007C1A81-8683-4272-9236-BD4A3A3E0212}"/>
          </ac:spMkLst>
        </pc:spChg>
      </pc:sldChg>
      <pc:sldChg chg="modSp">
        <pc:chgData name="Kay Mobley" userId="S::kmobley_acsd1.org#ext#@wyaitc.onmicrosoft.com::2bc411c9-e0b0-42ef-ad9e-fadd51b693a5" providerId="AD" clId="Web-{8F4B9225-E1C4-B663-F825-4574BB3419EB}" dt="2021-02-14T20:47:49.168" v="12" actId="20577"/>
        <pc:sldMkLst>
          <pc:docMk/>
          <pc:sldMk cId="142830078" sldId="307"/>
        </pc:sldMkLst>
        <pc:spChg chg="mod">
          <ac:chgData name="Kay Mobley" userId="S::kmobley_acsd1.org#ext#@wyaitc.onmicrosoft.com::2bc411c9-e0b0-42ef-ad9e-fadd51b693a5" providerId="AD" clId="Web-{8F4B9225-E1C4-B663-F825-4574BB3419EB}" dt="2021-02-14T20:47:49.168" v="12" actId="20577"/>
          <ac:spMkLst>
            <pc:docMk/>
            <pc:sldMk cId="142830078" sldId="307"/>
            <ac:spMk id="6" creationId="{A3CE7647-AAE4-4426-A14B-33E2EF2E8B2E}"/>
          </ac:spMkLst>
        </pc:spChg>
      </pc:sldChg>
      <pc:sldChg chg="modSp">
        <pc:chgData name="Kay Mobley" userId="S::kmobley_acsd1.org#ext#@wyaitc.onmicrosoft.com::2bc411c9-e0b0-42ef-ad9e-fadd51b693a5" providerId="AD" clId="Web-{8F4B9225-E1C4-B663-F825-4574BB3419EB}" dt="2021-02-14T20:49:35.370" v="19" actId="20577"/>
        <pc:sldMkLst>
          <pc:docMk/>
          <pc:sldMk cId="2342354007" sldId="315"/>
        </pc:sldMkLst>
        <pc:spChg chg="mod">
          <ac:chgData name="Kay Mobley" userId="S::kmobley_acsd1.org#ext#@wyaitc.onmicrosoft.com::2bc411c9-e0b0-42ef-ad9e-fadd51b693a5" providerId="AD" clId="Web-{8F4B9225-E1C4-B663-F825-4574BB3419EB}" dt="2021-02-14T20:49:35.370" v="19" actId="20577"/>
          <ac:spMkLst>
            <pc:docMk/>
            <pc:sldMk cId="2342354007" sldId="315"/>
            <ac:spMk id="11" creationId="{7DF07404-2C48-4719-A5AA-00CC24BAE8DD}"/>
          </ac:spMkLst>
        </pc:spChg>
      </pc:sldChg>
    </pc:docChg>
  </pc:docChgLst>
  <pc:docChgLst>
    <pc:chgData name="Stephanie Russell" userId="f71637d8-1f63-4a52-8dcf-c8b5f3a85ec9" providerId="ADAL" clId="{26CFD578-9B05-461D-9185-AD9F87D63884}"/>
    <pc:docChg chg="modSld">
      <pc:chgData name="Stephanie Russell" userId="f71637d8-1f63-4a52-8dcf-c8b5f3a85ec9" providerId="ADAL" clId="{26CFD578-9B05-461D-9185-AD9F87D63884}" dt="2021-07-22T20:36:58.748" v="0" actId="20577"/>
      <pc:docMkLst>
        <pc:docMk/>
      </pc:docMkLst>
      <pc:sldChg chg="modSp mod">
        <pc:chgData name="Stephanie Russell" userId="f71637d8-1f63-4a52-8dcf-c8b5f3a85ec9" providerId="ADAL" clId="{26CFD578-9B05-461D-9185-AD9F87D63884}" dt="2021-07-22T20:36:58.748" v="0" actId="20577"/>
        <pc:sldMkLst>
          <pc:docMk/>
          <pc:sldMk cId="3907273179" sldId="289"/>
        </pc:sldMkLst>
        <pc:spChg chg="mod">
          <ac:chgData name="Stephanie Russell" userId="f71637d8-1f63-4a52-8dcf-c8b5f3a85ec9" providerId="ADAL" clId="{26CFD578-9B05-461D-9185-AD9F87D63884}" dt="2021-07-22T20:36:58.748" v="0" actId="20577"/>
          <ac:spMkLst>
            <pc:docMk/>
            <pc:sldMk cId="3907273179" sldId="289"/>
            <ac:spMk id="2" creationId="{BC1F7A39-B5B9-4529-8997-DCC5187B08CB}"/>
          </ac:spMkLst>
        </pc:spChg>
      </pc:sldChg>
    </pc:docChg>
  </pc:docChgLst>
  <pc:docChgLst>
    <pc:chgData name="Carolyn Jacobs" userId="56fa0885-c92e-4d3f-9e6d-a3e34eb2e861" providerId="ADAL" clId="{AC9F1FF6-9324-4B3E-91DC-CF953F8BA551}"/>
    <pc:docChg chg="undo custSel mod addSld delSld modSld">
      <pc:chgData name="Carolyn Jacobs" userId="56fa0885-c92e-4d3f-9e6d-a3e34eb2e861" providerId="ADAL" clId="{AC9F1FF6-9324-4B3E-91DC-CF953F8BA551}" dt="2021-02-04T18:57:13.266" v="500" actId="14100"/>
      <pc:docMkLst>
        <pc:docMk/>
      </pc:docMkLst>
      <pc:sldChg chg="modSp mod">
        <pc:chgData name="Carolyn Jacobs" userId="56fa0885-c92e-4d3f-9e6d-a3e34eb2e861" providerId="ADAL" clId="{AC9F1FF6-9324-4B3E-91DC-CF953F8BA551}" dt="2021-02-03T22:38:03.466" v="15" actId="207"/>
        <pc:sldMkLst>
          <pc:docMk/>
          <pc:sldMk cId="3907273179" sldId="289"/>
        </pc:sldMkLst>
        <pc:spChg chg="mod">
          <ac:chgData name="Carolyn Jacobs" userId="56fa0885-c92e-4d3f-9e6d-a3e34eb2e861" providerId="ADAL" clId="{AC9F1FF6-9324-4B3E-91DC-CF953F8BA551}" dt="2021-02-03T22:38:03.466" v="15" actId="207"/>
          <ac:spMkLst>
            <pc:docMk/>
            <pc:sldMk cId="3907273179" sldId="289"/>
            <ac:spMk id="2" creationId="{BC1F7A39-B5B9-4529-8997-DCC5187B08CB}"/>
          </ac:spMkLst>
        </pc:spChg>
      </pc:sldChg>
      <pc:sldChg chg="addSp delSp modSp mod setBg setClrOvrMap modNotesTx">
        <pc:chgData name="Carolyn Jacobs" userId="56fa0885-c92e-4d3f-9e6d-a3e34eb2e861" providerId="ADAL" clId="{AC9F1FF6-9324-4B3E-91DC-CF953F8BA551}" dt="2021-02-04T18:41:47.297" v="340" actId="1076"/>
        <pc:sldMkLst>
          <pc:docMk/>
          <pc:sldMk cId="1258259406" sldId="303"/>
        </pc:sldMkLst>
        <pc:spChg chg="mod">
          <ac:chgData name="Carolyn Jacobs" userId="56fa0885-c92e-4d3f-9e6d-a3e34eb2e861" providerId="ADAL" clId="{AC9F1FF6-9324-4B3E-91DC-CF953F8BA551}" dt="2021-02-04T18:41:47.297" v="340" actId="1076"/>
          <ac:spMkLst>
            <pc:docMk/>
            <pc:sldMk cId="1258259406" sldId="303"/>
            <ac:spMk id="2" creationId="{D79669A6-E4BF-482F-A788-05C9F960740D}"/>
          </ac:spMkLst>
        </pc:spChg>
        <pc:spChg chg="mod">
          <ac:chgData name="Carolyn Jacobs" userId="56fa0885-c92e-4d3f-9e6d-a3e34eb2e861" providerId="ADAL" clId="{AC9F1FF6-9324-4B3E-91DC-CF953F8BA551}" dt="2021-02-04T18:41:26.250" v="336" actId="1076"/>
          <ac:spMkLst>
            <pc:docMk/>
            <pc:sldMk cId="1258259406" sldId="303"/>
            <ac:spMk id="4" creationId="{007C1A81-8683-4272-9236-BD4A3A3E0212}"/>
          </ac:spMkLst>
        </pc:spChg>
        <pc:spChg chg="mod">
          <ac:chgData name="Carolyn Jacobs" userId="56fa0885-c92e-4d3f-9e6d-a3e34eb2e861" providerId="ADAL" clId="{AC9F1FF6-9324-4B3E-91DC-CF953F8BA551}" dt="2021-02-04T18:39:06.496" v="319" actId="26606"/>
          <ac:spMkLst>
            <pc:docMk/>
            <pc:sldMk cId="1258259406" sldId="303"/>
            <ac:spMk id="6" creationId="{3D7942DD-1B3E-4D06-87C6-767EE9E643C1}"/>
          </ac:spMkLst>
        </pc:spChg>
        <pc:spChg chg="add del">
          <ac:chgData name="Carolyn Jacobs" userId="56fa0885-c92e-4d3f-9e6d-a3e34eb2e861" providerId="ADAL" clId="{AC9F1FF6-9324-4B3E-91DC-CF953F8BA551}" dt="2021-02-04T18:39:06.496" v="319" actId="26606"/>
          <ac:spMkLst>
            <pc:docMk/>
            <pc:sldMk cId="1258259406" sldId="303"/>
            <ac:spMk id="17" creationId="{33CD251C-A887-4D2F-925B-FC097198538B}"/>
          </ac:spMkLst>
        </pc:spChg>
        <pc:spChg chg="add">
          <ac:chgData name="Carolyn Jacobs" userId="56fa0885-c92e-4d3f-9e6d-a3e34eb2e861" providerId="ADAL" clId="{AC9F1FF6-9324-4B3E-91DC-CF953F8BA551}" dt="2021-02-04T18:39:06.496" v="319" actId="26606"/>
          <ac:spMkLst>
            <pc:docMk/>
            <pc:sldMk cId="1258259406" sldId="303"/>
            <ac:spMk id="23" creationId="{A86541C6-61B1-4DAA-B57A-EAF3F24F0491}"/>
          </ac:spMkLst>
        </pc:spChg>
        <pc:spChg chg="add">
          <ac:chgData name="Carolyn Jacobs" userId="56fa0885-c92e-4d3f-9e6d-a3e34eb2e861" providerId="ADAL" clId="{AC9F1FF6-9324-4B3E-91DC-CF953F8BA551}" dt="2021-02-04T18:39:06.496" v="319" actId="26606"/>
          <ac:spMkLst>
            <pc:docMk/>
            <pc:sldMk cId="1258259406" sldId="303"/>
            <ac:spMk id="24" creationId="{71750011-2006-46BB-AFDE-C6E461752333}"/>
          </ac:spMkLst>
        </pc:spChg>
        <pc:spChg chg="add del">
          <ac:chgData name="Carolyn Jacobs" userId="56fa0885-c92e-4d3f-9e6d-a3e34eb2e861" providerId="ADAL" clId="{AC9F1FF6-9324-4B3E-91DC-CF953F8BA551}" dt="2021-02-04T18:38:39.651" v="318" actId="26606"/>
          <ac:spMkLst>
            <pc:docMk/>
            <pc:sldMk cId="1258259406" sldId="303"/>
            <ac:spMk id="26" creationId="{6ECA6DCB-B7E1-40A9-9524-540C6DA40B1B}"/>
          </ac:spMkLst>
        </pc:spChg>
        <pc:spChg chg="add del">
          <ac:chgData name="Carolyn Jacobs" userId="56fa0885-c92e-4d3f-9e6d-a3e34eb2e861" providerId="ADAL" clId="{AC9F1FF6-9324-4B3E-91DC-CF953F8BA551}" dt="2021-02-04T18:38:39.651" v="318" actId="26606"/>
          <ac:spMkLst>
            <pc:docMk/>
            <pc:sldMk cId="1258259406" sldId="303"/>
            <ac:spMk id="32" creationId="{3873B707-463F-40B0-8227-E8CC6C67EB25}"/>
          </ac:spMkLst>
        </pc:spChg>
        <pc:spChg chg="add del">
          <ac:chgData name="Carolyn Jacobs" userId="56fa0885-c92e-4d3f-9e6d-a3e34eb2e861" providerId="ADAL" clId="{AC9F1FF6-9324-4B3E-91DC-CF953F8BA551}" dt="2021-02-04T18:38:39.651" v="318" actId="26606"/>
          <ac:spMkLst>
            <pc:docMk/>
            <pc:sldMk cId="1258259406" sldId="303"/>
            <ac:spMk id="34" creationId="{C13237C8-E62C-4F0D-A318-BD6FB6C2D138}"/>
          </ac:spMkLst>
        </pc:spChg>
        <pc:spChg chg="add del">
          <ac:chgData name="Carolyn Jacobs" userId="56fa0885-c92e-4d3f-9e6d-a3e34eb2e861" providerId="ADAL" clId="{AC9F1FF6-9324-4B3E-91DC-CF953F8BA551}" dt="2021-02-04T18:38:39.651" v="318" actId="26606"/>
          <ac:spMkLst>
            <pc:docMk/>
            <pc:sldMk cId="1258259406" sldId="303"/>
            <ac:spMk id="36" creationId="{19C9EAEA-39D0-4B0E-A0EB-51E7B26740B1}"/>
          </ac:spMkLst>
        </pc:spChg>
        <pc:spChg chg="add del">
          <ac:chgData name="Carolyn Jacobs" userId="56fa0885-c92e-4d3f-9e6d-a3e34eb2e861" providerId="ADAL" clId="{AC9F1FF6-9324-4B3E-91DC-CF953F8BA551}" dt="2021-02-04T18:38:39.651" v="318" actId="26606"/>
          <ac:spMkLst>
            <pc:docMk/>
            <pc:sldMk cId="1258259406" sldId="303"/>
            <ac:spMk id="38" creationId="{8CB5D2D7-DF65-4E86-BFBA-FFB9B5ACEB64}"/>
          </ac:spMkLst>
        </pc:spChg>
        <pc:grpChg chg="add del">
          <ac:chgData name="Carolyn Jacobs" userId="56fa0885-c92e-4d3f-9e6d-a3e34eb2e861" providerId="ADAL" clId="{AC9F1FF6-9324-4B3E-91DC-CF953F8BA551}" dt="2021-02-04T18:39:06.496" v="319" actId="26606"/>
          <ac:grpSpMkLst>
            <pc:docMk/>
            <pc:sldMk cId="1258259406" sldId="303"/>
            <ac:grpSpMk id="19" creationId="{770AE191-D2EA-45C9-A44D-830C188F74CB}"/>
          </ac:grpSpMkLst>
        </pc:grpChg>
        <pc:grpChg chg="add del">
          <ac:chgData name="Carolyn Jacobs" userId="56fa0885-c92e-4d3f-9e6d-a3e34eb2e861" providerId="ADAL" clId="{AC9F1FF6-9324-4B3E-91DC-CF953F8BA551}" dt="2021-02-04T18:38:39.651" v="318" actId="26606"/>
          <ac:grpSpMkLst>
            <pc:docMk/>
            <pc:sldMk cId="1258259406" sldId="303"/>
            <ac:grpSpMk id="28" creationId="{1DE889C7-FAD6-4397-98E2-05D503484459}"/>
          </ac:grpSpMkLst>
        </pc:grpChg>
        <pc:picChg chg="mod">
          <ac:chgData name="Carolyn Jacobs" userId="56fa0885-c92e-4d3f-9e6d-a3e34eb2e861" providerId="ADAL" clId="{AC9F1FF6-9324-4B3E-91DC-CF953F8BA551}" dt="2021-02-04T18:39:06.496" v="319" actId="26606"/>
          <ac:picMkLst>
            <pc:docMk/>
            <pc:sldMk cId="1258259406" sldId="303"/>
            <ac:picMk id="5" creationId="{7B2CAB23-255E-472C-9754-3CBFF14B5D32}"/>
          </ac:picMkLst>
        </pc:picChg>
        <pc:picChg chg="mod ord">
          <ac:chgData name="Carolyn Jacobs" userId="56fa0885-c92e-4d3f-9e6d-a3e34eb2e861" providerId="ADAL" clId="{AC9F1FF6-9324-4B3E-91DC-CF953F8BA551}" dt="2021-02-04T18:39:06.496" v="319" actId="26606"/>
          <ac:picMkLst>
            <pc:docMk/>
            <pc:sldMk cId="1258259406" sldId="303"/>
            <ac:picMk id="7" creationId="{1FCB64BC-D1FA-46B8-8DE4-FF7B874B454A}"/>
          </ac:picMkLst>
        </pc:picChg>
        <pc:inkChg chg="add del">
          <ac:chgData name="Carolyn Jacobs" userId="56fa0885-c92e-4d3f-9e6d-a3e34eb2e861" providerId="ADAL" clId="{AC9F1FF6-9324-4B3E-91DC-CF953F8BA551}" dt="2021-02-04T18:28:52.964" v="245" actId="9405"/>
          <ac:inkMkLst>
            <pc:docMk/>
            <pc:sldMk cId="1258259406" sldId="303"/>
            <ac:inkMk id="3" creationId="{482D5F7C-FF67-4BF6-9BDB-1C9AD88B1044}"/>
          </ac:inkMkLst>
        </pc:inkChg>
        <pc:inkChg chg="add del">
          <ac:chgData name="Carolyn Jacobs" userId="56fa0885-c92e-4d3f-9e6d-a3e34eb2e861" providerId="ADAL" clId="{AC9F1FF6-9324-4B3E-91DC-CF953F8BA551}" dt="2021-02-04T18:37:34.943" v="310" actId="478"/>
          <ac:inkMkLst>
            <pc:docMk/>
            <pc:sldMk cId="1258259406" sldId="303"/>
            <ac:inkMk id="8" creationId="{50331664-FF17-44CB-99DB-2E68A052B35A}"/>
          </ac:inkMkLst>
        </pc:inkChg>
        <pc:inkChg chg="add del">
          <ac:chgData name="Carolyn Jacobs" userId="56fa0885-c92e-4d3f-9e6d-a3e34eb2e861" providerId="ADAL" clId="{AC9F1FF6-9324-4B3E-91DC-CF953F8BA551}" dt="2021-02-04T18:37:38.354" v="312" actId="478"/>
          <ac:inkMkLst>
            <pc:docMk/>
            <pc:sldMk cId="1258259406" sldId="303"/>
            <ac:inkMk id="9" creationId="{F407276A-4A5A-4673-BE4B-4F0F004E6CDA}"/>
          </ac:inkMkLst>
        </pc:inkChg>
        <pc:inkChg chg="add del">
          <ac:chgData name="Carolyn Jacobs" userId="56fa0885-c92e-4d3f-9e6d-a3e34eb2e861" providerId="ADAL" clId="{AC9F1FF6-9324-4B3E-91DC-CF953F8BA551}" dt="2021-02-04T18:37:40.621" v="313" actId="478"/>
          <ac:inkMkLst>
            <pc:docMk/>
            <pc:sldMk cId="1258259406" sldId="303"/>
            <ac:inkMk id="10" creationId="{E133E36B-7E12-4B11-A470-4538846C7351}"/>
          </ac:inkMkLst>
        </pc:inkChg>
        <pc:inkChg chg="add del">
          <ac:chgData name="Carolyn Jacobs" userId="56fa0885-c92e-4d3f-9e6d-a3e34eb2e861" providerId="ADAL" clId="{AC9F1FF6-9324-4B3E-91DC-CF953F8BA551}" dt="2021-02-04T18:29:46.542" v="252" actId="9405"/>
          <ac:inkMkLst>
            <pc:docMk/>
            <pc:sldMk cId="1258259406" sldId="303"/>
            <ac:inkMk id="11" creationId="{1580AA26-9FBA-469B-9E27-D61F5F92F80F}"/>
          </ac:inkMkLst>
        </pc:inkChg>
        <pc:inkChg chg="add del">
          <ac:chgData name="Carolyn Jacobs" userId="56fa0885-c92e-4d3f-9e6d-a3e34eb2e861" providerId="ADAL" clId="{AC9F1FF6-9324-4B3E-91DC-CF953F8BA551}" dt="2021-02-04T18:29:41.581" v="251" actId="9405"/>
          <ac:inkMkLst>
            <pc:docMk/>
            <pc:sldMk cId="1258259406" sldId="303"/>
            <ac:inkMk id="12" creationId="{90BAC4EA-A9D8-4B11-9560-BC8A5E0165CC}"/>
          </ac:inkMkLst>
        </pc:inkChg>
        <pc:inkChg chg="add del">
          <ac:chgData name="Carolyn Jacobs" userId="56fa0885-c92e-4d3f-9e6d-a3e34eb2e861" providerId="ADAL" clId="{AC9F1FF6-9324-4B3E-91DC-CF953F8BA551}" dt="2021-02-04T18:37:46.523" v="315" actId="478"/>
          <ac:inkMkLst>
            <pc:docMk/>
            <pc:sldMk cId="1258259406" sldId="303"/>
            <ac:inkMk id="13" creationId="{C6D1E980-7A93-4DDE-BF82-542675D8AD60}"/>
          </ac:inkMkLst>
        </pc:inkChg>
        <pc:inkChg chg="add del">
          <ac:chgData name="Carolyn Jacobs" userId="56fa0885-c92e-4d3f-9e6d-a3e34eb2e861" providerId="ADAL" clId="{AC9F1FF6-9324-4B3E-91DC-CF953F8BA551}" dt="2021-02-04T18:37:36.994" v="311" actId="478"/>
          <ac:inkMkLst>
            <pc:docMk/>
            <pc:sldMk cId="1258259406" sldId="303"/>
            <ac:inkMk id="14" creationId="{D68AF278-257E-4257-B27A-9D1310B0D1C7}"/>
          </ac:inkMkLst>
        </pc:inkChg>
        <pc:inkChg chg="add del">
          <ac:chgData name="Carolyn Jacobs" userId="56fa0885-c92e-4d3f-9e6d-a3e34eb2e861" providerId="ADAL" clId="{AC9F1FF6-9324-4B3E-91DC-CF953F8BA551}" dt="2021-02-04T18:37:44.178" v="314" actId="478"/>
          <ac:inkMkLst>
            <pc:docMk/>
            <pc:sldMk cId="1258259406" sldId="303"/>
            <ac:inkMk id="15" creationId="{F84FB60D-BEAD-431D-B22E-10FBBA39DE45}"/>
          </ac:inkMkLst>
        </pc:inkChg>
        <pc:cxnChg chg="add mod">
          <ac:chgData name="Carolyn Jacobs" userId="56fa0885-c92e-4d3f-9e6d-a3e34eb2e861" providerId="ADAL" clId="{AC9F1FF6-9324-4B3E-91DC-CF953F8BA551}" dt="2021-02-04T18:41:29.847" v="337" actId="14100"/>
          <ac:cxnSpMkLst>
            <pc:docMk/>
            <pc:sldMk cId="1258259406" sldId="303"/>
            <ac:cxnSpMk id="11" creationId="{6146FF16-C9C8-4547-A75C-2B054C9BAE90}"/>
          </ac:cxnSpMkLst>
        </pc:cxnChg>
        <pc:cxnChg chg="add mod">
          <ac:chgData name="Carolyn Jacobs" userId="56fa0885-c92e-4d3f-9e6d-a3e34eb2e861" providerId="ADAL" clId="{AC9F1FF6-9324-4B3E-91DC-CF953F8BA551}" dt="2021-02-04T18:41:33.467" v="338" actId="14100"/>
          <ac:cxnSpMkLst>
            <pc:docMk/>
            <pc:sldMk cId="1258259406" sldId="303"/>
            <ac:cxnSpMk id="31" creationId="{5F8FCD4D-FAFB-4862-9D95-F1632C2C345F}"/>
          </ac:cxnSpMkLst>
        </pc:cxnChg>
      </pc:sldChg>
      <pc:sldChg chg="modNotesTx">
        <pc:chgData name="Carolyn Jacobs" userId="56fa0885-c92e-4d3f-9e6d-a3e34eb2e861" providerId="ADAL" clId="{AC9F1FF6-9324-4B3E-91DC-CF953F8BA551}" dt="2021-02-03T22:43:48.743" v="234" actId="20577"/>
        <pc:sldMkLst>
          <pc:docMk/>
          <pc:sldMk cId="1752858383" sldId="306"/>
        </pc:sldMkLst>
      </pc:sldChg>
      <pc:sldChg chg="del">
        <pc:chgData name="Carolyn Jacobs" userId="56fa0885-c92e-4d3f-9e6d-a3e34eb2e861" providerId="ADAL" clId="{AC9F1FF6-9324-4B3E-91DC-CF953F8BA551}" dt="2021-02-04T18:56:52.696" v="497" actId="47"/>
        <pc:sldMkLst>
          <pc:docMk/>
          <pc:sldMk cId="985672663" sldId="310"/>
        </pc:sldMkLst>
      </pc:sldChg>
      <pc:sldChg chg="addSp delSp modSp mod">
        <pc:chgData name="Carolyn Jacobs" userId="56fa0885-c92e-4d3f-9e6d-a3e34eb2e861" providerId="ADAL" clId="{AC9F1FF6-9324-4B3E-91DC-CF953F8BA551}" dt="2021-02-04T18:43:13.740" v="342" actId="14100"/>
        <pc:sldMkLst>
          <pc:docMk/>
          <pc:sldMk cId="106828368" sldId="312"/>
        </pc:sldMkLst>
        <pc:spChg chg="mod">
          <ac:chgData name="Carolyn Jacobs" userId="56fa0885-c92e-4d3f-9e6d-a3e34eb2e861" providerId="ADAL" clId="{AC9F1FF6-9324-4B3E-91DC-CF953F8BA551}" dt="2021-02-04T18:35:06.494" v="290" actId="14100"/>
          <ac:spMkLst>
            <pc:docMk/>
            <pc:sldMk cId="106828368" sldId="312"/>
            <ac:spMk id="2" creationId="{0A9DB1FF-A1E4-49C7-905A-A64E854E29B2}"/>
          </ac:spMkLst>
        </pc:spChg>
        <pc:grpChg chg="del mod">
          <ac:chgData name="Carolyn Jacobs" userId="56fa0885-c92e-4d3f-9e6d-a3e34eb2e861" providerId="ADAL" clId="{AC9F1FF6-9324-4B3E-91DC-CF953F8BA551}" dt="2021-02-04T18:31:52.318" v="262"/>
          <ac:grpSpMkLst>
            <pc:docMk/>
            <pc:sldMk cId="106828368" sldId="312"/>
            <ac:grpSpMk id="8" creationId="{29E2F2FF-3EEF-4B4E-92CC-8768635A4CAE}"/>
          </ac:grpSpMkLst>
        </pc:grpChg>
        <pc:grpChg chg="mod">
          <ac:chgData name="Carolyn Jacobs" userId="56fa0885-c92e-4d3f-9e6d-a3e34eb2e861" providerId="ADAL" clId="{AC9F1FF6-9324-4B3E-91DC-CF953F8BA551}" dt="2021-02-04T18:31:52.318" v="262"/>
          <ac:grpSpMkLst>
            <pc:docMk/>
            <pc:sldMk cId="106828368" sldId="312"/>
            <ac:grpSpMk id="11" creationId="{28FDE6E5-8AFD-449B-B93B-7C576EF84CEE}"/>
          </ac:grpSpMkLst>
        </pc:grpChg>
        <pc:picChg chg="add mod modCrop">
          <ac:chgData name="Carolyn Jacobs" userId="56fa0885-c92e-4d3f-9e6d-a3e34eb2e861" providerId="ADAL" clId="{AC9F1FF6-9324-4B3E-91DC-CF953F8BA551}" dt="2021-02-04T18:43:13.740" v="342" actId="14100"/>
          <ac:picMkLst>
            <pc:docMk/>
            <pc:sldMk cId="106828368" sldId="312"/>
            <ac:picMk id="4" creationId="{881F808F-C264-415F-AB13-5D482E0C5CEF}"/>
          </ac:picMkLst>
        </pc:picChg>
        <pc:inkChg chg="add mod">
          <ac:chgData name="Carolyn Jacobs" userId="56fa0885-c92e-4d3f-9e6d-a3e34eb2e861" providerId="ADAL" clId="{AC9F1FF6-9324-4B3E-91DC-CF953F8BA551}" dt="2021-02-04T18:31:52.318" v="262"/>
          <ac:inkMkLst>
            <pc:docMk/>
            <pc:sldMk cId="106828368" sldId="312"/>
            <ac:inkMk id="3" creationId="{5DD328C5-3158-4D51-8278-0903CB0822DA}"/>
          </ac:inkMkLst>
        </pc:inkChg>
        <pc:inkChg chg="add mod">
          <ac:chgData name="Carolyn Jacobs" userId="56fa0885-c92e-4d3f-9e6d-a3e34eb2e861" providerId="ADAL" clId="{AC9F1FF6-9324-4B3E-91DC-CF953F8BA551}" dt="2021-02-04T18:31:52.318" v="262"/>
          <ac:inkMkLst>
            <pc:docMk/>
            <pc:sldMk cId="106828368" sldId="312"/>
            <ac:inkMk id="5" creationId="{56F67CCD-FCD6-4EA6-873D-0EC4EF28FCD7}"/>
          </ac:inkMkLst>
        </pc:inkChg>
        <pc:inkChg chg="add mod">
          <ac:chgData name="Carolyn Jacobs" userId="56fa0885-c92e-4d3f-9e6d-a3e34eb2e861" providerId="ADAL" clId="{AC9F1FF6-9324-4B3E-91DC-CF953F8BA551}" dt="2021-02-04T18:31:52.318" v="262"/>
          <ac:inkMkLst>
            <pc:docMk/>
            <pc:sldMk cId="106828368" sldId="312"/>
            <ac:inkMk id="7" creationId="{A2A15467-A37D-411F-ACDA-E6556D8347BB}"/>
          </ac:inkMkLst>
        </pc:inkChg>
        <pc:inkChg chg="add mod">
          <ac:chgData name="Carolyn Jacobs" userId="56fa0885-c92e-4d3f-9e6d-a3e34eb2e861" providerId="ADAL" clId="{AC9F1FF6-9324-4B3E-91DC-CF953F8BA551}" dt="2021-02-04T18:31:52.318" v="262"/>
          <ac:inkMkLst>
            <pc:docMk/>
            <pc:sldMk cId="106828368" sldId="312"/>
            <ac:inkMk id="9" creationId="{12DFD3D5-0AC9-45C0-A9E1-938EF02DF36F}"/>
          </ac:inkMkLst>
        </pc:inkChg>
        <pc:inkChg chg="add mod">
          <ac:chgData name="Carolyn Jacobs" userId="56fa0885-c92e-4d3f-9e6d-a3e34eb2e861" providerId="ADAL" clId="{AC9F1FF6-9324-4B3E-91DC-CF953F8BA551}" dt="2021-02-04T18:31:52.318" v="262"/>
          <ac:inkMkLst>
            <pc:docMk/>
            <pc:sldMk cId="106828368" sldId="312"/>
            <ac:inkMk id="10" creationId="{279407E2-2303-456D-A760-B1F7704469B3}"/>
          </ac:inkMkLst>
        </pc:inkChg>
        <pc:inkChg chg="add">
          <ac:chgData name="Carolyn Jacobs" userId="56fa0885-c92e-4d3f-9e6d-a3e34eb2e861" providerId="ADAL" clId="{AC9F1FF6-9324-4B3E-91DC-CF953F8BA551}" dt="2021-02-04T18:31:52.920" v="263" actId="9405"/>
          <ac:inkMkLst>
            <pc:docMk/>
            <pc:sldMk cId="106828368" sldId="312"/>
            <ac:inkMk id="12" creationId="{CC02BC0E-51FF-4D6D-8CE3-0260EB14EA74}"/>
          </ac:inkMkLst>
        </pc:inkChg>
      </pc:sldChg>
      <pc:sldChg chg="addSp delSp modSp mod setBg">
        <pc:chgData name="Carolyn Jacobs" userId="56fa0885-c92e-4d3f-9e6d-a3e34eb2e861" providerId="ADAL" clId="{AC9F1FF6-9324-4B3E-91DC-CF953F8BA551}" dt="2021-02-04T18:37:04.551" v="309" actId="20577"/>
        <pc:sldMkLst>
          <pc:docMk/>
          <pc:sldMk cId="3591137712" sldId="313"/>
        </pc:sldMkLst>
        <pc:spChg chg="mod">
          <ac:chgData name="Carolyn Jacobs" userId="56fa0885-c92e-4d3f-9e6d-a3e34eb2e861" providerId="ADAL" clId="{AC9F1FF6-9324-4B3E-91DC-CF953F8BA551}" dt="2021-02-04T18:37:04.551" v="309" actId="20577"/>
          <ac:spMkLst>
            <pc:docMk/>
            <pc:sldMk cId="3591137712" sldId="313"/>
            <ac:spMk id="2" creationId="{6D340410-C18C-44E4-9BBE-0508CA34419A}"/>
          </ac:spMkLst>
        </pc:spChg>
        <pc:spChg chg="del">
          <ac:chgData name="Carolyn Jacobs" userId="56fa0885-c92e-4d3f-9e6d-a3e34eb2e861" providerId="ADAL" clId="{AC9F1FF6-9324-4B3E-91DC-CF953F8BA551}" dt="2021-02-03T22:46:17.411" v="243" actId="26606"/>
          <ac:spMkLst>
            <pc:docMk/>
            <pc:sldMk cId="3591137712" sldId="313"/>
            <ac:spMk id="20" creationId="{96918796-2918-40D6-BE3A-4600C47FCD42}"/>
          </ac:spMkLst>
        </pc:spChg>
        <pc:spChg chg="add">
          <ac:chgData name="Carolyn Jacobs" userId="56fa0885-c92e-4d3f-9e6d-a3e34eb2e861" providerId="ADAL" clId="{AC9F1FF6-9324-4B3E-91DC-CF953F8BA551}" dt="2021-02-03T22:46:17.411" v="243" actId="26606"/>
          <ac:spMkLst>
            <pc:docMk/>
            <pc:sldMk cId="3591137712" sldId="313"/>
            <ac:spMk id="25" creationId="{3F24A09B-713F-43FC-AB6E-B88083968522}"/>
          </ac:spMkLst>
        </pc:spChg>
        <pc:picChg chg="mod">
          <ac:chgData name="Carolyn Jacobs" userId="56fa0885-c92e-4d3f-9e6d-a3e34eb2e861" providerId="ADAL" clId="{AC9F1FF6-9324-4B3E-91DC-CF953F8BA551}" dt="2021-02-03T22:46:17.411" v="243" actId="26606"/>
          <ac:picMkLst>
            <pc:docMk/>
            <pc:sldMk cId="3591137712" sldId="313"/>
            <ac:picMk id="4" creationId="{E7CD322E-8323-45E8-AFB9-06747127AE23}"/>
          </ac:picMkLst>
        </pc:picChg>
        <pc:picChg chg="mod">
          <ac:chgData name="Carolyn Jacobs" userId="56fa0885-c92e-4d3f-9e6d-a3e34eb2e861" providerId="ADAL" clId="{AC9F1FF6-9324-4B3E-91DC-CF953F8BA551}" dt="2021-02-03T22:46:17.411" v="243" actId="26606"/>
          <ac:picMkLst>
            <pc:docMk/>
            <pc:sldMk cId="3591137712" sldId="313"/>
            <ac:picMk id="6" creationId="{F2E97132-60C7-4879-BB2C-A1183B92FF32}"/>
          </ac:picMkLst>
        </pc:picChg>
        <pc:cxnChg chg="add">
          <ac:chgData name="Carolyn Jacobs" userId="56fa0885-c92e-4d3f-9e6d-a3e34eb2e861" providerId="ADAL" clId="{AC9F1FF6-9324-4B3E-91DC-CF953F8BA551}" dt="2021-02-03T22:46:17.411" v="243" actId="26606"/>
          <ac:cxnSpMkLst>
            <pc:docMk/>
            <pc:sldMk cId="3591137712" sldId="313"/>
            <ac:cxnSpMk id="27" creationId="{0B91AB35-C3B4-4B70-B3DD-13D63B7DA23D}"/>
          </ac:cxnSpMkLst>
        </pc:cxnChg>
      </pc:sldChg>
      <pc:sldChg chg="addSp delSp modSp new del mod setBg">
        <pc:chgData name="Carolyn Jacobs" userId="56fa0885-c92e-4d3f-9e6d-a3e34eb2e861" providerId="ADAL" clId="{AC9F1FF6-9324-4B3E-91DC-CF953F8BA551}" dt="2021-02-04T18:53:59.854" v="463" actId="47"/>
        <pc:sldMkLst>
          <pc:docMk/>
          <pc:sldMk cId="1457686607" sldId="314"/>
        </pc:sldMkLst>
        <pc:spChg chg="mod">
          <ac:chgData name="Carolyn Jacobs" userId="56fa0885-c92e-4d3f-9e6d-a3e34eb2e861" providerId="ADAL" clId="{AC9F1FF6-9324-4B3E-91DC-CF953F8BA551}" dt="2021-02-04T18:48:26.703" v="378" actId="26606"/>
          <ac:spMkLst>
            <pc:docMk/>
            <pc:sldMk cId="1457686607" sldId="314"/>
            <ac:spMk id="2" creationId="{69907446-877A-4073-88EF-0F4C35A6ED9C}"/>
          </ac:spMkLst>
        </pc:spChg>
        <pc:spChg chg="del mod ord">
          <ac:chgData name="Carolyn Jacobs" userId="56fa0885-c92e-4d3f-9e6d-a3e34eb2e861" providerId="ADAL" clId="{AC9F1FF6-9324-4B3E-91DC-CF953F8BA551}" dt="2021-02-04T18:48:26.703" v="378" actId="26606"/>
          <ac:spMkLst>
            <pc:docMk/>
            <pc:sldMk cId="1457686607" sldId="314"/>
            <ac:spMk id="3" creationId="{919125A7-0DA4-43CC-8B46-7B68FBF9036C}"/>
          </ac:spMkLst>
        </pc:spChg>
        <pc:spChg chg="add">
          <ac:chgData name="Carolyn Jacobs" userId="56fa0885-c92e-4d3f-9e6d-a3e34eb2e861" providerId="ADAL" clId="{AC9F1FF6-9324-4B3E-91DC-CF953F8BA551}" dt="2021-02-04T18:48:26.703" v="378" actId="26606"/>
          <ac:spMkLst>
            <pc:docMk/>
            <pc:sldMk cId="1457686607" sldId="314"/>
            <ac:spMk id="6" creationId="{68575C10-8187-4AC4-AD72-C754EAFD2867}"/>
          </ac:spMkLst>
        </pc:spChg>
        <pc:spChg chg="add del">
          <ac:chgData name="Carolyn Jacobs" userId="56fa0885-c92e-4d3f-9e6d-a3e34eb2e861" providerId="ADAL" clId="{AC9F1FF6-9324-4B3E-91DC-CF953F8BA551}" dt="2021-02-04T18:47:57.405" v="366" actId="26606"/>
          <ac:spMkLst>
            <pc:docMk/>
            <pc:sldMk cId="1457686607" sldId="314"/>
            <ac:spMk id="9" creationId="{EBF87945-A001-489F-9D9B-7D9435F0B9CA}"/>
          </ac:spMkLst>
        </pc:spChg>
        <pc:spChg chg="add del">
          <ac:chgData name="Carolyn Jacobs" userId="56fa0885-c92e-4d3f-9e6d-a3e34eb2e861" providerId="ADAL" clId="{AC9F1FF6-9324-4B3E-91DC-CF953F8BA551}" dt="2021-02-04T18:48:13.809" v="376" actId="26606"/>
          <ac:spMkLst>
            <pc:docMk/>
            <pc:sldMk cId="1457686607" sldId="314"/>
            <ac:spMk id="11" creationId="{72F84B47-E267-4194-8194-831DB7B5547F}"/>
          </ac:spMkLst>
        </pc:spChg>
        <pc:spChg chg="add del">
          <ac:chgData name="Carolyn Jacobs" userId="56fa0885-c92e-4d3f-9e6d-a3e34eb2e861" providerId="ADAL" clId="{AC9F1FF6-9324-4B3E-91DC-CF953F8BA551}" dt="2021-02-04T18:48:13.809" v="376" actId="26606"/>
          <ac:spMkLst>
            <pc:docMk/>
            <pc:sldMk cId="1457686607" sldId="314"/>
            <ac:spMk id="12" creationId="{5E39A796-BE83-48B1-B33F-35C4A32AAB57}"/>
          </ac:spMkLst>
        </pc:spChg>
        <pc:graphicFrameChg chg="add mod">
          <ac:chgData name="Carolyn Jacobs" userId="56fa0885-c92e-4d3f-9e6d-a3e34eb2e861" providerId="ADAL" clId="{AC9F1FF6-9324-4B3E-91DC-CF953F8BA551}" dt="2021-02-04T18:49:29.652" v="387" actId="207"/>
          <ac:graphicFrameMkLst>
            <pc:docMk/>
            <pc:sldMk cId="1457686607" sldId="314"/>
            <ac:graphicFrameMk id="5" creationId="{D9E94AA2-A7A0-45FA-9658-BE7F12102540}"/>
          </ac:graphicFrameMkLst>
        </pc:graphicFrameChg>
        <pc:picChg chg="add del mod">
          <ac:chgData name="Carolyn Jacobs" userId="56fa0885-c92e-4d3f-9e6d-a3e34eb2e861" providerId="ADAL" clId="{AC9F1FF6-9324-4B3E-91DC-CF953F8BA551}" dt="2021-02-04T18:48:19.108" v="377" actId="478"/>
          <ac:picMkLst>
            <pc:docMk/>
            <pc:sldMk cId="1457686607" sldId="314"/>
            <ac:picMk id="4" creationId="{6059C789-FB20-4A88-8516-85B853704670}"/>
          </ac:picMkLst>
        </pc:picChg>
        <pc:cxnChg chg="add">
          <ac:chgData name="Carolyn Jacobs" userId="56fa0885-c92e-4d3f-9e6d-a3e34eb2e861" providerId="ADAL" clId="{AC9F1FF6-9324-4B3E-91DC-CF953F8BA551}" dt="2021-02-04T18:48:26.703" v="378" actId="26606"/>
          <ac:cxnSpMkLst>
            <pc:docMk/>
            <pc:sldMk cId="1457686607" sldId="314"/>
            <ac:cxnSpMk id="7" creationId="{74E776C9-ED67-41B7-B3A3-4DF76EF3ACEE}"/>
          </ac:cxnSpMkLst>
        </pc:cxnChg>
      </pc:sldChg>
      <pc:sldChg chg="addSp delSp modSp new mod setBg setClrOvrMap">
        <pc:chgData name="Carolyn Jacobs" userId="56fa0885-c92e-4d3f-9e6d-a3e34eb2e861" providerId="ADAL" clId="{AC9F1FF6-9324-4B3E-91DC-CF953F8BA551}" dt="2021-02-04T18:57:13.266" v="500" actId="14100"/>
        <pc:sldMkLst>
          <pc:docMk/>
          <pc:sldMk cId="2342354007" sldId="315"/>
        </pc:sldMkLst>
        <pc:spChg chg="mod">
          <ac:chgData name="Carolyn Jacobs" userId="56fa0885-c92e-4d3f-9e6d-a3e34eb2e861" providerId="ADAL" clId="{AC9F1FF6-9324-4B3E-91DC-CF953F8BA551}" dt="2021-02-04T18:57:08.629" v="498" actId="1076"/>
          <ac:spMkLst>
            <pc:docMk/>
            <pc:sldMk cId="2342354007" sldId="315"/>
            <ac:spMk id="2" creationId="{6ADD3133-08C5-452F-A4AE-6F37C59544D8}"/>
          </ac:spMkLst>
        </pc:spChg>
        <pc:spChg chg="del mod">
          <ac:chgData name="Carolyn Jacobs" userId="56fa0885-c92e-4d3f-9e6d-a3e34eb2e861" providerId="ADAL" clId="{AC9F1FF6-9324-4B3E-91DC-CF953F8BA551}" dt="2021-02-04T18:54:21.256" v="464" actId="478"/>
          <ac:spMkLst>
            <pc:docMk/>
            <pc:sldMk cId="2342354007" sldId="315"/>
            <ac:spMk id="3" creationId="{C3D13DA0-8729-42C2-A0BD-2E4F7CB6EBEE}"/>
          </ac:spMkLst>
        </pc:spChg>
        <pc:spChg chg="add del mod">
          <ac:chgData name="Carolyn Jacobs" userId="56fa0885-c92e-4d3f-9e6d-a3e34eb2e861" providerId="ADAL" clId="{AC9F1FF6-9324-4B3E-91DC-CF953F8BA551}" dt="2021-02-04T18:54:29.415" v="467" actId="478"/>
          <ac:spMkLst>
            <pc:docMk/>
            <pc:sldMk cId="2342354007" sldId="315"/>
            <ac:spMk id="6" creationId="{C877A870-D060-47B1-9B68-D3CA32CFB014}"/>
          </ac:spMkLst>
        </pc:spChg>
        <pc:spChg chg="add del">
          <ac:chgData name="Carolyn Jacobs" userId="56fa0885-c92e-4d3f-9e6d-a3e34eb2e861" providerId="ADAL" clId="{AC9F1FF6-9324-4B3E-91DC-CF953F8BA551}" dt="2021-02-04T18:52:49.209" v="446" actId="26606"/>
          <ac:spMkLst>
            <pc:docMk/>
            <pc:sldMk cId="2342354007" sldId="315"/>
            <ac:spMk id="9" creationId="{EBF87945-A001-489F-9D9B-7D9435F0B9CA}"/>
          </ac:spMkLst>
        </pc:spChg>
        <pc:spChg chg="add mod">
          <ac:chgData name="Carolyn Jacobs" userId="56fa0885-c92e-4d3f-9e6d-a3e34eb2e861" providerId="ADAL" clId="{AC9F1FF6-9324-4B3E-91DC-CF953F8BA551}" dt="2021-02-04T18:55:15.521" v="481" actId="1076"/>
          <ac:spMkLst>
            <pc:docMk/>
            <pc:sldMk cId="2342354007" sldId="315"/>
            <ac:spMk id="11" creationId="{7DF07404-2C48-4719-A5AA-00CC24BAE8DD}"/>
          </ac:spMkLst>
        </pc:spChg>
        <pc:spChg chg="add">
          <ac:chgData name="Carolyn Jacobs" userId="56fa0885-c92e-4d3f-9e6d-a3e34eb2e861" providerId="ADAL" clId="{AC9F1FF6-9324-4B3E-91DC-CF953F8BA551}" dt="2021-02-04T18:52:49.209" v="446" actId="26606"/>
          <ac:spMkLst>
            <pc:docMk/>
            <pc:sldMk cId="2342354007" sldId="315"/>
            <ac:spMk id="14" creationId="{DFF2AC85-FAA0-4844-813F-83C04D7382E2}"/>
          </ac:spMkLst>
        </pc:spChg>
        <pc:spChg chg="add">
          <ac:chgData name="Carolyn Jacobs" userId="56fa0885-c92e-4d3f-9e6d-a3e34eb2e861" providerId="ADAL" clId="{AC9F1FF6-9324-4B3E-91DC-CF953F8BA551}" dt="2021-02-04T18:52:49.209" v="446" actId="26606"/>
          <ac:spMkLst>
            <pc:docMk/>
            <pc:sldMk cId="2342354007" sldId="315"/>
            <ac:spMk id="16" creationId="{89CC0F1E-BAA2-47B1-8F83-7ECB9FD9E009}"/>
          </ac:spMkLst>
        </pc:spChg>
        <pc:picChg chg="add del mod">
          <ac:chgData name="Carolyn Jacobs" userId="56fa0885-c92e-4d3f-9e6d-a3e34eb2e861" providerId="ADAL" clId="{AC9F1FF6-9324-4B3E-91DC-CF953F8BA551}" dt="2021-02-04T18:52:24.991" v="444" actId="478"/>
          <ac:picMkLst>
            <pc:docMk/>
            <pc:sldMk cId="2342354007" sldId="315"/>
            <ac:picMk id="4" creationId="{31EB2AE0-F94E-492D-9EE4-F1EF1CAC6B8C}"/>
          </ac:picMkLst>
        </pc:picChg>
        <pc:picChg chg="add mod">
          <ac:chgData name="Carolyn Jacobs" userId="56fa0885-c92e-4d3f-9e6d-a3e34eb2e861" providerId="ADAL" clId="{AC9F1FF6-9324-4B3E-91DC-CF953F8BA551}" dt="2021-02-04T18:57:13.266" v="500" actId="14100"/>
          <ac:picMkLst>
            <pc:docMk/>
            <pc:sldMk cId="2342354007" sldId="315"/>
            <ac:picMk id="8" creationId="{05A8E933-A703-461E-905A-9232A052912F}"/>
          </ac:picMkLst>
        </pc:picChg>
      </pc:sldChg>
      <pc:sldChg chg="modSp add mod">
        <pc:chgData name="Carolyn Jacobs" userId="56fa0885-c92e-4d3f-9e6d-a3e34eb2e861" providerId="ADAL" clId="{AC9F1FF6-9324-4B3E-91DC-CF953F8BA551}" dt="2021-02-04T18:56:50.245" v="496" actId="1076"/>
        <pc:sldMkLst>
          <pc:docMk/>
          <pc:sldMk cId="2442577128" sldId="316"/>
        </pc:sldMkLst>
        <pc:picChg chg="mod">
          <ac:chgData name="Carolyn Jacobs" userId="56fa0885-c92e-4d3f-9e6d-a3e34eb2e861" providerId="ADAL" clId="{AC9F1FF6-9324-4B3E-91DC-CF953F8BA551}" dt="2021-02-04T18:56:50.245" v="496" actId="1076"/>
          <ac:picMkLst>
            <pc:docMk/>
            <pc:sldMk cId="2442577128" sldId="316"/>
            <ac:picMk id="8" creationId="{05A8E933-A703-461E-905A-9232A052912F}"/>
          </ac:picMkLst>
        </pc:picChg>
      </pc:sldChg>
    </pc:docChg>
  </pc:docChgLst>
  <pc:docChgLst>
    <pc:chgData name="Dea Kobbe" userId="bdbb0326-6c46-4953-8f19-58851fc23d7b" providerId="ADAL" clId="{44052FFD-1A9D-4419-9D0A-C26A68F57FFF}"/>
    <pc:docChg chg="modSld">
      <pc:chgData name="Dea Kobbe" userId="bdbb0326-6c46-4953-8f19-58851fc23d7b" providerId="ADAL" clId="{44052FFD-1A9D-4419-9D0A-C26A68F57FFF}" dt="2021-01-26T22:32:13.277" v="55" actId="20577"/>
      <pc:docMkLst>
        <pc:docMk/>
      </pc:docMkLst>
      <pc:sldChg chg="modSp mod">
        <pc:chgData name="Dea Kobbe" userId="bdbb0326-6c46-4953-8f19-58851fc23d7b" providerId="ADAL" clId="{44052FFD-1A9D-4419-9D0A-C26A68F57FFF}" dt="2021-01-26T22:32:13.277" v="55" actId="20577"/>
        <pc:sldMkLst>
          <pc:docMk/>
          <pc:sldMk cId="3907273179" sldId="289"/>
        </pc:sldMkLst>
        <pc:spChg chg="mod">
          <ac:chgData name="Dea Kobbe" userId="bdbb0326-6c46-4953-8f19-58851fc23d7b" providerId="ADAL" clId="{44052FFD-1A9D-4419-9D0A-C26A68F57FFF}" dt="2021-01-26T22:32:13.277" v="55" actId="20577"/>
          <ac:spMkLst>
            <pc:docMk/>
            <pc:sldMk cId="3907273179" sldId="289"/>
            <ac:spMk id="2" creationId="{BC1F7A39-B5B9-4529-8997-DCC5187B08C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8:31:46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8:31:48.2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8:31:48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8:31:51.3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8:31:51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8:31:52.9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27AA-11EF-4F15-93BC-C6723E3E0D5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9396-F393-4B24-AF69-59B36568A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8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name of the lesson is a link to the Wyoming Agriculture in the Classroom website where the lesson can be downloaded.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39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1/Procedure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Part 1/Procedure #5: The bottom picture is an example of a cross section of a mountain.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43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Part 1/Procedure #5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3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Part 1/Procedure #5:  Any tool can be used to do core samples. Items that work well are Dairy Queen straws (fat), skewers, plastic knives, etc.)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3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1/Procedure #6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00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1/Procedure 6: Example of activity,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8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1/Procedure #7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38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Part 1/Procedure 7: Example of activity, if needed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2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Provide the students an opportunity to explain their learning.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 focus of today’s lesson.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These are the new vocabulary words for this lesson.  You may need to adjust this list according to the needs of your students.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8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Look back on the previous lesson and review the key ideas.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1/Procedure #1 &amp;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1/Procedure #3: If you are unable to do this activity in the classroom, the following slides provide examples of this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1/Procedure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Part 1/Procedure #3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Part 1/Procedure #3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yaitc.org/lesson/lesson-five-just-a-little-off-the-to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nio.com/nature-landscapes/national-parks-reserves/national-park-mountains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courses.lumenlearning.com/physicalgeology/chapter/20-3-fossil-fuel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Geotechnical_investigation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commons.wikimedia.org/wiki/File:Core_samples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0" Type="http://schemas.openxmlformats.org/officeDocument/2006/relationships/customXml" Target="../ink/ink5.xml"/><Relationship Id="rId4" Type="http://schemas.openxmlformats.org/officeDocument/2006/relationships/image" Target="../media/image22.png"/><Relationship Id="rId9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7A39-B5B9-4529-8997-DCC5187B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906" y="3815710"/>
            <a:ext cx="5163503" cy="35500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Minerals &amp; Energy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Grade</a:t>
            </a:r>
            <a:b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5:  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</a:t>
            </a:r>
            <a:b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 a Little off the Top</a:t>
            </a:r>
            <a:br>
              <a:rPr lang="en-US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moke, outdoor, sky, steam&#10;&#10;Description automatically generated">
            <a:extLst>
              <a:ext uri="{FF2B5EF4-FFF2-40B4-BE49-F238E27FC236}">
                <a16:creationId xmlns:a16="http://schemas.microsoft.com/office/drawing/2014/main" id="{D2B1D867-FF87-4D5A-BC68-C49A5E634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6AE7A7-B05C-47FC-8373-614E596DB7D7}"/>
              </a:ext>
            </a:extLst>
          </p:cNvPr>
          <p:cNvSpPr/>
          <p:nvPr/>
        </p:nvSpPr>
        <p:spPr>
          <a:xfrm>
            <a:off x="7498080" y="98475"/>
            <a:ext cx="3981157" cy="37751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40AE2788-4E38-4DED-B3D2-32E4D8EF10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897" y="98475"/>
            <a:ext cx="3357519" cy="33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7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ke, chocolate, piece, plant&#10;&#10;Description automatically generated">
            <a:extLst>
              <a:ext uri="{FF2B5EF4-FFF2-40B4-BE49-F238E27FC236}">
                <a16:creationId xmlns:a16="http://schemas.microsoft.com/office/drawing/2014/main" id="{D77281FF-9929-4F13-A559-4661D62DA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96B-4A59-416B-B0C6-46DCFBAE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90000"/>
                    <a:lumOff val="10000"/>
                  </a:schemeClr>
                </a:solidFill>
              </a:rPr>
              <a:t>Add vegetation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0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4C069-1291-4F7F-8724-95D4A814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Mining Process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1E02-D1F5-4E13-BCF3-3FEC2ABD7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Take a photo of the landscape model you received</a:t>
            </a:r>
          </a:p>
          <a:p>
            <a:r>
              <a:rPr lang="en-US"/>
              <a:t>Fold a piece of paper into 4 sections</a:t>
            </a:r>
          </a:p>
          <a:p>
            <a:r>
              <a:rPr lang="en-US"/>
              <a:t>Label the sections</a:t>
            </a:r>
          </a:p>
          <a:p>
            <a:pPr marL="0" indent="0">
              <a:buNone/>
            </a:pPr>
            <a:endParaRPr lang="en-US" sz="2400"/>
          </a:p>
          <a:p>
            <a:endParaRPr lang="en-US" sz="2200"/>
          </a:p>
        </p:txBody>
      </p:sp>
      <p:pic>
        <p:nvPicPr>
          <p:cNvPr id="6" name="Content Placeholder 5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C89DBD0A-6FB3-4ED2-9791-7867E95B0C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376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69A6-E4BF-482F-A788-05C9F960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2" y="965946"/>
            <a:ext cx="42490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Landscape Sketch &amp; Cross Section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C1A81-8683-4272-9236-BD4A3A3E0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370" y="2881800"/>
            <a:ext cx="424542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Cross section – Draw what you think your landscape model looks like inside.</a:t>
            </a:r>
          </a:p>
          <a:p>
            <a:endParaRPr lang="en-US" sz="2400"/>
          </a:p>
          <a:p>
            <a:r>
              <a:rPr lang="en-US" sz="2400" dirty="0"/>
              <a:t>Landscape – Draw and label your landscape model. </a:t>
            </a:r>
            <a:endParaRPr lang="en-US" sz="2400" dirty="0">
              <a:cs typeface="Arial"/>
            </a:endParaRPr>
          </a:p>
          <a:p>
            <a:endParaRPr lang="en-US" sz="1800"/>
          </a:p>
        </p:txBody>
      </p:sp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7B2CAB23-255E-472C-9754-3CBFF14B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4" name="Freeform: Shape 27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CB64BC-D1FA-46B8-8DE4-FF7B874B45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942DD-1B3E-4D06-87C6-767EE9E643C1}"/>
              </a:ext>
            </a:extLst>
          </p:cNvPr>
          <p:cNvSpPr txBox="1"/>
          <p:nvPr/>
        </p:nvSpPr>
        <p:spPr>
          <a:xfrm>
            <a:off x="9775954" y="6657945"/>
            <a:ext cx="24160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chemeClr val="tx1">
                    <a:lumMod val="50000"/>
                  </a:schemeClr>
                </a:solidFill>
                <a:hlinkClick r:id="rId4" tooltip="https://courses.lumenlearning.com/physicalgeology/chapter/20-3-fossil-fuel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chemeClr val="tx1">
                    <a:lumMod val="50000"/>
                  </a:schemeClr>
                </a:solidFill>
              </a:rPr>
              <a:t> by Unknown Author is licensed under </a:t>
            </a:r>
            <a:r>
              <a:rPr lang="en-US" sz="700">
                <a:solidFill>
                  <a:schemeClr val="tx1">
                    <a:lumMod val="50000"/>
                  </a:schemeClr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46FF16-C9C8-4547-A75C-2B054C9BAE90}"/>
              </a:ext>
            </a:extLst>
          </p:cNvPr>
          <p:cNvCxnSpPr>
            <a:cxnSpLocks/>
          </p:cNvCxnSpPr>
          <p:nvPr/>
        </p:nvCxnSpPr>
        <p:spPr>
          <a:xfrm flipV="1">
            <a:off x="4933306" y="2291509"/>
            <a:ext cx="982752" cy="7452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8FCD4D-FAFB-4862-9D95-F1632C2C345F}"/>
              </a:ext>
            </a:extLst>
          </p:cNvPr>
          <p:cNvCxnSpPr>
            <a:cxnSpLocks/>
          </p:cNvCxnSpPr>
          <p:nvPr/>
        </p:nvCxnSpPr>
        <p:spPr>
          <a:xfrm>
            <a:off x="5197798" y="4706745"/>
            <a:ext cx="1768904" cy="3473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25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D6444-8AA2-47F9-A157-AD8FAD3D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Core Samples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EF4EB2E-6230-411F-8A99-BEA8D1D03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-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  <a:noFill/>
        </p:spPr>
      </p:pic>
      <p:pic>
        <p:nvPicPr>
          <p:cNvPr id="6" name="Content Placeholder 5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603205D4-D8BC-4C78-B92C-89565C25A9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3" b="-3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F6384-DD11-47DD-B443-C79E7ACC7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336" y="4615840"/>
            <a:ext cx="6609921" cy="15267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Use a pencil or other tool to “drill” into the landscape.</a:t>
            </a:r>
          </a:p>
          <a:p>
            <a:r>
              <a:rPr lang="en-US" sz="2200">
                <a:solidFill>
                  <a:schemeClr val="bg1"/>
                </a:solidFill>
              </a:rPr>
              <a:t>Push the tool into the dirt.</a:t>
            </a:r>
          </a:p>
          <a:p>
            <a:r>
              <a:rPr lang="en-US" sz="2200">
                <a:solidFill>
                  <a:schemeClr val="bg1"/>
                </a:solidFill>
              </a:rPr>
              <a:t>Did you hit something that might be a mineral?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D2AEE-92B7-48D6-8CA2-F665BA26857F}"/>
              </a:ext>
            </a:extLst>
          </p:cNvPr>
          <p:cNvSpPr txBox="1"/>
          <p:nvPr/>
        </p:nvSpPr>
        <p:spPr>
          <a:xfrm>
            <a:off x="9233566" y="3905998"/>
            <a:ext cx="256512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s://en.wikipedia.org/wiki/Geotechnical_investig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4193E-0F20-4951-A444-D8DB5E82064A}"/>
              </a:ext>
            </a:extLst>
          </p:cNvPr>
          <p:cNvSpPr txBox="1"/>
          <p:nvPr/>
        </p:nvSpPr>
        <p:spPr>
          <a:xfrm>
            <a:off x="3387662" y="3901916"/>
            <a:ext cx="25651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commons.wikimedia.org/wiki/File:Core_samples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4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59F93-65B6-4206-84EF-28489E37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3" y="1003955"/>
            <a:ext cx="3058621" cy="1457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Core Sample Example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A57DB-E802-4768-A77D-78B4986BE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021" y="2694437"/>
            <a:ext cx="3587052" cy="3272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Once you’ve done your core samples, redraw your cross section to show where you think the minerals are located.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Label your drawing.</a:t>
            </a:r>
          </a:p>
        </p:txBody>
      </p:sp>
      <p:pic>
        <p:nvPicPr>
          <p:cNvPr id="6" name="Content Placeholder 5" descr="A picture containing cake, chocolate, piece&#10;&#10;Description automatically generated">
            <a:extLst>
              <a:ext uri="{FF2B5EF4-FFF2-40B4-BE49-F238E27FC236}">
                <a16:creationId xmlns:a16="http://schemas.microsoft.com/office/drawing/2014/main" id="{2308477D-EE94-466B-815A-CCEF038318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963" y="10"/>
            <a:ext cx="75550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5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7E9E2-57CB-42E5-AFC3-60EE51B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407829"/>
            <a:ext cx="3058621" cy="1457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Extract your minerals!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3CE7647-AAE4-4426-A14B-33E2EF2E8B2E}"/>
              </a:ext>
            </a:extLst>
          </p:cNvPr>
          <p:cNvSpPr txBox="1"/>
          <p:nvPr/>
        </p:nvSpPr>
        <p:spPr>
          <a:xfrm>
            <a:off x="472021" y="3383281"/>
            <a:ext cx="3587052" cy="3272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Remember, you will have to reclaim your landscape when you are done mining to make it look like it did in its original state.</a:t>
            </a:r>
          </a:p>
        </p:txBody>
      </p:sp>
      <p:pic>
        <p:nvPicPr>
          <p:cNvPr id="8" name="Content Placeholder 7" descr="A picture containing cake, piece, plant, slice&#10;&#10;Description automatically generated">
            <a:extLst>
              <a:ext uri="{FF2B5EF4-FFF2-40B4-BE49-F238E27FC236}">
                <a16:creationId xmlns:a16="http://schemas.microsoft.com/office/drawing/2014/main" id="{0026863F-6EB9-4750-859C-B2B9E02750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6722841" y="-2085878"/>
            <a:ext cx="3383280" cy="7555037"/>
          </a:xfrm>
          <a:prstGeom prst="rect">
            <a:avLst/>
          </a:prstGeom>
        </p:spPr>
      </p:pic>
      <p:pic>
        <p:nvPicPr>
          <p:cNvPr id="10" name="Content Placeholder 9" descr="A picture containing person, hand, close, vegetable&#10;&#10;Description automatically generated">
            <a:extLst>
              <a:ext uri="{FF2B5EF4-FFF2-40B4-BE49-F238E27FC236}">
                <a16:creationId xmlns:a16="http://schemas.microsoft.com/office/drawing/2014/main" id="{D26517DA-2782-4115-B271-EE4624C465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DB1FF-A1E4-49C7-905A-A64E854E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17" y="484632"/>
            <a:ext cx="2811126" cy="27322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2C2C2C"/>
                </a:solidFill>
              </a:rPr>
              <a:t>All the minerals were found.</a:t>
            </a:r>
            <a:br>
              <a:rPr lang="en-US" sz="2800">
                <a:solidFill>
                  <a:srgbClr val="2C2C2C"/>
                </a:solidFill>
              </a:rPr>
            </a:br>
            <a:br>
              <a:rPr lang="en-US" sz="2800">
                <a:solidFill>
                  <a:srgbClr val="2C2C2C"/>
                </a:solidFill>
              </a:rPr>
            </a:br>
            <a:r>
              <a:rPr lang="en-US" sz="2800">
                <a:solidFill>
                  <a:srgbClr val="2C2C2C"/>
                </a:solidFill>
              </a:rPr>
              <a:t>Yikes! </a:t>
            </a:r>
            <a:br>
              <a:rPr lang="en-US" sz="2800">
                <a:solidFill>
                  <a:srgbClr val="2C2C2C"/>
                </a:solidFill>
              </a:rPr>
            </a:br>
            <a:r>
              <a:rPr lang="en-US" sz="2800">
                <a:solidFill>
                  <a:srgbClr val="2C2C2C"/>
                </a:solidFill>
              </a:rPr>
              <a:t>Look at our landscape!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cake, plant, piece, chocolate&#10;&#10;Description automatically generated">
            <a:extLst>
              <a:ext uri="{FF2B5EF4-FFF2-40B4-BE49-F238E27FC236}">
                <a16:creationId xmlns:a16="http://schemas.microsoft.com/office/drawing/2014/main" id="{1C7D317F-F7E1-4A56-B144-376989BC48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40409" y="-234907"/>
            <a:ext cx="4808332" cy="7163222"/>
          </a:xfrm>
          <a:prstGeom prst="rect">
            <a:avLst/>
          </a:prstGeom>
          <a:effectLst/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881F808F-C264-415F-AB13-5D482E0C5C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6844" y="3346704"/>
            <a:ext cx="2550305" cy="316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DE6E5-8AFD-449B-B93B-7C576EF84CEE}"/>
              </a:ext>
            </a:extLst>
          </p:cNvPr>
          <p:cNvGrpSpPr/>
          <p:nvPr/>
        </p:nvGrpSpPr>
        <p:grpSpPr>
          <a:xfrm>
            <a:off x="9871074" y="5441604"/>
            <a:ext cx="360" cy="360"/>
            <a:chOff x="9871074" y="544160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DD328C5-3158-4D51-8278-0903CB0822DA}"/>
                    </a:ext>
                  </a:extLst>
                </p14:cNvPr>
                <p14:cNvContentPartPr/>
                <p14:nvPr/>
              </p14:nvContentPartPr>
              <p14:xfrm>
                <a:off x="9871074" y="5441604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DD328C5-3158-4D51-8278-0903CB0822D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62074" y="54326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F67CCD-FCD6-4EA6-873D-0EC4EF28FCD7}"/>
                    </a:ext>
                  </a:extLst>
                </p14:cNvPr>
                <p14:cNvContentPartPr/>
                <p14:nvPr/>
              </p14:nvContentPartPr>
              <p14:xfrm>
                <a:off x="9871074" y="5441604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F67CCD-FCD6-4EA6-873D-0EC4EF28FC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62074" y="54326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A15467-A37D-411F-ACDA-E6556D8347BB}"/>
                    </a:ext>
                  </a:extLst>
                </p14:cNvPr>
                <p14:cNvContentPartPr/>
                <p14:nvPr/>
              </p14:nvContentPartPr>
              <p14:xfrm>
                <a:off x="9871074" y="5441604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A15467-A37D-411F-ACDA-E6556D8347B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62074" y="54326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DFD3D5-0AC9-45C0-A9E1-938EF02DF36F}"/>
                    </a:ext>
                  </a:extLst>
                </p14:cNvPr>
                <p14:cNvContentPartPr/>
                <p14:nvPr/>
              </p14:nvContentPartPr>
              <p14:xfrm>
                <a:off x="9871074" y="5441604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DFD3D5-0AC9-45C0-A9E1-938EF02DF36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62074" y="54326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9407E2-2303-456D-A760-B1F7704469B3}"/>
                    </a:ext>
                  </a:extLst>
                </p14:cNvPr>
                <p14:cNvContentPartPr/>
                <p14:nvPr/>
              </p14:nvContentPartPr>
              <p14:xfrm>
                <a:off x="9871074" y="544160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9407E2-2303-456D-A760-B1F7704469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62074" y="54326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02BC0E-51FF-4D6D-8CE3-0260EB14EA74}"/>
                  </a:ext>
                </a:extLst>
              </p14:cNvPr>
              <p14:cNvContentPartPr/>
              <p14:nvPr/>
            </p14:nvContentPartPr>
            <p14:xfrm>
              <a:off x="11644794" y="472592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02BC0E-51FF-4D6D-8CE3-0260EB14EA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35794" y="471692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82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389C-F829-42E4-AC81-6E0848EB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4019977"/>
            <a:ext cx="3290887" cy="24526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Reclaim Your Mine Site</a:t>
            </a:r>
          </a:p>
        </p:txBody>
      </p:sp>
      <p:pic>
        <p:nvPicPr>
          <p:cNvPr id="6" name="Content Placeholder 5" descr="A picture containing text, grass, outdoor, sign&#10;&#10;Description automatically generated">
            <a:extLst>
              <a:ext uri="{FF2B5EF4-FFF2-40B4-BE49-F238E27FC236}">
                <a16:creationId xmlns:a16="http://schemas.microsoft.com/office/drawing/2014/main" id="{8B6B426C-2C06-4274-AAAB-10C0F9689A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4843"/>
            <a:ext cx="12192000" cy="342138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8A8CC-DF40-4144-AEF8-58D5F9A48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5574" y="4019977"/>
            <a:ext cx="7485413" cy="24526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After reclaiming your landscape, sketch the results on the 4</a:t>
            </a:r>
            <a:r>
              <a:rPr lang="en-US" sz="2400" baseline="30000"/>
              <a:t>th</a:t>
            </a:r>
            <a:r>
              <a:rPr lang="en-US" sz="2400"/>
              <a:t> square of your paper.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Label your sketch.</a:t>
            </a:r>
          </a:p>
        </p:txBody>
      </p:sp>
    </p:spTree>
    <p:extLst>
      <p:ext uri="{BB962C8B-B14F-4D97-AF65-F5344CB8AC3E}">
        <p14:creationId xmlns:p14="http://schemas.microsoft.com/office/powerpoint/2010/main" val="16579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2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ake, chocolate, piece, plant&#10;&#10;Description automatically generated">
            <a:extLst>
              <a:ext uri="{FF2B5EF4-FFF2-40B4-BE49-F238E27FC236}">
                <a16:creationId xmlns:a16="http://schemas.microsoft.com/office/drawing/2014/main" id="{F2E97132-60C7-4879-BB2C-A1183B92F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763" y="639763"/>
            <a:ext cx="3925888" cy="2911475"/>
          </a:xfrm>
          <a:prstGeom prst="rect">
            <a:avLst/>
          </a:prstGeom>
        </p:spPr>
      </p:pic>
      <p:pic>
        <p:nvPicPr>
          <p:cNvPr id="4" name="Content Placeholder 7" descr="A picture containing cake, plant, chocolate, decorated&#10;&#10;Description automatically generated">
            <a:extLst>
              <a:ext uri="{FF2B5EF4-FFF2-40B4-BE49-F238E27FC236}">
                <a16:creationId xmlns:a16="http://schemas.microsoft.com/office/drawing/2014/main" id="{E7CD322E-8323-45E8-AFB9-06747127A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862763" y="3621088"/>
            <a:ext cx="3925888" cy="2598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40410-C18C-44E4-9BBE-0508CA34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reclamation of our landscape;</a:t>
            </a:r>
            <a:b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 quite what it was before…</a:t>
            </a:r>
          </a:p>
        </p:txBody>
      </p:sp>
    </p:spTree>
    <p:extLst>
      <p:ext uri="{BB962C8B-B14F-4D97-AF65-F5344CB8AC3E}">
        <p14:creationId xmlns:p14="http://schemas.microsoft.com/office/powerpoint/2010/main" val="359113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3133-08C5-452F-A4AE-6F37C595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64" y="752823"/>
            <a:ext cx="3616856" cy="2294299"/>
          </a:xfrm>
        </p:spPr>
        <p:txBody>
          <a:bodyPr anchor="ctr">
            <a:normAutofit/>
          </a:bodyPr>
          <a:lstStyle/>
          <a:p>
            <a:r>
              <a:rPr lang="en-US" sz="4800" dirty="0"/>
              <a:t>Class Discussion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A8E933-A703-461E-905A-9232A05291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45" y="3328827"/>
            <a:ext cx="4304442" cy="27763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F07404-2C48-4719-A5AA-00CC24BAE8DD}"/>
              </a:ext>
            </a:extLst>
          </p:cNvPr>
          <p:cNvSpPr txBox="1">
            <a:spLocks/>
          </p:cNvSpPr>
          <p:nvPr/>
        </p:nvSpPr>
        <p:spPr>
          <a:xfrm>
            <a:off x="5709749" y="416103"/>
            <a:ext cx="5959011" cy="5825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Did everyone’s reclamation process look the same?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Were some students’ reclaimed landscapes closer to their original ones? What did they do differently?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were some of the problems you had when reclaiming your landscape?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How did you solve them?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would have made reclaiming your landscape easier?</a:t>
            </a:r>
          </a:p>
        </p:txBody>
      </p:sp>
    </p:spTree>
    <p:extLst>
      <p:ext uri="{BB962C8B-B14F-4D97-AF65-F5344CB8AC3E}">
        <p14:creationId xmlns:p14="http://schemas.microsoft.com/office/powerpoint/2010/main" val="2342354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BC017-0313-464C-9CD5-246FA2E5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19" y="1626333"/>
            <a:ext cx="5270643" cy="9524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Today’s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27A68-D058-403D-8A35-B61F16EB28FA}"/>
              </a:ext>
            </a:extLst>
          </p:cNvPr>
          <p:cNvSpPr txBox="1"/>
          <p:nvPr/>
        </p:nvSpPr>
        <p:spPr>
          <a:xfrm>
            <a:off x="2217819" y="2949609"/>
            <a:ext cx="4664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Students will learn what reclamation is and why reclamation is important.</a:t>
            </a:r>
          </a:p>
        </p:txBody>
      </p:sp>
      <p:pic>
        <p:nvPicPr>
          <p:cNvPr id="9" name="Picture 8" descr="A picture containing outdoor, nature, spring&#10;&#10;Description automatically generated">
            <a:extLst>
              <a:ext uri="{FF2B5EF4-FFF2-40B4-BE49-F238E27FC236}">
                <a16:creationId xmlns:a16="http://schemas.microsoft.com/office/drawing/2014/main" id="{61978603-BF34-4E95-AF99-12A5CE89C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126" y="0"/>
            <a:ext cx="4664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4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3133-08C5-452F-A4AE-6F37C595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0" y="1157818"/>
            <a:ext cx="3616856" cy="2294299"/>
          </a:xfrm>
        </p:spPr>
        <p:txBody>
          <a:bodyPr anchor="ctr">
            <a:normAutofit/>
          </a:bodyPr>
          <a:lstStyle/>
          <a:p>
            <a:r>
              <a:rPr lang="en-US" sz="4800" dirty="0"/>
              <a:t>Class Discussion continued…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3DA0-8729-42C2-A0BD-2E4F7CB6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366" y="328773"/>
            <a:ext cx="5979560" cy="624668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can you connect reclaiming your landscape to what mines must do to reclaiming mine sites?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How is your process of reclamation similar to the process miners use? How is it different?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happens when all the minerals are mined?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Why is reclamation important?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Is reclamation an important part of stewardship? Why?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05A8E933-A703-461E-905A-9232A05291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87" y="3776138"/>
            <a:ext cx="3090704" cy="20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77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1A770-0481-4555-B170-2F9C49BA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7360" y="635048"/>
            <a:ext cx="3204591" cy="16852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learn from today’s challenge?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93F493-1EAD-403D-A037-51C8F7D44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31A5EAE-371D-4539-A506-F95C62E027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279" y="350307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6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1C850-2918-4EF0-83C0-85953D651695}"/>
              </a:ext>
            </a:extLst>
          </p:cNvPr>
          <p:cNvSpPr txBox="1"/>
          <p:nvPr/>
        </p:nvSpPr>
        <p:spPr>
          <a:xfrm>
            <a:off x="0" y="2514736"/>
            <a:ext cx="3108685" cy="1200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4B99-F188-420B-BB1C-57455B37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049" y="226031"/>
            <a:ext cx="7469313" cy="6256962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1"/>
            <a:r>
              <a:rPr lang="en-US" b="1"/>
              <a:t>Cross section </a:t>
            </a:r>
            <a:r>
              <a:rPr lang="en-US"/>
              <a:t>– sample of a larger group;  a view showing what the inside of a mountain looks like after a cut has been made through it</a:t>
            </a:r>
          </a:p>
          <a:p>
            <a:pPr marL="457200" lvl="1" indent="0">
              <a:buNone/>
            </a:pPr>
            <a:endParaRPr lang="en-US"/>
          </a:p>
          <a:p>
            <a:pPr lvl="1"/>
            <a:r>
              <a:rPr lang="en-US" b="1"/>
              <a:t>Geologist</a:t>
            </a:r>
            <a:r>
              <a:rPr lang="en-US"/>
              <a:t> – a scientist who studies rocks and minerals</a:t>
            </a:r>
          </a:p>
          <a:p>
            <a:pPr marL="457200" lvl="1" indent="0">
              <a:buNone/>
            </a:pPr>
            <a:endParaRPr lang="en-US"/>
          </a:p>
          <a:p>
            <a:pPr lvl="1"/>
            <a:r>
              <a:rPr lang="en-US" b="1"/>
              <a:t>Landscape</a:t>
            </a:r>
            <a:r>
              <a:rPr lang="en-US"/>
              <a:t> – all the features of an area of land that you can see</a:t>
            </a:r>
          </a:p>
          <a:p>
            <a:pPr marL="457200" lvl="1" indent="0">
              <a:buNone/>
            </a:pPr>
            <a:endParaRPr lang="en-US"/>
          </a:p>
          <a:p>
            <a:pPr lvl="1"/>
            <a:r>
              <a:rPr lang="en-US" b="1"/>
              <a:t>Overburden</a:t>
            </a:r>
            <a:r>
              <a:rPr lang="en-US"/>
              <a:t> – rock or soil overlaying a mineral deposit</a:t>
            </a:r>
          </a:p>
          <a:p>
            <a:pPr marL="457200" lvl="1" indent="0">
              <a:buNone/>
            </a:pPr>
            <a:endParaRPr lang="en-US"/>
          </a:p>
          <a:p>
            <a:pPr lvl="1"/>
            <a:r>
              <a:rPr lang="en-US" b="1"/>
              <a:t>Reclamation</a:t>
            </a:r>
            <a:r>
              <a:rPr lang="en-US"/>
              <a:t> – the act of returning something to a former, better state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3041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C1C850-2918-4EF0-83C0-85953D651695}"/>
              </a:ext>
            </a:extLst>
          </p:cNvPr>
          <p:cNvSpPr txBox="1"/>
          <p:nvPr/>
        </p:nvSpPr>
        <p:spPr>
          <a:xfrm>
            <a:off x="395523" y="826495"/>
            <a:ext cx="4202917" cy="561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latin typeface="+mj-lt"/>
                <a:ea typeface="+mj-ea"/>
                <a:cs typeface="+mj-cs"/>
              </a:rPr>
              <a:t>Highlights from our last lesson: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>
              <a:solidFill>
                <a:schemeClr val="accent2"/>
              </a:solidFill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chemeClr val="accent2"/>
                </a:solidFill>
              </a:rPr>
              <a:t>What did you learn from yesterday’s challenge?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4B99-F188-420B-BB1C-57455B37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223" y="1024341"/>
            <a:ext cx="5230721" cy="6968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Production and Revenue</a:t>
            </a:r>
          </a:p>
          <a:p>
            <a:pPr marL="0" indent="0">
              <a:buNone/>
            </a:pP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crossword puzzle, receipt&#10;&#10;Description automatically generated">
            <a:extLst>
              <a:ext uri="{FF2B5EF4-FFF2-40B4-BE49-F238E27FC236}">
                <a16:creationId xmlns:a16="http://schemas.microsoft.com/office/drawing/2014/main" id="{D5364C9F-8B80-435E-B61B-62C436D2E6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92274" y="1472166"/>
            <a:ext cx="3618952" cy="4938010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04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C6C3-D8F1-4C8D-9F25-82612875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68855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4952-A333-4FEC-89C7-AA9BD16C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Extract					Reclaim</a:t>
            </a:r>
          </a:p>
        </p:txBody>
      </p:sp>
      <p:pic>
        <p:nvPicPr>
          <p:cNvPr id="20" name="Content Placeholder 19" descr="A picture containing text, grass, outdoor, picture frame&#10;&#10;Description automatically generated">
            <a:extLst>
              <a:ext uri="{FF2B5EF4-FFF2-40B4-BE49-F238E27FC236}">
                <a16:creationId xmlns:a16="http://schemas.microsoft.com/office/drawing/2014/main" id="{06A0A76E-E305-4CC3-A270-BAA2196F26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886" y="2042897"/>
            <a:ext cx="5212080" cy="38569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5" descr="A picture containing outdoor, sky, boat, transport&#10;&#10;Description automatically generated">
            <a:extLst>
              <a:ext uri="{FF2B5EF4-FFF2-40B4-BE49-F238E27FC236}">
                <a16:creationId xmlns:a16="http://schemas.microsoft.com/office/drawing/2014/main" id="{A9663AF1-DF15-4DB3-AB2C-48A16C8D5D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01035" y="2042897"/>
            <a:ext cx="5212080" cy="3857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2372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DB1EB-0713-4BF9-A2E3-8893D18F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/>
              <a:t>Create a Mine Site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E9E0EB-07CF-4A0E-AE66-062AA0DB3F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6E484-CB72-47E4-80C5-4FF2446FA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Hide minerals in the base layer</a:t>
            </a:r>
          </a:p>
          <a:p>
            <a:r>
              <a:rPr lang="en-US" sz="2400" dirty="0"/>
              <a:t>Create a landscape with hills, valleys, and other landforms</a:t>
            </a:r>
            <a:endParaRPr lang="en-US" sz="2400" dirty="0">
              <a:cs typeface="Arial"/>
            </a:endParaRPr>
          </a:p>
          <a:p>
            <a:r>
              <a:rPr lang="en-US" sz="2400" dirty="0"/>
              <a:t>Cover your base layer with shaving cream (overburden)</a:t>
            </a:r>
            <a:endParaRPr lang="en-US" sz="2400" dirty="0">
              <a:cs typeface="Arial"/>
            </a:endParaRPr>
          </a:p>
          <a:p>
            <a:r>
              <a:rPr lang="en-US" sz="2400" dirty="0"/>
              <a:t>Add sprinkles to represent vegetation</a:t>
            </a: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12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ke, chocolate, piece, food&#10;&#10;Description automatically generated">
            <a:extLst>
              <a:ext uri="{FF2B5EF4-FFF2-40B4-BE49-F238E27FC236}">
                <a16:creationId xmlns:a16="http://schemas.microsoft.com/office/drawing/2014/main" id="{B60D7FC2-8B38-4792-BDD4-01032DFCB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61723-DDA3-46D6-B91A-3E8B4046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Base layer with hidden minerals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8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ke, chocolate, cream, piece&#10;&#10;Description automatically generated">
            <a:extLst>
              <a:ext uri="{FF2B5EF4-FFF2-40B4-BE49-F238E27FC236}">
                <a16:creationId xmlns:a16="http://schemas.microsoft.com/office/drawing/2014/main" id="{79B7868E-CD1B-4C8E-BB25-19A171A15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7C6DF-D2EB-4244-8316-21F97FEE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Add the overburden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43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IC Colors">
      <a:dk1>
        <a:sysClr val="windowText" lastClr="000000"/>
      </a:dk1>
      <a:lt1>
        <a:sysClr val="window" lastClr="FFFFFF"/>
      </a:lt1>
      <a:dk2>
        <a:srgbClr val="00595F"/>
      </a:dk2>
      <a:lt2>
        <a:srgbClr val="BBD2D4"/>
      </a:lt2>
      <a:accent1>
        <a:srgbClr val="009293"/>
      </a:accent1>
      <a:accent2>
        <a:srgbClr val="FFC425"/>
      </a:accent2>
      <a:accent3>
        <a:srgbClr val="492F24"/>
      </a:accent3>
      <a:accent4>
        <a:srgbClr val="AAB7BC"/>
      </a:accent4>
      <a:accent5>
        <a:srgbClr val="00595F"/>
      </a:accent5>
      <a:accent6>
        <a:srgbClr val="FFE18B"/>
      </a:accent6>
      <a:hlink>
        <a:srgbClr val="AF765D"/>
      </a:hlink>
      <a:folHlink>
        <a:srgbClr val="D0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9DF036E7B4B478A5C928716522392" ma:contentTypeVersion="13" ma:contentTypeDescription="Create a new document." ma:contentTypeScope="" ma:versionID="82c6740c95fab6de8fdbca053fdfdcae">
  <xsd:schema xmlns:xsd="http://www.w3.org/2001/XMLSchema" xmlns:xs="http://www.w3.org/2001/XMLSchema" xmlns:p="http://schemas.microsoft.com/office/2006/metadata/properties" xmlns:ns2="dda6f4b5-b738-49fb-94a1-32a3413f3e95" xmlns:ns3="43b191a3-07f0-43f0-80c1-c7dc6fcf8018" targetNamespace="http://schemas.microsoft.com/office/2006/metadata/properties" ma:root="true" ma:fieldsID="2a066fccab5e31ad1e1eeda4f0653f87" ns2:_="" ns3:_="">
    <xsd:import namespace="dda6f4b5-b738-49fb-94a1-32a3413f3e95"/>
    <xsd:import namespace="43b191a3-07f0-43f0-80c1-c7dc6fcf8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6f4b5-b738-49fb-94a1-32a3413f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191a3-07f0-43f0-80c1-c7dc6fcf8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74175D-F474-4775-BB9E-A79AE2F82F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DB8BEE-B5A5-4952-BE8C-A466A7E662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FAA53E-F0F4-4184-8C81-8FF3A2FF3A6E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788</Words>
  <Application>Microsoft Office PowerPoint</Application>
  <PresentationFormat>Widescreen</PresentationFormat>
  <Paragraphs>111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Rockwell</vt:lpstr>
      <vt:lpstr>Office Theme</vt:lpstr>
      <vt:lpstr>Minerals &amp; Energy 5th  Grade Lesson 5:  Part 1  Just a Little off the Top </vt:lpstr>
      <vt:lpstr>Today’s Challenge</vt:lpstr>
      <vt:lpstr>PowerPoint Presentation</vt:lpstr>
      <vt:lpstr>PowerPoint Presentation</vt:lpstr>
      <vt:lpstr>Part 1</vt:lpstr>
      <vt:lpstr>Extract     Reclaim</vt:lpstr>
      <vt:lpstr>Create a Mine Site</vt:lpstr>
      <vt:lpstr>Base layer with hidden minerals</vt:lpstr>
      <vt:lpstr>Add the overburden</vt:lpstr>
      <vt:lpstr>Add vegetation</vt:lpstr>
      <vt:lpstr>The Mining Process</vt:lpstr>
      <vt:lpstr>Landscape Sketch &amp; Cross Section</vt:lpstr>
      <vt:lpstr>Core Samples</vt:lpstr>
      <vt:lpstr>Core Sample Example</vt:lpstr>
      <vt:lpstr>Extract your minerals!</vt:lpstr>
      <vt:lpstr>All the minerals were found.  Yikes!  Look at our landscape!</vt:lpstr>
      <vt:lpstr>Reclaim Your Mine Site</vt:lpstr>
      <vt:lpstr>The reclamation of our landscape; not quite what it was before…</vt:lpstr>
      <vt:lpstr>Class Discussion </vt:lpstr>
      <vt:lpstr>Class Discussion continued…</vt:lpstr>
      <vt:lpstr>What did we learn from today’s challenge?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 &amp; Energy 5th  Grade Lesson 1:  Part 1  Just a Little off the Top </dc:title>
  <dc:creator>Carolyn Jacobs</dc:creator>
  <cp:lastModifiedBy>Stephanie Russell</cp:lastModifiedBy>
  <cp:revision>15</cp:revision>
  <dcterms:created xsi:type="dcterms:W3CDTF">2021-02-04T18:52:49Z</dcterms:created>
  <dcterms:modified xsi:type="dcterms:W3CDTF">2021-07-22T20:37:54Z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0x010100F389DF036E7B4B478A5C928716522392</vt:lpwstr>
  </property>
</Properties>
</file>