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sldIdLst>
    <p:sldId id="258" r:id="rId5"/>
    <p:sldId id="259" r:id="rId6"/>
    <p:sldId id="260" r:id="rId7"/>
    <p:sldId id="261" r:id="rId8"/>
    <p:sldId id="266" r:id="rId9"/>
    <p:sldId id="272" r:id="rId10"/>
    <p:sldId id="271" r:id="rId11"/>
    <p:sldId id="269" r:id="rId12"/>
    <p:sldId id="273" r:id="rId13"/>
    <p:sldId id="274" r:id="rId14"/>
    <p:sldId id="275" r:id="rId15"/>
    <p:sldId id="276" r:id="rId16"/>
    <p:sldId id="277" r:id="rId17"/>
    <p:sldId id="279" r:id="rId18"/>
    <p:sldId id="278" r:id="rId19"/>
    <p:sldId id="281" r:id="rId20"/>
    <p:sldId id="268" r:id="rId21"/>
    <p:sldId id="283" r:id="rId22"/>
    <p:sldId id="282" r:id="rId23"/>
    <p:sldId id="284" r:id="rId24"/>
    <p:sldId id="285" r:id="rId25"/>
    <p:sldId id="286" r:id="rId26"/>
    <p:sldId id="287" r:id="rId27"/>
    <p:sldId id="288" r:id="rId28"/>
    <p:sldId id="294" r:id="rId29"/>
    <p:sldId id="289" r:id="rId30"/>
    <p:sldId id="290" r:id="rId31"/>
    <p:sldId id="291" r:id="rId32"/>
    <p:sldId id="293" r:id="rId33"/>
    <p:sldId id="264"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et Wragge" initials="JW" lastIdx="1" clrIdx="0">
    <p:extLst>
      <p:ext uri="{19B8F6BF-5375-455C-9EA6-DF929625EA0E}">
        <p15:presenceInfo xmlns:p15="http://schemas.microsoft.com/office/powerpoint/2012/main" userId="S::jwragge@wyaitc.org::9c17e57b-05dc-4c19-abae-85023c845f31" providerId="AD"/>
      </p:ext>
    </p:extLst>
  </p:cmAuthor>
  <p:cmAuthor id="2" name="Kay Mobley" initials="KM" lastIdx="8" clrIdx="1">
    <p:extLst>
      <p:ext uri="{19B8F6BF-5375-455C-9EA6-DF929625EA0E}">
        <p15:presenceInfo xmlns:p15="http://schemas.microsoft.com/office/powerpoint/2012/main" userId="S::kmobley_acsd1.org#ext#@wyaitc.onmicrosoft.com::2bc411c9-e0b0-42ef-ad9e-fadd51b693a5" providerId="AD"/>
      </p:ext>
    </p:extLst>
  </p:cmAuthor>
  <p:cmAuthor id="3" name="Stephanie Russell" initials="SR" lastIdx="4" clrIdx="2">
    <p:extLst>
      <p:ext uri="{19B8F6BF-5375-455C-9EA6-DF929625EA0E}">
        <p15:presenceInfo xmlns:p15="http://schemas.microsoft.com/office/powerpoint/2012/main" userId="S::srussell@wyaitc.org::f71637d8-1f63-4a52-8dcf-c8b5f3a85ec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CC2765-B52D-4DB3-A702-7CE4348CA153}" v="1" dt="2021-07-22T20:49:57.3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y Mobley" userId="S::kmobley_acsd1.org#ext#@wyaitc.onmicrosoft.com::2bc411c9-e0b0-42ef-ad9e-fadd51b693a5" providerId="AD" clId="Web-{0490270C-0471-7243-96C8-B530E1B58682}"/>
    <pc:docChg chg="modSld">
      <pc:chgData name="Kay Mobley" userId="S::kmobley_acsd1.org#ext#@wyaitc.onmicrosoft.com::2bc411c9-e0b0-42ef-ad9e-fadd51b693a5" providerId="AD" clId="Web-{0490270C-0471-7243-96C8-B530E1B58682}" dt="2021-01-08T00:18:02.310" v="16"/>
      <pc:docMkLst>
        <pc:docMk/>
      </pc:docMkLst>
      <pc:sldChg chg="addCm">
        <pc:chgData name="Kay Mobley" userId="S::kmobley_acsd1.org#ext#@wyaitc.onmicrosoft.com::2bc411c9-e0b0-42ef-ad9e-fadd51b693a5" providerId="AD" clId="Web-{0490270C-0471-7243-96C8-B530E1B58682}" dt="2021-01-08T00:18:02.310" v="16"/>
        <pc:sldMkLst>
          <pc:docMk/>
          <pc:sldMk cId="354401568" sldId="270"/>
        </pc:sldMkLst>
      </pc:sldChg>
      <pc:sldChg chg="addCm">
        <pc:chgData name="Kay Mobley" userId="S::kmobley_acsd1.org#ext#@wyaitc.onmicrosoft.com::2bc411c9-e0b0-42ef-ad9e-fadd51b693a5" providerId="AD" clId="Web-{0490270C-0471-7243-96C8-B530E1B58682}" dt="2021-01-08T00:14:27.264" v="0"/>
        <pc:sldMkLst>
          <pc:docMk/>
          <pc:sldMk cId="1085469541" sldId="284"/>
        </pc:sldMkLst>
      </pc:sldChg>
      <pc:sldChg chg="modSp addCm">
        <pc:chgData name="Kay Mobley" userId="S::kmobley_acsd1.org#ext#@wyaitc.onmicrosoft.com::2bc411c9-e0b0-42ef-ad9e-fadd51b693a5" providerId="AD" clId="Web-{0490270C-0471-7243-96C8-B530E1B58682}" dt="2021-01-08T00:15:54.076" v="14" actId="20577"/>
        <pc:sldMkLst>
          <pc:docMk/>
          <pc:sldMk cId="2223327169" sldId="288"/>
        </pc:sldMkLst>
        <pc:spChg chg="mod">
          <ac:chgData name="Kay Mobley" userId="S::kmobley_acsd1.org#ext#@wyaitc.onmicrosoft.com::2bc411c9-e0b0-42ef-ad9e-fadd51b693a5" providerId="AD" clId="Web-{0490270C-0471-7243-96C8-B530E1B58682}" dt="2021-01-08T00:15:54.076" v="14" actId="20577"/>
          <ac:spMkLst>
            <pc:docMk/>
            <pc:sldMk cId="2223327169" sldId="288"/>
            <ac:spMk id="3" creationId="{18CA79D3-0D21-47F6-871B-807F94DAB432}"/>
          </ac:spMkLst>
        </pc:spChg>
      </pc:sldChg>
    </pc:docChg>
  </pc:docChgLst>
  <pc:docChgLst>
    <pc:chgData name="Stephanie Russell" userId="f71637d8-1f63-4a52-8dcf-c8b5f3a85ec9" providerId="ADAL" clId="{33A0825E-D3BB-405D-BB5A-F26A88235FD0}"/>
    <pc:docChg chg="modSld">
      <pc:chgData name="Stephanie Russell" userId="f71637d8-1f63-4a52-8dcf-c8b5f3a85ec9" providerId="ADAL" clId="{33A0825E-D3BB-405D-BB5A-F26A88235FD0}" dt="2021-01-29T17:52:49.474" v="1" actId="20577"/>
      <pc:docMkLst>
        <pc:docMk/>
      </pc:docMkLst>
      <pc:sldChg chg="modSp mod modNotesTx">
        <pc:chgData name="Stephanie Russell" userId="f71637d8-1f63-4a52-8dcf-c8b5f3a85ec9" providerId="ADAL" clId="{33A0825E-D3BB-405D-BB5A-F26A88235FD0}" dt="2021-01-29T17:52:49.474" v="1" actId="20577"/>
        <pc:sldMkLst>
          <pc:docMk/>
          <pc:sldMk cId="832255523" sldId="258"/>
        </pc:sldMkLst>
        <pc:spChg chg="mod">
          <ac:chgData name="Stephanie Russell" userId="f71637d8-1f63-4a52-8dcf-c8b5f3a85ec9" providerId="ADAL" clId="{33A0825E-D3BB-405D-BB5A-F26A88235FD0}" dt="2021-01-29T17:52:49.474" v="1" actId="20577"/>
          <ac:spMkLst>
            <pc:docMk/>
            <pc:sldMk cId="832255523" sldId="258"/>
            <ac:spMk id="3" creationId="{61688B93-C7BD-4E6E-9256-C09F7D96D809}"/>
          </ac:spMkLst>
        </pc:spChg>
      </pc:sldChg>
    </pc:docChg>
  </pc:docChgLst>
  <pc:docChgLst>
    <pc:chgData name="Stephanie Russell" userId="f71637d8-1f63-4a52-8dcf-c8b5f3a85ec9" providerId="ADAL" clId="{5F5E430F-1BFF-499E-99AE-CFD9002115CC}"/>
    <pc:docChg chg="undo custSel mod addSld delSld modSld sldOrd delMainMaster">
      <pc:chgData name="Stephanie Russell" userId="f71637d8-1f63-4a52-8dcf-c8b5f3a85ec9" providerId="ADAL" clId="{5F5E430F-1BFF-499E-99AE-CFD9002115CC}" dt="2021-01-08T21:34:29.720" v="283" actId="1592"/>
      <pc:docMkLst>
        <pc:docMk/>
      </pc:docMkLst>
      <pc:sldChg chg="setBg">
        <pc:chgData name="Stephanie Russell" userId="f71637d8-1f63-4a52-8dcf-c8b5f3a85ec9" providerId="ADAL" clId="{5F5E430F-1BFF-499E-99AE-CFD9002115CC}" dt="2020-12-28T20:13:41.967" v="258"/>
        <pc:sldMkLst>
          <pc:docMk/>
          <pc:sldMk cId="2210155177" sldId="264"/>
        </pc:sldMkLst>
      </pc:sldChg>
      <pc:sldChg chg="del">
        <pc:chgData name="Stephanie Russell" userId="f71637d8-1f63-4a52-8dcf-c8b5f3a85ec9" providerId="ADAL" clId="{5F5E430F-1BFF-499E-99AE-CFD9002115CC}" dt="2020-12-28T20:13:46.039" v="259" actId="2696"/>
        <pc:sldMkLst>
          <pc:docMk/>
          <pc:sldMk cId="2874502932" sldId="265"/>
        </pc:sldMkLst>
      </pc:sldChg>
      <pc:sldChg chg="delSp modSp del addCm delCm modCm">
        <pc:chgData name="Stephanie Russell" userId="f71637d8-1f63-4a52-8dcf-c8b5f3a85ec9" providerId="ADAL" clId="{5F5E430F-1BFF-499E-99AE-CFD9002115CC}" dt="2021-01-08T21:14:06.966" v="280" actId="2696"/>
        <pc:sldMkLst>
          <pc:docMk/>
          <pc:sldMk cId="354401568" sldId="270"/>
        </pc:sldMkLst>
        <pc:grpChg chg="del">
          <ac:chgData name="Stephanie Russell" userId="f71637d8-1f63-4a52-8dcf-c8b5f3a85ec9" providerId="ADAL" clId="{5F5E430F-1BFF-499E-99AE-CFD9002115CC}" dt="2021-01-08T21:13:15.578" v="265" actId="478"/>
          <ac:grpSpMkLst>
            <pc:docMk/>
            <pc:sldMk cId="354401568" sldId="270"/>
            <ac:grpSpMk id="3" creationId="{3810150A-61E2-4599-A870-BA94692DC207}"/>
          </ac:grpSpMkLst>
        </pc:grpChg>
        <pc:grpChg chg="mod">
          <ac:chgData name="Stephanie Russell" userId="f71637d8-1f63-4a52-8dcf-c8b5f3a85ec9" providerId="ADAL" clId="{5F5E430F-1BFF-499E-99AE-CFD9002115CC}" dt="2021-01-08T21:13:50.468" v="273" actId="1076"/>
          <ac:grpSpMkLst>
            <pc:docMk/>
            <pc:sldMk cId="354401568" sldId="270"/>
            <ac:grpSpMk id="9" creationId="{670431FF-CCD8-428E-83D6-5F55412788BE}"/>
          </ac:grpSpMkLst>
        </pc:grpChg>
      </pc:sldChg>
      <pc:sldChg chg="delCm">
        <pc:chgData name="Stephanie Russell" userId="f71637d8-1f63-4a52-8dcf-c8b5f3a85ec9" providerId="ADAL" clId="{5F5E430F-1BFF-499E-99AE-CFD9002115CC}" dt="2020-12-28T19:58:20.596" v="0" actId="1592"/>
        <pc:sldMkLst>
          <pc:docMk/>
          <pc:sldMk cId="4105250883" sldId="271"/>
        </pc:sldMkLst>
      </pc:sldChg>
      <pc:sldChg chg="modSp addCm delCm modCm">
        <pc:chgData name="Stephanie Russell" userId="f71637d8-1f63-4a52-8dcf-c8b5f3a85ec9" providerId="ADAL" clId="{5F5E430F-1BFF-499E-99AE-CFD9002115CC}" dt="2021-01-08T21:34:29.720" v="283" actId="1592"/>
        <pc:sldMkLst>
          <pc:docMk/>
          <pc:sldMk cId="1085469541" sldId="284"/>
        </pc:sldMkLst>
        <pc:spChg chg="mod">
          <ac:chgData name="Stephanie Russell" userId="f71637d8-1f63-4a52-8dcf-c8b5f3a85ec9" providerId="ADAL" clId="{5F5E430F-1BFF-499E-99AE-CFD9002115CC}" dt="2020-12-28T20:01:29.168" v="155" actId="1076"/>
          <ac:spMkLst>
            <pc:docMk/>
            <pc:sldMk cId="1085469541" sldId="284"/>
            <ac:spMk id="5" creationId="{C18FEFD7-F924-4210-AAF1-DA80EDB9BC25}"/>
          </ac:spMkLst>
        </pc:spChg>
      </pc:sldChg>
      <pc:sldChg chg="addSp modSp addCm delCm">
        <pc:chgData name="Stephanie Russell" userId="f71637d8-1f63-4a52-8dcf-c8b5f3a85ec9" providerId="ADAL" clId="{5F5E430F-1BFF-499E-99AE-CFD9002115CC}" dt="2021-01-08T21:12:35.398" v="264" actId="1592"/>
        <pc:sldMkLst>
          <pc:docMk/>
          <pc:sldMk cId="2223327169" sldId="288"/>
        </pc:sldMkLst>
        <pc:spChg chg="mod">
          <ac:chgData name="Stephanie Russell" userId="f71637d8-1f63-4a52-8dcf-c8b5f3a85ec9" providerId="ADAL" clId="{5F5E430F-1BFF-499E-99AE-CFD9002115CC}" dt="2020-12-28T20:08:33.632" v="239" actId="20577"/>
          <ac:spMkLst>
            <pc:docMk/>
            <pc:sldMk cId="2223327169" sldId="288"/>
            <ac:spMk id="3" creationId="{18CA79D3-0D21-47F6-871B-807F94DAB432}"/>
          </ac:spMkLst>
        </pc:spChg>
        <pc:spChg chg="add mod">
          <ac:chgData name="Stephanie Russell" userId="f71637d8-1f63-4a52-8dcf-c8b5f3a85ec9" providerId="ADAL" clId="{5F5E430F-1BFF-499E-99AE-CFD9002115CC}" dt="2020-12-28T20:07:49.764" v="209" actId="1035"/>
          <ac:spMkLst>
            <pc:docMk/>
            <pc:sldMk cId="2223327169" sldId="288"/>
            <ac:spMk id="7" creationId="{708CFC8B-964A-4C9E-A20D-84DEB5867D4B}"/>
          </ac:spMkLst>
        </pc:spChg>
        <pc:picChg chg="mod">
          <ac:chgData name="Stephanie Russell" userId="f71637d8-1f63-4a52-8dcf-c8b5f3a85ec9" providerId="ADAL" clId="{5F5E430F-1BFF-499E-99AE-CFD9002115CC}" dt="2020-12-28T20:07:43.193" v="200" actId="14100"/>
          <ac:picMkLst>
            <pc:docMk/>
            <pc:sldMk cId="2223327169" sldId="288"/>
            <ac:picMk id="2" creationId="{3EEBEEE0-574A-4913-B3D3-D5E89D303906}"/>
          </ac:picMkLst>
        </pc:picChg>
      </pc:sldChg>
      <pc:sldChg chg="addSp delSp modSp delCm">
        <pc:chgData name="Stephanie Russell" userId="f71637d8-1f63-4a52-8dcf-c8b5f3a85ec9" providerId="ADAL" clId="{5F5E430F-1BFF-499E-99AE-CFD9002115CC}" dt="2020-12-28T20:13:10.324" v="255" actId="26606"/>
        <pc:sldMkLst>
          <pc:docMk/>
          <pc:sldMk cId="1648000045" sldId="290"/>
        </pc:sldMkLst>
        <pc:spChg chg="mod">
          <ac:chgData name="Stephanie Russell" userId="f71637d8-1f63-4a52-8dcf-c8b5f3a85ec9" providerId="ADAL" clId="{5F5E430F-1BFF-499E-99AE-CFD9002115CC}" dt="2020-12-28T20:13:10.324" v="255" actId="26606"/>
          <ac:spMkLst>
            <pc:docMk/>
            <pc:sldMk cId="1648000045" sldId="290"/>
            <ac:spMk id="4" creationId="{4F3936D8-1B4C-4C59-811C-790F02E1F612}"/>
          </ac:spMkLst>
        </pc:spChg>
        <pc:spChg chg="mod">
          <ac:chgData name="Stephanie Russell" userId="f71637d8-1f63-4a52-8dcf-c8b5f3a85ec9" providerId="ADAL" clId="{5F5E430F-1BFF-499E-99AE-CFD9002115CC}" dt="2020-12-28T20:13:10.324" v="255" actId="26606"/>
          <ac:spMkLst>
            <pc:docMk/>
            <pc:sldMk cId="1648000045" sldId="290"/>
            <ac:spMk id="5" creationId="{D27AF3B0-5319-4BED-AAEA-D830AD36B33E}"/>
          </ac:spMkLst>
        </pc:spChg>
        <pc:spChg chg="add del">
          <ac:chgData name="Stephanie Russell" userId="f71637d8-1f63-4a52-8dcf-c8b5f3a85ec9" providerId="ADAL" clId="{5F5E430F-1BFF-499E-99AE-CFD9002115CC}" dt="2020-12-28T20:12:41.499" v="251" actId="26606"/>
          <ac:spMkLst>
            <pc:docMk/>
            <pc:sldMk cId="1648000045" sldId="290"/>
            <ac:spMk id="13" creationId="{3CD9DF72-87A3-404E-A828-84CBF11A8303}"/>
          </ac:spMkLst>
        </pc:spChg>
        <pc:spChg chg="add del">
          <ac:chgData name="Stephanie Russell" userId="f71637d8-1f63-4a52-8dcf-c8b5f3a85ec9" providerId="ADAL" clId="{5F5E430F-1BFF-499E-99AE-CFD9002115CC}" dt="2020-12-28T20:12:29.803" v="246" actId="26606"/>
          <ac:spMkLst>
            <pc:docMk/>
            <pc:sldMk cId="1648000045" sldId="290"/>
            <ac:spMk id="20" creationId="{E862BE82-D00D-42C1-BF16-93AA37870C32}"/>
          </ac:spMkLst>
        </pc:spChg>
        <pc:spChg chg="add del">
          <ac:chgData name="Stephanie Russell" userId="f71637d8-1f63-4a52-8dcf-c8b5f3a85ec9" providerId="ADAL" clId="{5F5E430F-1BFF-499E-99AE-CFD9002115CC}" dt="2020-12-28T20:12:29.803" v="246" actId="26606"/>
          <ac:spMkLst>
            <pc:docMk/>
            <pc:sldMk cId="1648000045" sldId="290"/>
            <ac:spMk id="22" creationId="{F6D92C2D-1D3D-4974-918C-06579FB354A9}"/>
          </ac:spMkLst>
        </pc:spChg>
        <pc:spChg chg="add del">
          <ac:chgData name="Stephanie Russell" userId="f71637d8-1f63-4a52-8dcf-c8b5f3a85ec9" providerId="ADAL" clId="{5F5E430F-1BFF-499E-99AE-CFD9002115CC}" dt="2020-12-28T20:12:35.867" v="248" actId="26606"/>
          <ac:spMkLst>
            <pc:docMk/>
            <pc:sldMk cId="1648000045" sldId="290"/>
            <ac:spMk id="24" creationId="{A580F890-B085-4E95-96AA-55AEBEC5CE6E}"/>
          </ac:spMkLst>
        </pc:spChg>
        <pc:spChg chg="add del">
          <ac:chgData name="Stephanie Russell" userId="f71637d8-1f63-4a52-8dcf-c8b5f3a85ec9" providerId="ADAL" clId="{5F5E430F-1BFF-499E-99AE-CFD9002115CC}" dt="2020-12-28T20:12:35.867" v="248" actId="26606"/>
          <ac:spMkLst>
            <pc:docMk/>
            <pc:sldMk cId="1648000045" sldId="290"/>
            <ac:spMk id="25" creationId="{2B566528-1B12-4246-9431-5C2D7D081168}"/>
          </ac:spMkLst>
        </pc:spChg>
        <pc:spChg chg="add del">
          <ac:chgData name="Stephanie Russell" userId="f71637d8-1f63-4a52-8dcf-c8b5f3a85ec9" providerId="ADAL" clId="{5F5E430F-1BFF-499E-99AE-CFD9002115CC}" dt="2020-12-28T20:12:35.867" v="248" actId="26606"/>
          <ac:spMkLst>
            <pc:docMk/>
            <pc:sldMk cId="1648000045" sldId="290"/>
            <ac:spMk id="26" creationId="{D3F51FEB-38FB-4F6C-9F7B-2F2AFAB65463}"/>
          </ac:spMkLst>
        </pc:spChg>
        <pc:spChg chg="add del">
          <ac:chgData name="Stephanie Russell" userId="f71637d8-1f63-4a52-8dcf-c8b5f3a85ec9" providerId="ADAL" clId="{5F5E430F-1BFF-499E-99AE-CFD9002115CC}" dt="2020-12-28T20:12:35.867" v="248" actId="26606"/>
          <ac:spMkLst>
            <pc:docMk/>
            <pc:sldMk cId="1648000045" sldId="290"/>
            <ac:spMk id="27" creationId="{2E80C965-DB6D-4F81-9E9E-B027384D0BD6}"/>
          </ac:spMkLst>
        </pc:spChg>
        <pc:spChg chg="add del">
          <ac:chgData name="Stephanie Russell" userId="f71637d8-1f63-4a52-8dcf-c8b5f3a85ec9" providerId="ADAL" clId="{5F5E430F-1BFF-499E-99AE-CFD9002115CC}" dt="2020-12-28T20:12:35.867" v="248" actId="26606"/>
          <ac:spMkLst>
            <pc:docMk/>
            <pc:sldMk cId="1648000045" sldId="290"/>
            <ac:spMk id="28" creationId="{1E547BA6-BAE0-43BB-A7CA-60F69CE252F0}"/>
          </ac:spMkLst>
        </pc:spChg>
        <pc:spChg chg="add del">
          <ac:chgData name="Stephanie Russell" userId="f71637d8-1f63-4a52-8dcf-c8b5f3a85ec9" providerId="ADAL" clId="{5F5E430F-1BFF-499E-99AE-CFD9002115CC}" dt="2020-12-28T20:12:41.476" v="250" actId="26606"/>
          <ac:spMkLst>
            <pc:docMk/>
            <pc:sldMk cId="1648000045" sldId="290"/>
            <ac:spMk id="30" creationId="{E862BE82-D00D-42C1-BF16-93AA37870C32}"/>
          </ac:spMkLst>
        </pc:spChg>
        <pc:spChg chg="add del">
          <ac:chgData name="Stephanie Russell" userId="f71637d8-1f63-4a52-8dcf-c8b5f3a85ec9" providerId="ADAL" clId="{5F5E430F-1BFF-499E-99AE-CFD9002115CC}" dt="2020-12-28T20:12:41.476" v="250" actId="26606"/>
          <ac:spMkLst>
            <pc:docMk/>
            <pc:sldMk cId="1648000045" sldId="290"/>
            <ac:spMk id="31" creationId="{F6D92C2D-1D3D-4974-918C-06579FB354A9}"/>
          </ac:spMkLst>
        </pc:spChg>
        <pc:spChg chg="add del">
          <ac:chgData name="Stephanie Russell" userId="f71637d8-1f63-4a52-8dcf-c8b5f3a85ec9" providerId="ADAL" clId="{5F5E430F-1BFF-499E-99AE-CFD9002115CC}" dt="2020-12-28T20:13:10.324" v="255" actId="26606"/>
          <ac:spMkLst>
            <pc:docMk/>
            <pc:sldMk cId="1648000045" sldId="290"/>
            <ac:spMk id="33" creationId="{86C7B4A1-154A-4DF0-AC46-F88D75A2E0FD}"/>
          </ac:spMkLst>
        </pc:spChg>
        <pc:spChg chg="add del">
          <ac:chgData name="Stephanie Russell" userId="f71637d8-1f63-4a52-8dcf-c8b5f3a85ec9" providerId="ADAL" clId="{5F5E430F-1BFF-499E-99AE-CFD9002115CC}" dt="2020-12-28T20:13:10.316" v="254" actId="26606"/>
          <ac:spMkLst>
            <pc:docMk/>
            <pc:sldMk cId="1648000045" sldId="290"/>
            <ac:spMk id="38" creationId="{E862BE82-D00D-42C1-BF16-93AA37870C32}"/>
          </ac:spMkLst>
        </pc:spChg>
        <pc:spChg chg="add del">
          <ac:chgData name="Stephanie Russell" userId="f71637d8-1f63-4a52-8dcf-c8b5f3a85ec9" providerId="ADAL" clId="{5F5E430F-1BFF-499E-99AE-CFD9002115CC}" dt="2020-12-28T20:13:10.316" v="254" actId="26606"/>
          <ac:spMkLst>
            <pc:docMk/>
            <pc:sldMk cId="1648000045" sldId="290"/>
            <ac:spMk id="40" creationId="{F6D92C2D-1D3D-4974-918C-06579FB354A9}"/>
          </ac:spMkLst>
        </pc:spChg>
        <pc:spChg chg="add">
          <ac:chgData name="Stephanie Russell" userId="f71637d8-1f63-4a52-8dcf-c8b5f3a85ec9" providerId="ADAL" clId="{5F5E430F-1BFF-499E-99AE-CFD9002115CC}" dt="2020-12-28T20:13:10.324" v="255" actId="26606"/>
          <ac:spMkLst>
            <pc:docMk/>
            <pc:sldMk cId="1648000045" sldId="290"/>
            <ac:spMk id="42" creationId="{724CD679-7405-4CD3-A92A-9469F279A59D}"/>
          </ac:spMkLst>
        </pc:spChg>
        <pc:picChg chg="mod">
          <ac:chgData name="Stephanie Russell" userId="f71637d8-1f63-4a52-8dcf-c8b5f3a85ec9" providerId="ADAL" clId="{5F5E430F-1BFF-499E-99AE-CFD9002115CC}" dt="2020-12-28T20:12:41.499" v="251" actId="26606"/>
          <ac:picMkLst>
            <pc:docMk/>
            <pc:sldMk cId="1648000045" sldId="290"/>
            <ac:picMk id="8" creationId="{A08E083E-E0E5-4EE8-9FAF-B7F5C9E62478}"/>
          </ac:picMkLst>
        </pc:picChg>
        <pc:cxnChg chg="add del">
          <ac:chgData name="Stephanie Russell" userId="f71637d8-1f63-4a52-8dcf-c8b5f3a85ec9" providerId="ADAL" clId="{5F5E430F-1BFF-499E-99AE-CFD9002115CC}" dt="2020-12-28T20:12:41.499" v="251" actId="26606"/>
          <ac:cxnSpMkLst>
            <pc:docMk/>
            <pc:sldMk cId="1648000045" sldId="290"/>
            <ac:cxnSpMk id="15" creationId="{20E3A342-4D61-4E3F-AF90-1AB42AEB96CC}"/>
          </ac:cxnSpMkLst>
        </pc:cxnChg>
      </pc:sldChg>
      <pc:sldChg chg="addSp delSp modSp add ord">
        <pc:chgData name="Stephanie Russell" userId="f71637d8-1f63-4a52-8dcf-c8b5f3a85ec9" providerId="ADAL" clId="{5F5E430F-1BFF-499E-99AE-CFD9002115CC}" dt="2021-01-08T21:14:03.930" v="279" actId="1076"/>
        <pc:sldMkLst>
          <pc:docMk/>
          <pc:sldMk cId="1197890044" sldId="294"/>
        </pc:sldMkLst>
        <pc:grpChg chg="del">
          <ac:chgData name="Stephanie Russell" userId="f71637d8-1f63-4a52-8dcf-c8b5f3a85ec9" providerId="ADAL" clId="{5F5E430F-1BFF-499E-99AE-CFD9002115CC}" dt="2021-01-08T21:13:55.505" v="276" actId="478"/>
          <ac:grpSpMkLst>
            <pc:docMk/>
            <pc:sldMk cId="1197890044" sldId="294"/>
            <ac:grpSpMk id="3" creationId="{3810150A-61E2-4599-A870-BA94692DC207}"/>
          </ac:grpSpMkLst>
        </pc:grpChg>
        <pc:grpChg chg="add mod">
          <ac:chgData name="Stephanie Russell" userId="f71637d8-1f63-4a52-8dcf-c8b5f3a85ec9" providerId="ADAL" clId="{5F5E430F-1BFF-499E-99AE-CFD9002115CC}" dt="2021-01-08T21:14:03.930" v="279" actId="1076"/>
          <ac:grpSpMkLst>
            <pc:docMk/>
            <pc:sldMk cId="1197890044" sldId="294"/>
            <ac:grpSpMk id="9" creationId="{C21910C4-635C-4F83-8B11-C9D9FC75CFF7}"/>
          </ac:grpSpMkLst>
        </pc:grpChg>
      </pc:sldChg>
      <pc:sldMasterChg chg="del delSldLayout">
        <pc:chgData name="Stephanie Russell" userId="f71637d8-1f63-4a52-8dcf-c8b5f3a85ec9" providerId="ADAL" clId="{5F5E430F-1BFF-499E-99AE-CFD9002115CC}" dt="2020-12-28T20:13:46.051" v="263" actId="2696"/>
        <pc:sldMasterMkLst>
          <pc:docMk/>
          <pc:sldMasterMk cId="4126259905" sldId="2147483804"/>
        </pc:sldMasterMkLst>
        <pc:sldLayoutChg chg="del">
          <pc:chgData name="Stephanie Russell" userId="f71637d8-1f63-4a52-8dcf-c8b5f3a85ec9" providerId="ADAL" clId="{5F5E430F-1BFF-499E-99AE-CFD9002115CC}" dt="2020-12-28T20:13:46.043" v="261" actId="2696"/>
          <pc:sldLayoutMkLst>
            <pc:docMk/>
            <pc:sldMasterMk cId="4126259905" sldId="2147483804"/>
            <pc:sldLayoutMk cId="1804712720" sldId="2147483805"/>
          </pc:sldLayoutMkLst>
        </pc:sldLayoutChg>
        <pc:sldLayoutChg chg="del">
          <pc:chgData name="Stephanie Russell" userId="f71637d8-1f63-4a52-8dcf-c8b5f3a85ec9" providerId="ADAL" clId="{5F5E430F-1BFF-499E-99AE-CFD9002115CC}" dt="2020-12-28T20:13:46.045" v="262" actId="2696"/>
          <pc:sldLayoutMkLst>
            <pc:docMk/>
            <pc:sldMasterMk cId="4126259905" sldId="2147483804"/>
            <pc:sldLayoutMk cId="1334644165" sldId="2147483811"/>
          </pc:sldLayoutMkLst>
        </pc:sldLayoutChg>
        <pc:sldLayoutChg chg="del">
          <pc:chgData name="Stephanie Russell" userId="f71637d8-1f63-4a52-8dcf-c8b5f3a85ec9" providerId="ADAL" clId="{5F5E430F-1BFF-499E-99AE-CFD9002115CC}" dt="2020-12-28T20:13:46.041" v="260" actId="2696"/>
          <pc:sldLayoutMkLst>
            <pc:docMk/>
            <pc:sldMasterMk cId="4126259905" sldId="2147483804"/>
            <pc:sldLayoutMk cId="2871226804" sldId="2147483812"/>
          </pc:sldLayoutMkLst>
        </pc:sldLayoutChg>
      </pc:sldMasterChg>
    </pc:docChg>
  </pc:docChgLst>
  <pc:docChgLst>
    <pc:chgData name="Kay Mobley" userId="S::kmobley_acsd1.org#ext#@wyaitc.onmicrosoft.com::2bc411c9-e0b0-42ef-ad9e-fadd51b693a5" providerId="AD" clId="Web-{EBF94558-8692-050A-780A-9BEE371222D2}"/>
    <pc:docChg chg="modSld">
      <pc:chgData name="Kay Mobley" userId="S::kmobley_acsd1.org#ext#@wyaitc.onmicrosoft.com::2bc411c9-e0b0-42ef-ad9e-fadd51b693a5" providerId="AD" clId="Web-{EBF94558-8692-050A-780A-9BEE371222D2}" dt="2021-01-29T05:12:46.644" v="1" actId="20577"/>
      <pc:docMkLst>
        <pc:docMk/>
      </pc:docMkLst>
      <pc:sldChg chg="modSp">
        <pc:chgData name="Kay Mobley" userId="S::kmobley_acsd1.org#ext#@wyaitc.onmicrosoft.com::2bc411c9-e0b0-42ef-ad9e-fadd51b693a5" providerId="AD" clId="Web-{EBF94558-8692-050A-780A-9BEE371222D2}" dt="2021-01-29T05:12:46.644" v="1" actId="20577"/>
        <pc:sldMkLst>
          <pc:docMk/>
          <pc:sldMk cId="1648000045" sldId="290"/>
        </pc:sldMkLst>
        <pc:spChg chg="mod">
          <ac:chgData name="Kay Mobley" userId="S::kmobley_acsd1.org#ext#@wyaitc.onmicrosoft.com::2bc411c9-e0b0-42ef-ad9e-fadd51b693a5" providerId="AD" clId="Web-{EBF94558-8692-050A-780A-9BEE371222D2}" dt="2021-01-29T05:12:46.644" v="1" actId="20577"/>
          <ac:spMkLst>
            <pc:docMk/>
            <pc:sldMk cId="1648000045" sldId="290"/>
            <ac:spMk id="5" creationId="{D27AF3B0-5319-4BED-AAEA-D830AD36B33E}"/>
          </ac:spMkLst>
        </pc:spChg>
      </pc:sldChg>
    </pc:docChg>
  </pc:docChgLst>
  <pc:docChgLst>
    <pc:chgData name="Kay Mobley" userId="S::kmobley_acsd1.org#ext#@wyaitc.onmicrosoft.com::2bc411c9-e0b0-42ef-ad9e-fadd51b693a5" providerId="AD" clId="Web-{5950E93A-9368-E98D-B323-34A726F8E4FD}"/>
    <pc:docChg chg="modSld">
      <pc:chgData name="Kay Mobley" userId="S::kmobley_acsd1.org#ext#@wyaitc.onmicrosoft.com::2bc411c9-e0b0-42ef-ad9e-fadd51b693a5" providerId="AD" clId="Web-{5950E93A-9368-E98D-B323-34A726F8E4FD}" dt="2020-12-23T17:03:01.470" v="130" actId="20577"/>
      <pc:docMkLst>
        <pc:docMk/>
      </pc:docMkLst>
      <pc:sldChg chg="modSp">
        <pc:chgData name="Kay Mobley" userId="S::kmobley_acsd1.org#ext#@wyaitc.onmicrosoft.com::2bc411c9-e0b0-42ef-ad9e-fadd51b693a5" providerId="AD" clId="Web-{5950E93A-9368-E98D-B323-34A726F8E4FD}" dt="2020-12-23T16:38:04.464" v="10" actId="20577"/>
        <pc:sldMkLst>
          <pc:docMk/>
          <pc:sldMk cId="1411483202" sldId="260"/>
        </pc:sldMkLst>
        <pc:spChg chg="mod">
          <ac:chgData name="Kay Mobley" userId="S::kmobley_acsd1.org#ext#@wyaitc.onmicrosoft.com::2bc411c9-e0b0-42ef-ad9e-fadd51b693a5" providerId="AD" clId="Web-{5950E93A-9368-E98D-B323-34A726F8E4FD}" dt="2020-12-23T16:38:04.464" v="10" actId="20577"/>
          <ac:spMkLst>
            <pc:docMk/>
            <pc:sldMk cId="1411483202" sldId="260"/>
            <ac:spMk id="3" creationId="{61688B93-C7BD-4E6E-9256-C09F7D96D809}"/>
          </ac:spMkLst>
        </pc:spChg>
      </pc:sldChg>
      <pc:sldChg chg="modSp">
        <pc:chgData name="Kay Mobley" userId="S::kmobley_acsd1.org#ext#@wyaitc.onmicrosoft.com::2bc411c9-e0b0-42ef-ad9e-fadd51b693a5" providerId="AD" clId="Web-{5950E93A-9368-E98D-B323-34A726F8E4FD}" dt="2020-12-23T16:38:51.745" v="18" actId="20577"/>
        <pc:sldMkLst>
          <pc:docMk/>
          <pc:sldMk cId="2012941787" sldId="261"/>
        </pc:sldMkLst>
        <pc:spChg chg="mod">
          <ac:chgData name="Kay Mobley" userId="S::kmobley_acsd1.org#ext#@wyaitc.onmicrosoft.com::2bc411c9-e0b0-42ef-ad9e-fadd51b693a5" providerId="AD" clId="Web-{5950E93A-9368-E98D-B323-34A726F8E4FD}" dt="2020-12-23T16:38:51.745" v="18" actId="20577"/>
          <ac:spMkLst>
            <pc:docMk/>
            <pc:sldMk cId="2012941787" sldId="261"/>
            <ac:spMk id="3" creationId="{61688B93-C7BD-4E6E-9256-C09F7D96D809}"/>
          </ac:spMkLst>
        </pc:spChg>
      </pc:sldChg>
      <pc:sldChg chg="addCm modCm">
        <pc:chgData name="Kay Mobley" userId="S::kmobley_acsd1.org#ext#@wyaitc.onmicrosoft.com::2bc411c9-e0b0-42ef-ad9e-fadd51b693a5" providerId="AD" clId="Web-{5950E93A-9368-E98D-B323-34A726F8E4FD}" dt="2020-12-23T16:59:06.127" v="72"/>
        <pc:sldMkLst>
          <pc:docMk/>
          <pc:sldMk cId="354401568" sldId="270"/>
        </pc:sldMkLst>
      </pc:sldChg>
      <pc:sldChg chg="modSp addCm">
        <pc:chgData name="Kay Mobley" userId="S::kmobley_acsd1.org#ext#@wyaitc.onmicrosoft.com::2bc411c9-e0b0-42ef-ad9e-fadd51b693a5" providerId="AD" clId="Web-{5950E93A-9368-E98D-B323-34A726F8E4FD}" dt="2020-12-23T16:43:47.634" v="33" actId="20577"/>
        <pc:sldMkLst>
          <pc:docMk/>
          <pc:sldMk cId="4105250883" sldId="271"/>
        </pc:sldMkLst>
        <pc:spChg chg="mod">
          <ac:chgData name="Kay Mobley" userId="S::kmobley_acsd1.org#ext#@wyaitc.onmicrosoft.com::2bc411c9-e0b0-42ef-ad9e-fadd51b693a5" providerId="AD" clId="Web-{5950E93A-9368-E98D-B323-34A726F8E4FD}" dt="2020-12-23T16:43:47.634" v="33" actId="20577"/>
          <ac:spMkLst>
            <pc:docMk/>
            <pc:sldMk cId="4105250883" sldId="271"/>
            <ac:spMk id="5" creationId="{FD7295CC-1729-4CD3-B0EB-F795BC3284EE}"/>
          </ac:spMkLst>
        </pc:spChg>
      </pc:sldChg>
      <pc:sldChg chg="modSp">
        <pc:chgData name="Kay Mobley" userId="S::kmobley_acsd1.org#ext#@wyaitc.onmicrosoft.com::2bc411c9-e0b0-42ef-ad9e-fadd51b693a5" providerId="AD" clId="Web-{5950E93A-9368-E98D-B323-34A726F8E4FD}" dt="2020-12-23T16:40:14.698" v="24" actId="20577"/>
        <pc:sldMkLst>
          <pc:docMk/>
          <pc:sldMk cId="1439831704" sldId="272"/>
        </pc:sldMkLst>
        <pc:spChg chg="mod">
          <ac:chgData name="Kay Mobley" userId="S::kmobley_acsd1.org#ext#@wyaitc.onmicrosoft.com::2bc411c9-e0b0-42ef-ad9e-fadd51b693a5" providerId="AD" clId="Web-{5950E93A-9368-E98D-B323-34A726F8E4FD}" dt="2020-12-23T16:40:14.698" v="24" actId="20577"/>
          <ac:spMkLst>
            <pc:docMk/>
            <pc:sldMk cId="1439831704" sldId="272"/>
            <ac:spMk id="2" creationId="{4613E16D-CD2F-4216-9A7B-F6137284B962}"/>
          </ac:spMkLst>
        </pc:spChg>
      </pc:sldChg>
      <pc:sldChg chg="modSp">
        <pc:chgData name="Kay Mobley" userId="S::kmobley_acsd1.org#ext#@wyaitc.onmicrosoft.com::2bc411c9-e0b0-42ef-ad9e-fadd51b693a5" providerId="AD" clId="Web-{5950E93A-9368-E98D-B323-34A726F8E4FD}" dt="2020-12-23T16:44:25.633" v="37" actId="20577"/>
        <pc:sldMkLst>
          <pc:docMk/>
          <pc:sldMk cId="92718808" sldId="275"/>
        </pc:sldMkLst>
        <pc:spChg chg="mod">
          <ac:chgData name="Kay Mobley" userId="S::kmobley_acsd1.org#ext#@wyaitc.onmicrosoft.com::2bc411c9-e0b0-42ef-ad9e-fadd51b693a5" providerId="AD" clId="Web-{5950E93A-9368-E98D-B323-34A726F8E4FD}" dt="2020-12-23T16:44:25.633" v="37" actId="20577"/>
          <ac:spMkLst>
            <pc:docMk/>
            <pc:sldMk cId="92718808" sldId="275"/>
            <ac:spMk id="7" creationId="{869B7E47-586E-474F-AB32-1D85A2EB6171}"/>
          </ac:spMkLst>
        </pc:spChg>
      </pc:sldChg>
      <pc:sldChg chg="modSp">
        <pc:chgData name="Kay Mobley" userId="S::kmobley_acsd1.org#ext#@wyaitc.onmicrosoft.com::2bc411c9-e0b0-42ef-ad9e-fadd51b693a5" providerId="AD" clId="Web-{5950E93A-9368-E98D-B323-34A726F8E4FD}" dt="2020-12-23T16:45:37.695" v="48" actId="20577"/>
        <pc:sldMkLst>
          <pc:docMk/>
          <pc:sldMk cId="2625479128" sldId="277"/>
        </pc:sldMkLst>
        <pc:spChg chg="mod">
          <ac:chgData name="Kay Mobley" userId="S::kmobley_acsd1.org#ext#@wyaitc.onmicrosoft.com::2bc411c9-e0b0-42ef-ad9e-fadd51b693a5" providerId="AD" clId="Web-{5950E93A-9368-E98D-B323-34A726F8E4FD}" dt="2020-12-23T16:45:37.695" v="48" actId="20577"/>
          <ac:spMkLst>
            <pc:docMk/>
            <pc:sldMk cId="2625479128" sldId="277"/>
            <ac:spMk id="3" creationId="{84237E68-E616-49FA-B416-15C03F57D6F9}"/>
          </ac:spMkLst>
        </pc:spChg>
      </pc:sldChg>
      <pc:sldChg chg="modSp">
        <pc:chgData name="Kay Mobley" userId="S::kmobley_acsd1.org#ext#@wyaitc.onmicrosoft.com::2bc411c9-e0b0-42ef-ad9e-fadd51b693a5" providerId="AD" clId="Web-{5950E93A-9368-E98D-B323-34A726F8E4FD}" dt="2020-12-23T16:46:48.226" v="60" actId="20577"/>
        <pc:sldMkLst>
          <pc:docMk/>
          <pc:sldMk cId="709103025" sldId="278"/>
        </pc:sldMkLst>
        <pc:spChg chg="mod">
          <ac:chgData name="Kay Mobley" userId="S::kmobley_acsd1.org#ext#@wyaitc.onmicrosoft.com::2bc411c9-e0b0-42ef-ad9e-fadd51b693a5" providerId="AD" clId="Web-{5950E93A-9368-E98D-B323-34A726F8E4FD}" dt="2020-12-23T16:46:48.226" v="60" actId="20577"/>
          <ac:spMkLst>
            <pc:docMk/>
            <pc:sldMk cId="709103025" sldId="278"/>
            <ac:spMk id="6" creationId="{93FC498A-7627-4861-B881-7AA1BA2703E6}"/>
          </ac:spMkLst>
        </pc:spChg>
      </pc:sldChg>
      <pc:sldChg chg="addCm">
        <pc:chgData name="Kay Mobley" userId="S::kmobley_acsd1.org#ext#@wyaitc.onmicrosoft.com::2bc411c9-e0b0-42ef-ad9e-fadd51b693a5" providerId="AD" clId="Web-{5950E93A-9368-E98D-B323-34A726F8E4FD}" dt="2020-12-23T16:51:58.958" v="62"/>
        <pc:sldMkLst>
          <pc:docMk/>
          <pc:sldMk cId="1085469541" sldId="284"/>
        </pc:sldMkLst>
      </pc:sldChg>
      <pc:sldChg chg="modSp">
        <pc:chgData name="Kay Mobley" userId="S::kmobley_acsd1.org#ext#@wyaitc.onmicrosoft.com::2bc411c9-e0b0-42ef-ad9e-fadd51b693a5" providerId="AD" clId="Web-{5950E93A-9368-E98D-B323-34A726F8E4FD}" dt="2020-12-23T16:53:07.896" v="65" actId="20577"/>
        <pc:sldMkLst>
          <pc:docMk/>
          <pc:sldMk cId="534037539" sldId="286"/>
        </pc:sldMkLst>
        <pc:graphicFrameChg chg="modGraphic">
          <ac:chgData name="Kay Mobley" userId="S::kmobley_acsd1.org#ext#@wyaitc.onmicrosoft.com::2bc411c9-e0b0-42ef-ad9e-fadd51b693a5" providerId="AD" clId="Web-{5950E93A-9368-E98D-B323-34A726F8E4FD}" dt="2020-12-23T16:53:07.896" v="65" actId="20577"/>
          <ac:graphicFrameMkLst>
            <pc:docMk/>
            <pc:sldMk cId="534037539" sldId="286"/>
            <ac:graphicFrameMk id="2052" creationId="{85F390B2-DA12-4BB6-AD40-2B2E226A8C31}"/>
          </ac:graphicFrameMkLst>
        </pc:graphicFrameChg>
      </pc:sldChg>
      <pc:sldChg chg="modSp addCm">
        <pc:chgData name="Kay Mobley" userId="S::kmobley_acsd1.org#ext#@wyaitc.onmicrosoft.com::2bc411c9-e0b0-42ef-ad9e-fadd51b693a5" providerId="AD" clId="Web-{5950E93A-9368-E98D-B323-34A726F8E4FD}" dt="2020-12-23T16:56:01.582" v="69" actId="20577"/>
        <pc:sldMkLst>
          <pc:docMk/>
          <pc:sldMk cId="2223327169" sldId="288"/>
        </pc:sldMkLst>
        <pc:spChg chg="mod">
          <ac:chgData name="Kay Mobley" userId="S::kmobley_acsd1.org#ext#@wyaitc.onmicrosoft.com::2bc411c9-e0b0-42ef-ad9e-fadd51b693a5" providerId="AD" clId="Web-{5950E93A-9368-E98D-B323-34A726F8E4FD}" dt="2020-12-23T16:56:01.582" v="69" actId="20577"/>
          <ac:spMkLst>
            <pc:docMk/>
            <pc:sldMk cId="2223327169" sldId="288"/>
            <ac:spMk id="3" creationId="{18CA79D3-0D21-47F6-871B-807F94DAB432}"/>
          </ac:spMkLst>
        </pc:spChg>
      </pc:sldChg>
      <pc:sldChg chg="addSp delSp modSp addCm">
        <pc:chgData name="Kay Mobley" userId="S::kmobley_acsd1.org#ext#@wyaitc.onmicrosoft.com::2bc411c9-e0b0-42ef-ad9e-fadd51b693a5" providerId="AD" clId="Web-{5950E93A-9368-E98D-B323-34A726F8E4FD}" dt="2020-12-23T17:03:01.470" v="130" actId="20577"/>
        <pc:sldMkLst>
          <pc:docMk/>
          <pc:sldMk cId="1648000045" sldId="290"/>
        </pc:sldMkLst>
        <pc:spChg chg="add del mod">
          <ac:chgData name="Kay Mobley" userId="S::kmobley_acsd1.org#ext#@wyaitc.onmicrosoft.com::2bc411c9-e0b0-42ef-ad9e-fadd51b693a5" providerId="AD" clId="Web-{5950E93A-9368-E98D-B323-34A726F8E4FD}" dt="2020-12-23T17:02:19.470" v="118"/>
          <ac:spMkLst>
            <pc:docMk/>
            <pc:sldMk cId="1648000045" sldId="290"/>
            <ac:spMk id="3" creationId="{40DA4098-44CE-4328-96C7-052EE544C59C}"/>
          </ac:spMkLst>
        </pc:spChg>
        <pc:spChg chg="mod">
          <ac:chgData name="Kay Mobley" userId="S::kmobley_acsd1.org#ext#@wyaitc.onmicrosoft.com::2bc411c9-e0b0-42ef-ad9e-fadd51b693a5" providerId="AD" clId="Web-{5950E93A-9368-E98D-B323-34A726F8E4FD}" dt="2020-12-23T17:02:05.673" v="116" actId="1076"/>
          <ac:spMkLst>
            <pc:docMk/>
            <pc:sldMk cId="1648000045" sldId="290"/>
            <ac:spMk id="4" creationId="{4F3936D8-1B4C-4C59-811C-790F02E1F612}"/>
          </ac:spMkLst>
        </pc:spChg>
        <pc:spChg chg="add del mod">
          <ac:chgData name="Kay Mobley" userId="S::kmobley_acsd1.org#ext#@wyaitc.onmicrosoft.com::2bc411c9-e0b0-42ef-ad9e-fadd51b693a5" providerId="AD" clId="Web-{5950E93A-9368-E98D-B323-34A726F8E4FD}" dt="2020-12-23T17:03:01.470" v="130" actId="20577"/>
          <ac:spMkLst>
            <pc:docMk/>
            <pc:sldMk cId="1648000045" sldId="290"/>
            <ac:spMk id="5" creationId="{D27AF3B0-5319-4BED-AAEA-D830AD36B33E}"/>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1304A0-40F2-42F2-872A-EB89CBE91CA6}"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432F6110-3693-47DF-A713-109C02788921}">
      <dgm:prSet/>
      <dgm:spPr/>
      <dgm:t>
        <a:bodyPr/>
        <a:lstStyle/>
        <a:p>
          <a:r>
            <a:rPr lang="en-US" dirty="0"/>
            <a:t>What do you notice about where the parks are located?</a:t>
          </a:r>
        </a:p>
      </dgm:t>
    </dgm:pt>
    <dgm:pt modelId="{0ECC63A3-671A-4231-A1E4-6B667F8C45E9}" type="parTrans" cxnId="{F52191AD-7C4B-4933-B5B9-CCF276B127FF}">
      <dgm:prSet/>
      <dgm:spPr/>
      <dgm:t>
        <a:bodyPr/>
        <a:lstStyle/>
        <a:p>
          <a:endParaRPr lang="en-US"/>
        </a:p>
      </dgm:t>
    </dgm:pt>
    <dgm:pt modelId="{81AC3E32-87B3-4F82-A505-0564A9E71671}" type="sibTrans" cxnId="{F52191AD-7C4B-4933-B5B9-CCF276B127FF}">
      <dgm:prSet/>
      <dgm:spPr/>
      <dgm:t>
        <a:bodyPr/>
        <a:lstStyle/>
        <a:p>
          <a:endParaRPr lang="en-US"/>
        </a:p>
      </dgm:t>
    </dgm:pt>
    <dgm:pt modelId="{F8126B99-5E5A-4C34-B22F-88391F6514E9}">
      <dgm:prSet/>
      <dgm:spPr/>
      <dgm:t>
        <a:bodyPr/>
        <a:lstStyle/>
        <a:p>
          <a:r>
            <a:rPr lang="en-US" dirty="0"/>
            <a:t>What geographic features are in those areas</a:t>
          </a:r>
          <a:r>
            <a:rPr lang="en-US" dirty="0">
              <a:latin typeface="Arial" panose="020B0604020202020204"/>
            </a:rPr>
            <a:t>?</a:t>
          </a:r>
          <a:endParaRPr lang="en-US" dirty="0"/>
        </a:p>
      </dgm:t>
    </dgm:pt>
    <dgm:pt modelId="{90DBFA96-F20B-42A3-B5D0-5A8C938E89B9}" type="parTrans" cxnId="{B10F2C46-36A9-406B-BD81-2449CCFB421D}">
      <dgm:prSet/>
      <dgm:spPr/>
      <dgm:t>
        <a:bodyPr/>
        <a:lstStyle/>
        <a:p>
          <a:endParaRPr lang="en-US"/>
        </a:p>
      </dgm:t>
    </dgm:pt>
    <dgm:pt modelId="{000C1254-BB41-4383-BC4F-9058169BD86B}" type="sibTrans" cxnId="{B10F2C46-36A9-406B-BD81-2449CCFB421D}">
      <dgm:prSet/>
      <dgm:spPr/>
      <dgm:t>
        <a:bodyPr/>
        <a:lstStyle/>
        <a:p>
          <a:endParaRPr lang="en-US"/>
        </a:p>
      </dgm:t>
    </dgm:pt>
    <dgm:pt modelId="{A42D0EA3-A89F-48CE-8DE6-B421BB703B82}">
      <dgm:prSet/>
      <dgm:spPr/>
      <dgm:t>
        <a:bodyPr/>
        <a:lstStyle/>
        <a:p>
          <a:r>
            <a:rPr lang="en-US" dirty="0"/>
            <a:t>What types of recreation do you think visitors would be participating in when they visit these parks?</a:t>
          </a:r>
        </a:p>
      </dgm:t>
    </dgm:pt>
    <dgm:pt modelId="{D967EE31-571D-4DC6-85D9-DB454ED2AD2B}" type="parTrans" cxnId="{9B720398-B8A6-4C55-A0A7-8C387A0F3939}">
      <dgm:prSet/>
      <dgm:spPr/>
      <dgm:t>
        <a:bodyPr/>
        <a:lstStyle/>
        <a:p>
          <a:endParaRPr lang="en-US"/>
        </a:p>
      </dgm:t>
    </dgm:pt>
    <dgm:pt modelId="{B5D45445-3BBC-4F53-A8DD-6AB9E83C6117}" type="sibTrans" cxnId="{9B720398-B8A6-4C55-A0A7-8C387A0F3939}">
      <dgm:prSet/>
      <dgm:spPr/>
      <dgm:t>
        <a:bodyPr/>
        <a:lstStyle/>
        <a:p>
          <a:endParaRPr lang="en-US"/>
        </a:p>
      </dgm:t>
    </dgm:pt>
    <dgm:pt modelId="{8C5E92BD-43CD-4636-A05D-760EE8049E06}" type="pres">
      <dgm:prSet presAssocID="{A71304A0-40F2-42F2-872A-EB89CBE91CA6}" presName="vert0" presStyleCnt="0">
        <dgm:presLayoutVars>
          <dgm:dir/>
          <dgm:animOne val="branch"/>
          <dgm:animLvl val="lvl"/>
        </dgm:presLayoutVars>
      </dgm:prSet>
      <dgm:spPr/>
    </dgm:pt>
    <dgm:pt modelId="{5070F71B-8112-40F3-8D68-6460646CBEFC}" type="pres">
      <dgm:prSet presAssocID="{432F6110-3693-47DF-A713-109C02788921}" presName="thickLine" presStyleLbl="alignNode1" presStyleIdx="0" presStyleCnt="3"/>
      <dgm:spPr/>
    </dgm:pt>
    <dgm:pt modelId="{05107B01-F465-4D30-AE03-B39A70356AE7}" type="pres">
      <dgm:prSet presAssocID="{432F6110-3693-47DF-A713-109C02788921}" presName="horz1" presStyleCnt="0"/>
      <dgm:spPr/>
    </dgm:pt>
    <dgm:pt modelId="{7E60DC6B-6EAF-4396-A724-4E574435DDC9}" type="pres">
      <dgm:prSet presAssocID="{432F6110-3693-47DF-A713-109C02788921}" presName="tx1" presStyleLbl="revTx" presStyleIdx="0" presStyleCnt="3"/>
      <dgm:spPr/>
    </dgm:pt>
    <dgm:pt modelId="{4FB24F78-FAF0-4910-B123-90F00946FCBA}" type="pres">
      <dgm:prSet presAssocID="{432F6110-3693-47DF-A713-109C02788921}" presName="vert1" presStyleCnt="0"/>
      <dgm:spPr/>
    </dgm:pt>
    <dgm:pt modelId="{FFB13572-4BA4-4762-B2EA-984F8D66B76E}" type="pres">
      <dgm:prSet presAssocID="{F8126B99-5E5A-4C34-B22F-88391F6514E9}" presName="thickLine" presStyleLbl="alignNode1" presStyleIdx="1" presStyleCnt="3"/>
      <dgm:spPr/>
    </dgm:pt>
    <dgm:pt modelId="{C080738B-0EA0-4C0A-ACF5-B6B579CD1F71}" type="pres">
      <dgm:prSet presAssocID="{F8126B99-5E5A-4C34-B22F-88391F6514E9}" presName="horz1" presStyleCnt="0"/>
      <dgm:spPr/>
    </dgm:pt>
    <dgm:pt modelId="{10F4E99D-84F8-4161-9AAA-7E15EA59B627}" type="pres">
      <dgm:prSet presAssocID="{F8126B99-5E5A-4C34-B22F-88391F6514E9}" presName="tx1" presStyleLbl="revTx" presStyleIdx="1" presStyleCnt="3"/>
      <dgm:spPr/>
    </dgm:pt>
    <dgm:pt modelId="{AE31CE4C-6243-484F-B2E2-A2E176DD976C}" type="pres">
      <dgm:prSet presAssocID="{F8126B99-5E5A-4C34-B22F-88391F6514E9}" presName="vert1" presStyleCnt="0"/>
      <dgm:spPr/>
    </dgm:pt>
    <dgm:pt modelId="{84C21083-EBF2-406C-AE79-CCF0C882B82E}" type="pres">
      <dgm:prSet presAssocID="{A42D0EA3-A89F-48CE-8DE6-B421BB703B82}" presName="thickLine" presStyleLbl="alignNode1" presStyleIdx="2" presStyleCnt="3"/>
      <dgm:spPr/>
    </dgm:pt>
    <dgm:pt modelId="{344868BE-7957-420F-BDDC-1BF8A07AB409}" type="pres">
      <dgm:prSet presAssocID="{A42D0EA3-A89F-48CE-8DE6-B421BB703B82}" presName="horz1" presStyleCnt="0"/>
      <dgm:spPr/>
    </dgm:pt>
    <dgm:pt modelId="{1541193B-9FD4-4034-93DA-79F3D0198518}" type="pres">
      <dgm:prSet presAssocID="{A42D0EA3-A89F-48CE-8DE6-B421BB703B82}" presName="tx1" presStyleLbl="revTx" presStyleIdx="2" presStyleCnt="3"/>
      <dgm:spPr/>
    </dgm:pt>
    <dgm:pt modelId="{4A2D9095-71C5-4571-B86D-C3170E4172A6}" type="pres">
      <dgm:prSet presAssocID="{A42D0EA3-A89F-48CE-8DE6-B421BB703B82}" presName="vert1" presStyleCnt="0"/>
      <dgm:spPr/>
    </dgm:pt>
  </dgm:ptLst>
  <dgm:cxnLst>
    <dgm:cxn modelId="{21700D26-F391-44F2-947A-BABE8BABCCD0}" type="presOf" srcId="{F8126B99-5E5A-4C34-B22F-88391F6514E9}" destId="{10F4E99D-84F8-4161-9AAA-7E15EA59B627}" srcOrd="0" destOrd="0" presId="urn:microsoft.com/office/officeart/2008/layout/LinedList"/>
    <dgm:cxn modelId="{B10F2C46-36A9-406B-BD81-2449CCFB421D}" srcId="{A71304A0-40F2-42F2-872A-EB89CBE91CA6}" destId="{F8126B99-5E5A-4C34-B22F-88391F6514E9}" srcOrd="1" destOrd="0" parTransId="{90DBFA96-F20B-42A3-B5D0-5A8C938E89B9}" sibTransId="{000C1254-BB41-4383-BC4F-9058169BD86B}"/>
    <dgm:cxn modelId="{4209FF8A-0D68-4D21-8816-773E4B79FF98}" type="presOf" srcId="{432F6110-3693-47DF-A713-109C02788921}" destId="{7E60DC6B-6EAF-4396-A724-4E574435DDC9}" srcOrd="0" destOrd="0" presId="urn:microsoft.com/office/officeart/2008/layout/LinedList"/>
    <dgm:cxn modelId="{9B720398-B8A6-4C55-A0A7-8C387A0F3939}" srcId="{A71304A0-40F2-42F2-872A-EB89CBE91CA6}" destId="{A42D0EA3-A89F-48CE-8DE6-B421BB703B82}" srcOrd="2" destOrd="0" parTransId="{D967EE31-571D-4DC6-85D9-DB454ED2AD2B}" sibTransId="{B5D45445-3BBC-4F53-A8DD-6AB9E83C6117}"/>
    <dgm:cxn modelId="{F52191AD-7C4B-4933-B5B9-CCF276B127FF}" srcId="{A71304A0-40F2-42F2-872A-EB89CBE91CA6}" destId="{432F6110-3693-47DF-A713-109C02788921}" srcOrd="0" destOrd="0" parTransId="{0ECC63A3-671A-4231-A1E4-6B667F8C45E9}" sibTransId="{81AC3E32-87B3-4F82-A505-0564A9E71671}"/>
    <dgm:cxn modelId="{8A5565DF-A2A7-4C64-883A-9151D01DC1D4}" type="presOf" srcId="{A71304A0-40F2-42F2-872A-EB89CBE91CA6}" destId="{8C5E92BD-43CD-4636-A05D-760EE8049E06}" srcOrd="0" destOrd="0" presId="urn:microsoft.com/office/officeart/2008/layout/LinedList"/>
    <dgm:cxn modelId="{F99829F0-8913-42E7-8214-149CAC428178}" type="presOf" srcId="{A42D0EA3-A89F-48CE-8DE6-B421BB703B82}" destId="{1541193B-9FD4-4034-93DA-79F3D0198518}" srcOrd="0" destOrd="0" presId="urn:microsoft.com/office/officeart/2008/layout/LinedList"/>
    <dgm:cxn modelId="{9EBD5E50-9CF7-48B6-90FE-EBB2770F22E4}" type="presParOf" srcId="{8C5E92BD-43CD-4636-A05D-760EE8049E06}" destId="{5070F71B-8112-40F3-8D68-6460646CBEFC}" srcOrd="0" destOrd="0" presId="urn:microsoft.com/office/officeart/2008/layout/LinedList"/>
    <dgm:cxn modelId="{EB9E1C52-3AC9-4B05-AC94-A6A27F4F52B4}" type="presParOf" srcId="{8C5E92BD-43CD-4636-A05D-760EE8049E06}" destId="{05107B01-F465-4D30-AE03-B39A70356AE7}" srcOrd="1" destOrd="0" presId="urn:microsoft.com/office/officeart/2008/layout/LinedList"/>
    <dgm:cxn modelId="{4853A145-AEBE-4990-BCD3-46E40D43BB56}" type="presParOf" srcId="{05107B01-F465-4D30-AE03-B39A70356AE7}" destId="{7E60DC6B-6EAF-4396-A724-4E574435DDC9}" srcOrd="0" destOrd="0" presId="urn:microsoft.com/office/officeart/2008/layout/LinedList"/>
    <dgm:cxn modelId="{6D207A38-7770-47E7-B4F0-B08C2A9B10E6}" type="presParOf" srcId="{05107B01-F465-4D30-AE03-B39A70356AE7}" destId="{4FB24F78-FAF0-4910-B123-90F00946FCBA}" srcOrd="1" destOrd="0" presId="urn:microsoft.com/office/officeart/2008/layout/LinedList"/>
    <dgm:cxn modelId="{6428E42C-03A1-4A04-96E3-C7699A324F3F}" type="presParOf" srcId="{8C5E92BD-43CD-4636-A05D-760EE8049E06}" destId="{FFB13572-4BA4-4762-B2EA-984F8D66B76E}" srcOrd="2" destOrd="0" presId="urn:microsoft.com/office/officeart/2008/layout/LinedList"/>
    <dgm:cxn modelId="{F9FBAE3A-F41B-465E-84A6-DFA4A24658D7}" type="presParOf" srcId="{8C5E92BD-43CD-4636-A05D-760EE8049E06}" destId="{C080738B-0EA0-4C0A-ACF5-B6B579CD1F71}" srcOrd="3" destOrd="0" presId="urn:microsoft.com/office/officeart/2008/layout/LinedList"/>
    <dgm:cxn modelId="{BE45A5AF-83A6-4788-B08A-94ACA4357000}" type="presParOf" srcId="{C080738B-0EA0-4C0A-ACF5-B6B579CD1F71}" destId="{10F4E99D-84F8-4161-9AAA-7E15EA59B627}" srcOrd="0" destOrd="0" presId="urn:microsoft.com/office/officeart/2008/layout/LinedList"/>
    <dgm:cxn modelId="{7F07DAEE-C380-4989-B11C-B53364B2F29B}" type="presParOf" srcId="{C080738B-0EA0-4C0A-ACF5-B6B579CD1F71}" destId="{AE31CE4C-6243-484F-B2E2-A2E176DD976C}" srcOrd="1" destOrd="0" presId="urn:microsoft.com/office/officeart/2008/layout/LinedList"/>
    <dgm:cxn modelId="{CF122A01-6575-429E-8025-31CA354FE721}" type="presParOf" srcId="{8C5E92BD-43CD-4636-A05D-760EE8049E06}" destId="{84C21083-EBF2-406C-AE79-CCF0C882B82E}" srcOrd="4" destOrd="0" presId="urn:microsoft.com/office/officeart/2008/layout/LinedList"/>
    <dgm:cxn modelId="{C8FF8948-16D0-475D-A27E-F98CEA6A0008}" type="presParOf" srcId="{8C5E92BD-43CD-4636-A05D-760EE8049E06}" destId="{344868BE-7957-420F-BDDC-1BF8A07AB409}" srcOrd="5" destOrd="0" presId="urn:microsoft.com/office/officeart/2008/layout/LinedList"/>
    <dgm:cxn modelId="{91C88E9F-C50D-456C-A0A9-90755479FC92}" type="presParOf" srcId="{344868BE-7957-420F-BDDC-1BF8A07AB409}" destId="{1541193B-9FD4-4034-93DA-79F3D0198518}" srcOrd="0" destOrd="0" presId="urn:microsoft.com/office/officeart/2008/layout/LinedList"/>
    <dgm:cxn modelId="{18733814-A919-463E-9B1D-FE1C99FC755D}" type="presParOf" srcId="{344868BE-7957-420F-BDDC-1BF8A07AB409}" destId="{4A2D9095-71C5-4571-B86D-C3170E4172A6}"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70F71B-8112-40F3-8D68-6460646CBEFC}">
      <dsp:nvSpPr>
        <dsp:cNvPr id="0" name=""/>
        <dsp:cNvSpPr/>
      </dsp:nvSpPr>
      <dsp:spPr>
        <a:xfrm>
          <a:off x="0" y="2569"/>
          <a:ext cx="379827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60DC6B-6EAF-4396-A724-4E574435DDC9}">
      <dsp:nvSpPr>
        <dsp:cNvPr id="0" name=""/>
        <dsp:cNvSpPr/>
      </dsp:nvSpPr>
      <dsp:spPr>
        <a:xfrm>
          <a:off x="0" y="2569"/>
          <a:ext cx="3798276" cy="1752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What do you notice about where the parks are located?</a:t>
          </a:r>
        </a:p>
      </dsp:txBody>
      <dsp:txXfrm>
        <a:off x="0" y="2569"/>
        <a:ext cx="3798276" cy="1752613"/>
      </dsp:txXfrm>
    </dsp:sp>
    <dsp:sp modelId="{FFB13572-4BA4-4762-B2EA-984F8D66B76E}">
      <dsp:nvSpPr>
        <dsp:cNvPr id="0" name=""/>
        <dsp:cNvSpPr/>
      </dsp:nvSpPr>
      <dsp:spPr>
        <a:xfrm>
          <a:off x="0" y="1755182"/>
          <a:ext cx="379827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F4E99D-84F8-4161-9AAA-7E15EA59B627}">
      <dsp:nvSpPr>
        <dsp:cNvPr id="0" name=""/>
        <dsp:cNvSpPr/>
      </dsp:nvSpPr>
      <dsp:spPr>
        <a:xfrm>
          <a:off x="0" y="1755182"/>
          <a:ext cx="3798276" cy="1752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What geographic features are in those areas</a:t>
          </a:r>
          <a:r>
            <a:rPr lang="en-US" sz="2400" kern="1200" dirty="0">
              <a:latin typeface="Arial" panose="020B0604020202020204"/>
            </a:rPr>
            <a:t>?</a:t>
          </a:r>
          <a:endParaRPr lang="en-US" sz="2400" kern="1200" dirty="0"/>
        </a:p>
      </dsp:txBody>
      <dsp:txXfrm>
        <a:off x="0" y="1755182"/>
        <a:ext cx="3798276" cy="1752613"/>
      </dsp:txXfrm>
    </dsp:sp>
    <dsp:sp modelId="{84C21083-EBF2-406C-AE79-CCF0C882B82E}">
      <dsp:nvSpPr>
        <dsp:cNvPr id="0" name=""/>
        <dsp:cNvSpPr/>
      </dsp:nvSpPr>
      <dsp:spPr>
        <a:xfrm>
          <a:off x="0" y="3507796"/>
          <a:ext cx="379827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41193B-9FD4-4034-93DA-79F3D0198518}">
      <dsp:nvSpPr>
        <dsp:cNvPr id="0" name=""/>
        <dsp:cNvSpPr/>
      </dsp:nvSpPr>
      <dsp:spPr>
        <a:xfrm>
          <a:off x="0" y="3507796"/>
          <a:ext cx="3798276" cy="1752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What types of recreation do you think visitors would be participating in when they visit these parks?</a:t>
          </a:r>
        </a:p>
      </dsp:txBody>
      <dsp:txXfrm>
        <a:off x="0" y="3507796"/>
        <a:ext cx="3798276" cy="175261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029733-2550-4CA4-AE69-2CCB8BF89CE5}" type="datetimeFigureOut">
              <a:rPr lang="en-US" smtClean="0"/>
              <a:t>7/22/2021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5227B5-B47F-453B-9B7C-C34C43611AA2}" type="slidenum">
              <a:rPr lang="en-US" smtClean="0"/>
              <a:t>‹#›</a:t>
            </a:fld>
            <a:endParaRPr lang="en-US"/>
          </a:p>
        </p:txBody>
      </p:sp>
    </p:spTree>
    <p:extLst>
      <p:ext uri="{BB962C8B-B14F-4D97-AF65-F5344CB8AC3E}">
        <p14:creationId xmlns:p14="http://schemas.microsoft.com/office/powerpoint/2010/main" val="3978005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name of the lesson is a link to the Wyoming Agriculture in the Classroom website where the lesson can be downloaded.</a:t>
            </a:r>
          </a:p>
        </p:txBody>
      </p:sp>
      <p:sp>
        <p:nvSpPr>
          <p:cNvPr id="4" name="Slide Number Placeholder 3"/>
          <p:cNvSpPr>
            <a:spLocks noGrp="1"/>
          </p:cNvSpPr>
          <p:nvPr>
            <p:ph type="sldNum" sz="quarter" idx="5"/>
          </p:nvPr>
        </p:nvSpPr>
        <p:spPr/>
        <p:txBody>
          <a:bodyPr/>
          <a:lstStyle/>
          <a:p>
            <a:fld id="{2D5227B5-B47F-453B-9B7C-C34C43611AA2}" type="slidenum">
              <a:rPr lang="en-US" smtClean="0"/>
              <a:t>1</a:t>
            </a:fld>
            <a:endParaRPr lang="en-US" dirty="0"/>
          </a:p>
        </p:txBody>
      </p:sp>
    </p:spTree>
    <p:extLst>
      <p:ext uri="{BB962C8B-B14F-4D97-AF65-F5344CB8AC3E}">
        <p14:creationId xmlns:p14="http://schemas.microsoft.com/office/powerpoint/2010/main" val="42759605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Day 1/Procedure #3:  You can change “State Trust Lands” for whatever you decide to have to students pay to use. If you are virtual, it could be their microphone or camera. You could create a community document, such as a google slide for this purpose.  As a reward, PBS has a wide variety of games and videos that are educational and free. https://pbskids.org/</a:t>
            </a:r>
          </a:p>
          <a:p>
            <a:endParaRPr lang="en-US"/>
          </a:p>
        </p:txBody>
      </p:sp>
      <p:sp>
        <p:nvSpPr>
          <p:cNvPr id="4" name="Slide Number Placeholder 3"/>
          <p:cNvSpPr>
            <a:spLocks noGrp="1"/>
          </p:cNvSpPr>
          <p:nvPr>
            <p:ph type="sldNum" sz="quarter" idx="5"/>
          </p:nvPr>
        </p:nvSpPr>
        <p:spPr/>
        <p:txBody>
          <a:bodyPr/>
          <a:lstStyle/>
          <a:p>
            <a:fld id="{2D5227B5-B47F-453B-9B7C-C34C43611AA2}" type="slidenum">
              <a:rPr lang="en-US" smtClean="0"/>
              <a:t>11</a:t>
            </a:fld>
            <a:endParaRPr lang="en-US"/>
          </a:p>
        </p:txBody>
      </p:sp>
    </p:spTree>
    <p:extLst>
      <p:ext uri="{BB962C8B-B14F-4D97-AF65-F5344CB8AC3E}">
        <p14:creationId xmlns:p14="http://schemas.microsoft.com/office/powerpoint/2010/main" val="5114692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1/Procedure #4: </a:t>
            </a:r>
          </a:p>
        </p:txBody>
      </p:sp>
      <p:sp>
        <p:nvSpPr>
          <p:cNvPr id="4" name="Slide Number Placeholder 3"/>
          <p:cNvSpPr>
            <a:spLocks noGrp="1"/>
          </p:cNvSpPr>
          <p:nvPr>
            <p:ph type="sldNum" sz="quarter" idx="5"/>
          </p:nvPr>
        </p:nvSpPr>
        <p:spPr/>
        <p:txBody>
          <a:bodyPr/>
          <a:lstStyle/>
          <a:p>
            <a:fld id="{2D5227B5-B47F-453B-9B7C-C34C43611AA2}" type="slidenum">
              <a:rPr lang="en-US" smtClean="0"/>
              <a:t>12</a:t>
            </a:fld>
            <a:endParaRPr lang="en-US" dirty="0"/>
          </a:p>
        </p:txBody>
      </p:sp>
    </p:spTree>
    <p:extLst>
      <p:ext uri="{BB962C8B-B14F-4D97-AF65-F5344CB8AC3E}">
        <p14:creationId xmlns:p14="http://schemas.microsoft.com/office/powerpoint/2010/main" val="25506481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1/Procedure #4</a:t>
            </a:r>
          </a:p>
        </p:txBody>
      </p:sp>
      <p:sp>
        <p:nvSpPr>
          <p:cNvPr id="4" name="Slide Number Placeholder 3"/>
          <p:cNvSpPr>
            <a:spLocks noGrp="1"/>
          </p:cNvSpPr>
          <p:nvPr>
            <p:ph type="sldNum" sz="quarter" idx="5"/>
          </p:nvPr>
        </p:nvSpPr>
        <p:spPr/>
        <p:txBody>
          <a:bodyPr/>
          <a:lstStyle/>
          <a:p>
            <a:fld id="{2D5227B5-B47F-453B-9B7C-C34C43611AA2}" type="slidenum">
              <a:rPr lang="en-US" smtClean="0"/>
              <a:t>13</a:t>
            </a:fld>
            <a:endParaRPr lang="en-US" dirty="0"/>
          </a:p>
        </p:txBody>
      </p:sp>
    </p:spTree>
    <p:extLst>
      <p:ext uri="{BB962C8B-B14F-4D97-AF65-F5344CB8AC3E}">
        <p14:creationId xmlns:p14="http://schemas.microsoft.com/office/powerpoint/2010/main" val="3957558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1/Procedure #4</a:t>
            </a:r>
          </a:p>
        </p:txBody>
      </p:sp>
      <p:sp>
        <p:nvSpPr>
          <p:cNvPr id="4" name="Slide Number Placeholder 3"/>
          <p:cNvSpPr>
            <a:spLocks noGrp="1"/>
          </p:cNvSpPr>
          <p:nvPr>
            <p:ph type="sldNum" sz="quarter" idx="5"/>
          </p:nvPr>
        </p:nvSpPr>
        <p:spPr/>
        <p:txBody>
          <a:bodyPr/>
          <a:lstStyle/>
          <a:p>
            <a:fld id="{2D5227B5-B47F-453B-9B7C-C34C43611AA2}" type="slidenum">
              <a:rPr lang="en-US" smtClean="0"/>
              <a:t>14</a:t>
            </a:fld>
            <a:endParaRPr lang="en-US" dirty="0"/>
          </a:p>
        </p:txBody>
      </p:sp>
    </p:spTree>
    <p:extLst>
      <p:ext uri="{BB962C8B-B14F-4D97-AF65-F5344CB8AC3E}">
        <p14:creationId xmlns:p14="http://schemas.microsoft.com/office/powerpoint/2010/main" val="17513255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1/Procedure #5: You can use breakout rooms for this activity if you are virtual.</a:t>
            </a:r>
          </a:p>
        </p:txBody>
      </p:sp>
      <p:sp>
        <p:nvSpPr>
          <p:cNvPr id="4" name="Slide Number Placeholder 3"/>
          <p:cNvSpPr>
            <a:spLocks noGrp="1"/>
          </p:cNvSpPr>
          <p:nvPr>
            <p:ph type="sldNum" sz="quarter" idx="5"/>
          </p:nvPr>
        </p:nvSpPr>
        <p:spPr/>
        <p:txBody>
          <a:bodyPr/>
          <a:lstStyle/>
          <a:p>
            <a:fld id="{2D5227B5-B47F-453B-9B7C-C34C43611AA2}" type="slidenum">
              <a:rPr lang="en-US" smtClean="0"/>
              <a:t>15</a:t>
            </a:fld>
            <a:endParaRPr lang="en-US" dirty="0"/>
          </a:p>
        </p:txBody>
      </p:sp>
    </p:spTree>
    <p:extLst>
      <p:ext uri="{BB962C8B-B14F-4D97-AF65-F5344CB8AC3E}">
        <p14:creationId xmlns:p14="http://schemas.microsoft.com/office/powerpoint/2010/main" val="12323724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1/Procedure #5: </a:t>
            </a:r>
          </a:p>
        </p:txBody>
      </p:sp>
      <p:sp>
        <p:nvSpPr>
          <p:cNvPr id="4" name="Slide Number Placeholder 3"/>
          <p:cNvSpPr>
            <a:spLocks noGrp="1"/>
          </p:cNvSpPr>
          <p:nvPr>
            <p:ph type="sldNum" sz="quarter" idx="5"/>
          </p:nvPr>
        </p:nvSpPr>
        <p:spPr/>
        <p:txBody>
          <a:bodyPr/>
          <a:lstStyle/>
          <a:p>
            <a:fld id="{2D5227B5-B47F-453B-9B7C-C34C43611AA2}" type="slidenum">
              <a:rPr lang="en-US" smtClean="0"/>
              <a:t>16</a:t>
            </a:fld>
            <a:endParaRPr lang="en-US" dirty="0"/>
          </a:p>
        </p:txBody>
      </p:sp>
    </p:spTree>
    <p:extLst>
      <p:ext uri="{BB962C8B-B14F-4D97-AF65-F5344CB8AC3E}">
        <p14:creationId xmlns:p14="http://schemas.microsoft.com/office/powerpoint/2010/main" val="24976986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2/Procedure #6</a:t>
            </a:r>
          </a:p>
        </p:txBody>
      </p:sp>
      <p:sp>
        <p:nvSpPr>
          <p:cNvPr id="4" name="Slide Number Placeholder 3"/>
          <p:cNvSpPr>
            <a:spLocks noGrp="1"/>
          </p:cNvSpPr>
          <p:nvPr>
            <p:ph type="sldNum" sz="quarter" idx="5"/>
          </p:nvPr>
        </p:nvSpPr>
        <p:spPr/>
        <p:txBody>
          <a:bodyPr/>
          <a:lstStyle/>
          <a:p>
            <a:fld id="{2D5227B5-B47F-453B-9B7C-C34C43611AA2}" type="slidenum">
              <a:rPr lang="en-US" smtClean="0"/>
              <a:t>18</a:t>
            </a:fld>
            <a:endParaRPr lang="en-US" dirty="0"/>
          </a:p>
        </p:txBody>
      </p:sp>
    </p:spTree>
    <p:extLst>
      <p:ext uri="{BB962C8B-B14F-4D97-AF65-F5344CB8AC3E}">
        <p14:creationId xmlns:p14="http://schemas.microsoft.com/office/powerpoint/2010/main" val="18361541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2/Procedure #6:</a:t>
            </a:r>
          </a:p>
        </p:txBody>
      </p:sp>
      <p:sp>
        <p:nvSpPr>
          <p:cNvPr id="4" name="Slide Number Placeholder 3"/>
          <p:cNvSpPr>
            <a:spLocks noGrp="1"/>
          </p:cNvSpPr>
          <p:nvPr>
            <p:ph type="sldNum" sz="quarter" idx="5"/>
          </p:nvPr>
        </p:nvSpPr>
        <p:spPr/>
        <p:txBody>
          <a:bodyPr/>
          <a:lstStyle/>
          <a:p>
            <a:fld id="{2D5227B5-B47F-453B-9B7C-C34C43611AA2}" type="slidenum">
              <a:rPr lang="en-US" smtClean="0"/>
              <a:t>19</a:t>
            </a:fld>
            <a:endParaRPr lang="en-US" dirty="0"/>
          </a:p>
        </p:txBody>
      </p:sp>
    </p:spTree>
    <p:extLst>
      <p:ext uri="{BB962C8B-B14F-4D97-AF65-F5344CB8AC3E}">
        <p14:creationId xmlns:p14="http://schemas.microsoft.com/office/powerpoint/2010/main" val="20660306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2/Procedure 6: </a:t>
            </a:r>
          </a:p>
        </p:txBody>
      </p:sp>
      <p:sp>
        <p:nvSpPr>
          <p:cNvPr id="4" name="Slide Number Placeholder 3"/>
          <p:cNvSpPr>
            <a:spLocks noGrp="1"/>
          </p:cNvSpPr>
          <p:nvPr>
            <p:ph type="sldNum" sz="quarter" idx="5"/>
          </p:nvPr>
        </p:nvSpPr>
        <p:spPr/>
        <p:txBody>
          <a:bodyPr/>
          <a:lstStyle/>
          <a:p>
            <a:fld id="{2D5227B5-B47F-453B-9B7C-C34C43611AA2}" type="slidenum">
              <a:rPr lang="en-US" smtClean="0"/>
              <a:t>20</a:t>
            </a:fld>
            <a:endParaRPr lang="en-US" dirty="0"/>
          </a:p>
        </p:txBody>
      </p:sp>
    </p:spTree>
    <p:extLst>
      <p:ext uri="{BB962C8B-B14F-4D97-AF65-F5344CB8AC3E}">
        <p14:creationId xmlns:p14="http://schemas.microsoft.com/office/powerpoint/2010/main" val="8407108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2/Procedure #7/Question Set 1: You can use the drawing tool or insert an icon to mark the location of each park.</a:t>
            </a:r>
          </a:p>
        </p:txBody>
      </p:sp>
      <p:sp>
        <p:nvSpPr>
          <p:cNvPr id="4" name="Slide Number Placeholder 3"/>
          <p:cNvSpPr>
            <a:spLocks noGrp="1"/>
          </p:cNvSpPr>
          <p:nvPr>
            <p:ph type="sldNum" sz="quarter" idx="5"/>
          </p:nvPr>
        </p:nvSpPr>
        <p:spPr/>
        <p:txBody>
          <a:bodyPr/>
          <a:lstStyle/>
          <a:p>
            <a:fld id="{2D5227B5-B47F-453B-9B7C-C34C43611AA2}" type="slidenum">
              <a:rPr lang="en-US" smtClean="0"/>
              <a:t>21</a:t>
            </a:fld>
            <a:endParaRPr lang="en-US" dirty="0"/>
          </a:p>
        </p:txBody>
      </p:sp>
    </p:spTree>
    <p:extLst>
      <p:ext uri="{BB962C8B-B14F-4D97-AF65-F5344CB8AC3E}">
        <p14:creationId xmlns:p14="http://schemas.microsoft.com/office/powerpoint/2010/main" val="607709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the focus of today’s lesson.</a:t>
            </a:r>
          </a:p>
          <a:p>
            <a:endParaRPr lang="en-US" dirty="0"/>
          </a:p>
        </p:txBody>
      </p:sp>
      <p:sp>
        <p:nvSpPr>
          <p:cNvPr id="4" name="Slide Number Placeholder 3"/>
          <p:cNvSpPr>
            <a:spLocks noGrp="1"/>
          </p:cNvSpPr>
          <p:nvPr>
            <p:ph type="sldNum" sz="quarter" idx="5"/>
          </p:nvPr>
        </p:nvSpPr>
        <p:spPr/>
        <p:txBody>
          <a:bodyPr/>
          <a:lstStyle/>
          <a:p>
            <a:fld id="{2D5227B5-B47F-453B-9B7C-C34C43611AA2}" type="slidenum">
              <a:rPr lang="en-US" smtClean="0"/>
              <a:t>2</a:t>
            </a:fld>
            <a:endParaRPr lang="en-US" dirty="0"/>
          </a:p>
        </p:txBody>
      </p:sp>
    </p:spTree>
    <p:extLst>
      <p:ext uri="{BB962C8B-B14F-4D97-AF65-F5344CB8AC3E}">
        <p14:creationId xmlns:p14="http://schemas.microsoft.com/office/powerpoint/2010/main" val="13184763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2/Procedure #7/Question set 2</a:t>
            </a:r>
          </a:p>
        </p:txBody>
      </p:sp>
      <p:sp>
        <p:nvSpPr>
          <p:cNvPr id="4" name="Slide Number Placeholder 3"/>
          <p:cNvSpPr>
            <a:spLocks noGrp="1"/>
          </p:cNvSpPr>
          <p:nvPr>
            <p:ph type="sldNum" sz="quarter" idx="5"/>
          </p:nvPr>
        </p:nvSpPr>
        <p:spPr/>
        <p:txBody>
          <a:bodyPr/>
          <a:lstStyle/>
          <a:p>
            <a:fld id="{2D5227B5-B47F-453B-9B7C-C34C43611AA2}" type="slidenum">
              <a:rPr lang="en-US" smtClean="0"/>
              <a:t>22</a:t>
            </a:fld>
            <a:endParaRPr lang="en-US" dirty="0"/>
          </a:p>
        </p:txBody>
      </p:sp>
    </p:spTree>
    <p:extLst>
      <p:ext uri="{BB962C8B-B14F-4D97-AF65-F5344CB8AC3E}">
        <p14:creationId xmlns:p14="http://schemas.microsoft.com/office/powerpoint/2010/main" val="25239123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not one of the procedures, but if you would like your students to further explore the State Parks, the Wyoming State Parks website is a great place to go. It can be done as a group or as individuals. If you use the interactive map, click on the layers (upper right, looks like 3 stacked squares) and click off the first box and click the second box (it will give you just parks and recreation sites). As an enrichment or if you are virtual and need a home activity, there is a Family Learning Series activity that has students map a family vacation using the maps at https://wyaitc.org/archives/lesson/wyoming-road-trip.</a:t>
            </a:r>
          </a:p>
        </p:txBody>
      </p:sp>
      <p:sp>
        <p:nvSpPr>
          <p:cNvPr id="4" name="Slide Number Placeholder 3"/>
          <p:cNvSpPr>
            <a:spLocks noGrp="1"/>
          </p:cNvSpPr>
          <p:nvPr>
            <p:ph type="sldNum" sz="quarter" idx="5"/>
          </p:nvPr>
        </p:nvSpPr>
        <p:spPr/>
        <p:txBody>
          <a:bodyPr/>
          <a:lstStyle/>
          <a:p>
            <a:fld id="{2D5227B5-B47F-453B-9B7C-C34C43611AA2}" type="slidenum">
              <a:rPr lang="en-US" smtClean="0"/>
              <a:t>23</a:t>
            </a:fld>
            <a:endParaRPr lang="en-US" dirty="0"/>
          </a:p>
        </p:txBody>
      </p:sp>
    </p:spTree>
    <p:extLst>
      <p:ext uri="{BB962C8B-B14F-4D97-AF65-F5344CB8AC3E}">
        <p14:creationId xmlns:p14="http://schemas.microsoft.com/office/powerpoint/2010/main" val="21484417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2/Procedure #8</a:t>
            </a:r>
          </a:p>
        </p:txBody>
      </p:sp>
      <p:sp>
        <p:nvSpPr>
          <p:cNvPr id="4" name="Slide Number Placeholder 3"/>
          <p:cNvSpPr>
            <a:spLocks noGrp="1"/>
          </p:cNvSpPr>
          <p:nvPr>
            <p:ph type="sldNum" sz="quarter" idx="5"/>
          </p:nvPr>
        </p:nvSpPr>
        <p:spPr/>
        <p:txBody>
          <a:bodyPr/>
          <a:lstStyle/>
          <a:p>
            <a:fld id="{2D5227B5-B47F-453B-9B7C-C34C43611AA2}" type="slidenum">
              <a:rPr lang="en-US" smtClean="0"/>
              <a:t>24</a:t>
            </a:fld>
            <a:endParaRPr lang="en-US"/>
          </a:p>
        </p:txBody>
      </p:sp>
    </p:spTree>
    <p:extLst>
      <p:ext uri="{BB962C8B-B14F-4D97-AF65-F5344CB8AC3E}">
        <p14:creationId xmlns:p14="http://schemas.microsoft.com/office/powerpoint/2010/main" val="15290156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2/Procedure #8</a:t>
            </a:r>
          </a:p>
        </p:txBody>
      </p:sp>
      <p:sp>
        <p:nvSpPr>
          <p:cNvPr id="4" name="Slide Number Placeholder 3"/>
          <p:cNvSpPr>
            <a:spLocks noGrp="1"/>
          </p:cNvSpPr>
          <p:nvPr>
            <p:ph type="sldNum" sz="quarter" idx="5"/>
          </p:nvPr>
        </p:nvSpPr>
        <p:spPr/>
        <p:txBody>
          <a:bodyPr/>
          <a:lstStyle/>
          <a:p>
            <a:fld id="{2D5227B5-B47F-453B-9B7C-C34C43611AA2}" type="slidenum">
              <a:rPr lang="en-US" smtClean="0"/>
              <a:t>25</a:t>
            </a:fld>
            <a:endParaRPr lang="en-US"/>
          </a:p>
        </p:txBody>
      </p:sp>
    </p:spTree>
    <p:extLst>
      <p:ext uri="{BB962C8B-B14F-4D97-AF65-F5344CB8AC3E}">
        <p14:creationId xmlns:p14="http://schemas.microsoft.com/office/powerpoint/2010/main" val="14736043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Day 2/Procedure #8: This slide can be used to collect the students learning.  You could also use a bulletin board tech tool.</a:t>
            </a:r>
          </a:p>
        </p:txBody>
      </p:sp>
      <p:sp>
        <p:nvSpPr>
          <p:cNvPr id="4" name="Slide Number Placeholder 3"/>
          <p:cNvSpPr>
            <a:spLocks noGrp="1"/>
          </p:cNvSpPr>
          <p:nvPr>
            <p:ph type="sldNum" sz="quarter" idx="5"/>
          </p:nvPr>
        </p:nvSpPr>
        <p:spPr/>
        <p:txBody>
          <a:bodyPr/>
          <a:lstStyle/>
          <a:p>
            <a:fld id="{2D5227B5-B47F-453B-9B7C-C34C43611AA2}" type="slidenum">
              <a:rPr lang="en-US" smtClean="0"/>
              <a:t>26</a:t>
            </a:fld>
            <a:endParaRPr lang="en-US"/>
          </a:p>
        </p:txBody>
      </p:sp>
    </p:spTree>
    <p:extLst>
      <p:ext uri="{BB962C8B-B14F-4D97-AF65-F5344CB8AC3E}">
        <p14:creationId xmlns:p14="http://schemas.microsoft.com/office/powerpoint/2010/main" val="36287495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Day 2/Procedure #9: If you can’t have a snowball fight, students could share their thoughts on a tech tool such as flip grid.</a:t>
            </a:r>
          </a:p>
        </p:txBody>
      </p:sp>
      <p:sp>
        <p:nvSpPr>
          <p:cNvPr id="4" name="Slide Number Placeholder 3"/>
          <p:cNvSpPr>
            <a:spLocks noGrp="1"/>
          </p:cNvSpPr>
          <p:nvPr>
            <p:ph type="sldNum" sz="quarter" idx="5"/>
          </p:nvPr>
        </p:nvSpPr>
        <p:spPr/>
        <p:txBody>
          <a:bodyPr/>
          <a:lstStyle/>
          <a:p>
            <a:fld id="{2D5227B5-B47F-453B-9B7C-C34C43611AA2}" type="slidenum">
              <a:rPr lang="en-US" smtClean="0"/>
              <a:t>27</a:t>
            </a:fld>
            <a:endParaRPr lang="en-US"/>
          </a:p>
        </p:txBody>
      </p:sp>
    </p:spTree>
    <p:extLst>
      <p:ext uri="{BB962C8B-B14F-4D97-AF65-F5344CB8AC3E}">
        <p14:creationId xmlns:p14="http://schemas.microsoft.com/office/powerpoint/2010/main" val="19013367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Assessment: You can change the “15 words” to whatever count works for you.  If you are virtual, students could create a slide for their poster or can hold their poster up during a meeting.</a:t>
            </a:r>
          </a:p>
        </p:txBody>
      </p:sp>
      <p:sp>
        <p:nvSpPr>
          <p:cNvPr id="4" name="Slide Number Placeholder 3"/>
          <p:cNvSpPr>
            <a:spLocks noGrp="1"/>
          </p:cNvSpPr>
          <p:nvPr>
            <p:ph type="sldNum" sz="quarter" idx="5"/>
          </p:nvPr>
        </p:nvSpPr>
        <p:spPr/>
        <p:txBody>
          <a:bodyPr/>
          <a:lstStyle/>
          <a:p>
            <a:fld id="{2D5227B5-B47F-453B-9B7C-C34C43611AA2}" type="slidenum">
              <a:rPr lang="en-US" smtClean="0"/>
              <a:t>28</a:t>
            </a:fld>
            <a:endParaRPr lang="en-US"/>
          </a:p>
        </p:txBody>
      </p:sp>
    </p:spTree>
    <p:extLst>
      <p:ext uri="{BB962C8B-B14F-4D97-AF65-F5344CB8AC3E}">
        <p14:creationId xmlns:p14="http://schemas.microsoft.com/office/powerpoint/2010/main" val="40888716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Assessment: The final count of the tokens.  </a:t>
            </a:r>
          </a:p>
        </p:txBody>
      </p:sp>
      <p:sp>
        <p:nvSpPr>
          <p:cNvPr id="4" name="Slide Number Placeholder 3"/>
          <p:cNvSpPr>
            <a:spLocks noGrp="1"/>
          </p:cNvSpPr>
          <p:nvPr>
            <p:ph type="sldNum" sz="quarter" idx="5"/>
          </p:nvPr>
        </p:nvSpPr>
        <p:spPr/>
        <p:txBody>
          <a:bodyPr/>
          <a:lstStyle/>
          <a:p>
            <a:fld id="{2D5227B5-B47F-453B-9B7C-C34C43611AA2}" type="slidenum">
              <a:rPr lang="en-US" smtClean="0"/>
              <a:t>29</a:t>
            </a:fld>
            <a:endParaRPr lang="en-US"/>
          </a:p>
        </p:txBody>
      </p:sp>
    </p:spTree>
    <p:extLst>
      <p:ext uri="{BB962C8B-B14F-4D97-AF65-F5344CB8AC3E}">
        <p14:creationId xmlns:p14="http://schemas.microsoft.com/office/powerpoint/2010/main" val="26735496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Provide the students an opportunity to explain their learning.</a:t>
            </a:r>
          </a:p>
          <a:p>
            <a:endParaRPr lang="en-US"/>
          </a:p>
        </p:txBody>
      </p:sp>
      <p:sp>
        <p:nvSpPr>
          <p:cNvPr id="4" name="Slide Number Placeholder 3"/>
          <p:cNvSpPr>
            <a:spLocks noGrp="1"/>
          </p:cNvSpPr>
          <p:nvPr>
            <p:ph type="sldNum" sz="quarter" idx="5"/>
          </p:nvPr>
        </p:nvSpPr>
        <p:spPr/>
        <p:txBody>
          <a:bodyPr/>
          <a:lstStyle/>
          <a:p>
            <a:fld id="{2D5227B5-B47F-453B-9B7C-C34C43611AA2}" type="slidenum">
              <a:rPr lang="en-US" smtClean="0"/>
              <a:t>30</a:t>
            </a:fld>
            <a:endParaRPr lang="en-US"/>
          </a:p>
        </p:txBody>
      </p:sp>
    </p:spTree>
    <p:extLst>
      <p:ext uri="{BB962C8B-B14F-4D97-AF65-F5344CB8AC3E}">
        <p14:creationId xmlns:p14="http://schemas.microsoft.com/office/powerpoint/2010/main" val="2454711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are the new vocabulary words for this lesson.  You may need to adjust this list according to the needs of your students.</a:t>
            </a:r>
          </a:p>
          <a:p>
            <a:endParaRPr lang="en-US" dirty="0"/>
          </a:p>
        </p:txBody>
      </p:sp>
      <p:sp>
        <p:nvSpPr>
          <p:cNvPr id="4" name="Slide Number Placeholder 3"/>
          <p:cNvSpPr>
            <a:spLocks noGrp="1"/>
          </p:cNvSpPr>
          <p:nvPr>
            <p:ph type="sldNum" sz="quarter" idx="5"/>
          </p:nvPr>
        </p:nvSpPr>
        <p:spPr/>
        <p:txBody>
          <a:bodyPr/>
          <a:lstStyle/>
          <a:p>
            <a:fld id="{2D5227B5-B47F-453B-9B7C-C34C43611AA2}" type="slidenum">
              <a:rPr lang="en-US" smtClean="0"/>
              <a:t>3</a:t>
            </a:fld>
            <a:endParaRPr lang="en-US" dirty="0"/>
          </a:p>
        </p:txBody>
      </p:sp>
    </p:spTree>
    <p:extLst>
      <p:ext uri="{BB962C8B-B14F-4D97-AF65-F5344CB8AC3E}">
        <p14:creationId xmlns:p14="http://schemas.microsoft.com/office/powerpoint/2010/main" val="1476094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Look back on the previous lesson and review the key ideas.</a:t>
            </a:r>
          </a:p>
          <a:p>
            <a:endParaRPr lang="en-US" dirty="0"/>
          </a:p>
        </p:txBody>
      </p:sp>
      <p:sp>
        <p:nvSpPr>
          <p:cNvPr id="4" name="Slide Number Placeholder 3"/>
          <p:cNvSpPr>
            <a:spLocks noGrp="1"/>
          </p:cNvSpPr>
          <p:nvPr>
            <p:ph type="sldNum" sz="quarter" idx="5"/>
          </p:nvPr>
        </p:nvSpPr>
        <p:spPr/>
        <p:txBody>
          <a:bodyPr/>
          <a:lstStyle/>
          <a:p>
            <a:fld id="{2D5227B5-B47F-453B-9B7C-C34C43611AA2}" type="slidenum">
              <a:rPr lang="en-US" smtClean="0"/>
              <a:t>4</a:t>
            </a:fld>
            <a:endParaRPr lang="en-US" dirty="0"/>
          </a:p>
        </p:txBody>
      </p:sp>
    </p:spTree>
    <p:extLst>
      <p:ext uri="{BB962C8B-B14F-4D97-AF65-F5344CB8AC3E}">
        <p14:creationId xmlns:p14="http://schemas.microsoft.com/office/powerpoint/2010/main" val="70781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1/Procedure #1</a:t>
            </a:r>
          </a:p>
        </p:txBody>
      </p:sp>
      <p:sp>
        <p:nvSpPr>
          <p:cNvPr id="4" name="Slide Number Placeholder 3"/>
          <p:cNvSpPr>
            <a:spLocks noGrp="1"/>
          </p:cNvSpPr>
          <p:nvPr>
            <p:ph type="sldNum" sz="quarter" idx="5"/>
          </p:nvPr>
        </p:nvSpPr>
        <p:spPr/>
        <p:txBody>
          <a:bodyPr/>
          <a:lstStyle/>
          <a:p>
            <a:fld id="{2D5227B5-B47F-453B-9B7C-C34C43611AA2}" type="slidenum">
              <a:rPr lang="en-US" smtClean="0"/>
              <a:t>6</a:t>
            </a:fld>
            <a:endParaRPr lang="en-US" dirty="0"/>
          </a:p>
        </p:txBody>
      </p:sp>
    </p:spTree>
    <p:extLst>
      <p:ext uri="{BB962C8B-B14F-4D97-AF65-F5344CB8AC3E}">
        <p14:creationId xmlns:p14="http://schemas.microsoft.com/office/powerpoint/2010/main" val="2054415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Day 1/Procedure #1</a:t>
            </a:r>
          </a:p>
        </p:txBody>
      </p:sp>
      <p:sp>
        <p:nvSpPr>
          <p:cNvPr id="4" name="Slide Number Placeholder 3"/>
          <p:cNvSpPr>
            <a:spLocks noGrp="1"/>
          </p:cNvSpPr>
          <p:nvPr>
            <p:ph type="sldNum" sz="quarter" idx="5"/>
          </p:nvPr>
        </p:nvSpPr>
        <p:spPr/>
        <p:txBody>
          <a:bodyPr/>
          <a:lstStyle/>
          <a:p>
            <a:fld id="{2D5227B5-B47F-453B-9B7C-C34C43611AA2}" type="slidenum">
              <a:rPr lang="en-US" smtClean="0"/>
              <a:t>7</a:t>
            </a:fld>
            <a:endParaRPr lang="en-US"/>
          </a:p>
        </p:txBody>
      </p:sp>
    </p:spTree>
    <p:extLst>
      <p:ext uri="{BB962C8B-B14F-4D97-AF65-F5344CB8AC3E}">
        <p14:creationId xmlns:p14="http://schemas.microsoft.com/office/powerpoint/2010/main" val="1958300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Day 1/Procedure #1: </a:t>
            </a:r>
          </a:p>
        </p:txBody>
      </p:sp>
      <p:sp>
        <p:nvSpPr>
          <p:cNvPr id="4" name="Slide Number Placeholder 3"/>
          <p:cNvSpPr>
            <a:spLocks noGrp="1"/>
          </p:cNvSpPr>
          <p:nvPr>
            <p:ph type="sldNum" sz="quarter" idx="5"/>
          </p:nvPr>
        </p:nvSpPr>
        <p:spPr/>
        <p:txBody>
          <a:bodyPr/>
          <a:lstStyle/>
          <a:p>
            <a:fld id="{2D5227B5-B47F-453B-9B7C-C34C43611AA2}" type="slidenum">
              <a:rPr lang="en-US" smtClean="0"/>
              <a:t>8</a:t>
            </a:fld>
            <a:endParaRPr lang="en-US"/>
          </a:p>
        </p:txBody>
      </p:sp>
    </p:spTree>
    <p:extLst>
      <p:ext uri="{BB962C8B-B14F-4D97-AF65-F5344CB8AC3E}">
        <p14:creationId xmlns:p14="http://schemas.microsoft.com/office/powerpoint/2010/main" val="1029134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Day 1/Procedure #2: Main points can be collected in this slide.</a:t>
            </a:r>
          </a:p>
        </p:txBody>
      </p:sp>
      <p:sp>
        <p:nvSpPr>
          <p:cNvPr id="4" name="Slide Number Placeholder 3"/>
          <p:cNvSpPr>
            <a:spLocks noGrp="1"/>
          </p:cNvSpPr>
          <p:nvPr>
            <p:ph type="sldNum" sz="quarter" idx="5"/>
          </p:nvPr>
        </p:nvSpPr>
        <p:spPr/>
        <p:txBody>
          <a:bodyPr/>
          <a:lstStyle/>
          <a:p>
            <a:fld id="{2D5227B5-B47F-453B-9B7C-C34C43611AA2}" type="slidenum">
              <a:rPr lang="en-US" smtClean="0"/>
              <a:t>9</a:t>
            </a:fld>
            <a:endParaRPr lang="en-US"/>
          </a:p>
        </p:txBody>
      </p:sp>
    </p:spTree>
    <p:extLst>
      <p:ext uri="{BB962C8B-B14F-4D97-AF65-F5344CB8AC3E}">
        <p14:creationId xmlns:p14="http://schemas.microsoft.com/office/powerpoint/2010/main" val="576496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Day 1/Procedure #3: If you are virtual, this will represent the classroom with the tape splitting the room.  </a:t>
            </a:r>
          </a:p>
        </p:txBody>
      </p:sp>
      <p:sp>
        <p:nvSpPr>
          <p:cNvPr id="4" name="Slide Number Placeholder 3"/>
          <p:cNvSpPr>
            <a:spLocks noGrp="1"/>
          </p:cNvSpPr>
          <p:nvPr>
            <p:ph type="sldNum" sz="quarter" idx="5"/>
          </p:nvPr>
        </p:nvSpPr>
        <p:spPr/>
        <p:txBody>
          <a:bodyPr/>
          <a:lstStyle/>
          <a:p>
            <a:fld id="{2D5227B5-B47F-453B-9B7C-C34C43611AA2}" type="slidenum">
              <a:rPr lang="en-US" smtClean="0"/>
              <a:t>10</a:t>
            </a:fld>
            <a:endParaRPr lang="en-US"/>
          </a:p>
        </p:txBody>
      </p:sp>
    </p:spTree>
    <p:extLst>
      <p:ext uri="{BB962C8B-B14F-4D97-AF65-F5344CB8AC3E}">
        <p14:creationId xmlns:p14="http://schemas.microsoft.com/office/powerpoint/2010/main" val="572143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D5EBC-D9DA-444D-9BB5-9F0CAA8BDE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FE452C-1B0D-43CE-9533-E6B325A188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DCC5F9B-02E6-4B68-8880-6B58D0DF18FC}"/>
              </a:ext>
            </a:extLst>
          </p:cNvPr>
          <p:cNvSpPr>
            <a:spLocks noGrp="1"/>
          </p:cNvSpPr>
          <p:nvPr>
            <p:ph type="dt" sz="half" idx="10"/>
          </p:nvPr>
        </p:nvSpPr>
        <p:spPr/>
        <p:txBody>
          <a:bodyPr/>
          <a:lstStyle/>
          <a:p>
            <a:fld id="{2EB37116-13DF-4548-98E2-A25E16FC6DCD}" type="datetimeFigureOut">
              <a:rPr lang="en-US" smtClean="0"/>
              <a:t>7/22/2021</a:t>
            </a:fld>
            <a:endParaRPr lang="en-US"/>
          </a:p>
        </p:txBody>
      </p:sp>
      <p:sp>
        <p:nvSpPr>
          <p:cNvPr id="5" name="Footer Placeholder 4">
            <a:extLst>
              <a:ext uri="{FF2B5EF4-FFF2-40B4-BE49-F238E27FC236}">
                <a16:creationId xmlns:a16="http://schemas.microsoft.com/office/drawing/2014/main" id="{A1563AD0-33D3-4FCC-A0F4-5581AB87A7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9C9353-D403-4667-B046-6CBE892972A2}"/>
              </a:ext>
            </a:extLst>
          </p:cNvPr>
          <p:cNvSpPr>
            <a:spLocks noGrp="1"/>
          </p:cNvSpPr>
          <p:nvPr>
            <p:ph type="sldNum" sz="quarter" idx="12"/>
          </p:nvPr>
        </p:nvSpPr>
        <p:spPr/>
        <p:txBody>
          <a:bodyPr/>
          <a:lstStyle/>
          <a:p>
            <a:fld id="{C618F391-85ED-49D7-9E57-0B9EA65BBAFF}" type="slidenum">
              <a:rPr lang="en-US" smtClean="0"/>
              <a:t>‹#›</a:t>
            </a:fld>
            <a:endParaRPr lang="en-US"/>
          </a:p>
        </p:txBody>
      </p:sp>
    </p:spTree>
    <p:extLst>
      <p:ext uri="{BB962C8B-B14F-4D97-AF65-F5344CB8AC3E}">
        <p14:creationId xmlns:p14="http://schemas.microsoft.com/office/powerpoint/2010/main" val="195605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5DE1D-7646-4B03-A15D-0AE7D5DE223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52B04A4-412A-4A7F-9E66-04D73746652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727FBF-7F9B-4F57-A830-5D3B92EEB976}"/>
              </a:ext>
            </a:extLst>
          </p:cNvPr>
          <p:cNvSpPr>
            <a:spLocks noGrp="1"/>
          </p:cNvSpPr>
          <p:nvPr>
            <p:ph type="dt" sz="half" idx="10"/>
          </p:nvPr>
        </p:nvSpPr>
        <p:spPr/>
        <p:txBody>
          <a:bodyPr/>
          <a:lstStyle/>
          <a:p>
            <a:fld id="{2EB37116-13DF-4548-98E2-A25E16FC6DCD}" type="datetimeFigureOut">
              <a:rPr lang="en-US" smtClean="0"/>
              <a:t>7/22/2021</a:t>
            </a:fld>
            <a:endParaRPr lang="en-US"/>
          </a:p>
        </p:txBody>
      </p:sp>
      <p:sp>
        <p:nvSpPr>
          <p:cNvPr id="5" name="Footer Placeholder 4">
            <a:extLst>
              <a:ext uri="{FF2B5EF4-FFF2-40B4-BE49-F238E27FC236}">
                <a16:creationId xmlns:a16="http://schemas.microsoft.com/office/drawing/2014/main" id="{E9AE06F9-9E05-4C39-9328-7A55524DBB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706EE0-B855-4FC9-9FB5-886E0A7317EF}"/>
              </a:ext>
            </a:extLst>
          </p:cNvPr>
          <p:cNvSpPr>
            <a:spLocks noGrp="1"/>
          </p:cNvSpPr>
          <p:nvPr>
            <p:ph type="sldNum" sz="quarter" idx="12"/>
          </p:nvPr>
        </p:nvSpPr>
        <p:spPr/>
        <p:txBody>
          <a:bodyPr/>
          <a:lstStyle/>
          <a:p>
            <a:fld id="{C618F391-85ED-49D7-9E57-0B9EA65BBAFF}" type="slidenum">
              <a:rPr lang="en-US" smtClean="0"/>
              <a:t>‹#›</a:t>
            </a:fld>
            <a:endParaRPr lang="en-US"/>
          </a:p>
        </p:txBody>
      </p:sp>
    </p:spTree>
    <p:extLst>
      <p:ext uri="{BB962C8B-B14F-4D97-AF65-F5344CB8AC3E}">
        <p14:creationId xmlns:p14="http://schemas.microsoft.com/office/powerpoint/2010/main" val="4020266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8846C6-687B-4636-934D-C6BFC56BC89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8BAD0A-2D0E-4946-8B62-A8C5118FCF2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4CBE08-6CC2-487A-A459-C1F1AAC9690A}"/>
              </a:ext>
            </a:extLst>
          </p:cNvPr>
          <p:cNvSpPr>
            <a:spLocks noGrp="1"/>
          </p:cNvSpPr>
          <p:nvPr>
            <p:ph type="dt" sz="half" idx="10"/>
          </p:nvPr>
        </p:nvSpPr>
        <p:spPr/>
        <p:txBody>
          <a:bodyPr/>
          <a:lstStyle/>
          <a:p>
            <a:fld id="{2EB37116-13DF-4548-98E2-A25E16FC6DCD}" type="datetimeFigureOut">
              <a:rPr lang="en-US" smtClean="0"/>
              <a:t>7/22/2021</a:t>
            </a:fld>
            <a:endParaRPr lang="en-US"/>
          </a:p>
        </p:txBody>
      </p:sp>
      <p:sp>
        <p:nvSpPr>
          <p:cNvPr id="5" name="Footer Placeholder 4">
            <a:extLst>
              <a:ext uri="{FF2B5EF4-FFF2-40B4-BE49-F238E27FC236}">
                <a16:creationId xmlns:a16="http://schemas.microsoft.com/office/drawing/2014/main" id="{41301667-0294-49DA-8619-D2A4F3DC2B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DC6DAD-7F5B-4637-B7F7-3E36EDAA80CC}"/>
              </a:ext>
            </a:extLst>
          </p:cNvPr>
          <p:cNvSpPr>
            <a:spLocks noGrp="1"/>
          </p:cNvSpPr>
          <p:nvPr>
            <p:ph type="sldNum" sz="quarter" idx="12"/>
          </p:nvPr>
        </p:nvSpPr>
        <p:spPr/>
        <p:txBody>
          <a:bodyPr/>
          <a:lstStyle/>
          <a:p>
            <a:fld id="{C618F391-85ED-49D7-9E57-0B9EA65BBAFF}" type="slidenum">
              <a:rPr lang="en-US" smtClean="0"/>
              <a:t>‹#›</a:t>
            </a:fld>
            <a:endParaRPr lang="en-US"/>
          </a:p>
        </p:txBody>
      </p:sp>
    </p:spTree>
    <p:extLst>
      <p:ext uri="{BB962C8B-B14F-4D97-AF65-F5344CB8AC3E}">
        <p14:creationId xmlns:p14="http://schemas.microsoft.com/office/powerpoint/2010/main" val="1043417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338C7-477D-4D13-8BF3-79323B0E11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453107-CE05-491E-A8CB-064C36EEFE5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5BE93B-1FC9-4CBF-8A6F-B67E2C8854CC}"/>
              </a:ext>
            </a:extLst>
          </p:cNvPr>
          <p:cNvSpPr>
            <a:spLocks noGrp="1"/>
          </p:cNvSpPr>
          <p:nvPr>
            <p:ph type="dt" sz="half" idx="10"/>
          </p:nvPr>
        </p:nvSpPr>
        <p:spPr/>
        <p:txBody>
          <a:bodyPr/>
          <a:lstStyle/>
          <a:p>
            <a:fld id="{2EB37116-13DF-4548-98E2-A25E16FC6DCD}" type="datetimeFigureOut">
              <a:rPr lang="en-US" smtClean="0"/>
              <a:t>7/22/2021</a:t>
            </a:fld>
            <a:endParaRPr lang="en-US"/>
          </a:p>
        </p:txBody>
      </p:sp>
      <p:sp>
        <p:nvSpPr>
          <p:cNvPr id="5" name="Footer Placeholder 4">
            <a:extLst>
              <a:ext uri="{FF2B5EF4-FFF2-40B4-BE49-F238E27FC236}">
                <a16:creationId xmlns:a16="http://schemas.microsoft.com/office/drawing/2014/main" id="{617A76B4-252B-4AB7-ABDF-1CCE72DC7F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1DDC96-AE45-455F-B11D-E49C858442D6}"/>
              </a:ext>
            </a:extLst>
          </p:cNvPr>
          <p:cNvSpPr>
            <a:spLocks noGrp="1"/>
          </p:cNvSpPr>
          <p:nvPr>
            <p:ph type="sldNum" sz="quarter" idx="12"/>
          </p:nvPr>
        </p:nvSpPr>
        <p:spPr/>
        <p:txBody>
          <a:bodyPr/>
          <a:lstStyle/>
          <a:p>
            <a:fld id="{C618F391-85ED-49D7-9E57-0B9EA65BBAFF}" type="slidenum">
              <a:rPr lang="en-US" smtClean="0"/>
              <a:t>‹#›</a:t>
            </a:fld>
            <a:endParaRPr lang="en-US"/>
          </a:p>
        </p:txBody>
      </p:sp>
    </p:spTree>
    <p:extLst>
      <p:ext uri="{BB962C8B-B14F-4D97-AF65-F5344CB8AC3E}">
        <p14:creationId xmlns:p14="http://schemas.microsoft.com/office/powerpoint/2010/main" val="405069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D43B0-DA1F-4A64-B4A9-E2A983927AA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1A0768-DC5D-4A53-B399-A7EFB40CFE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6BF6C9-1670-4ABC-A33E-D0655D95B106}"/>
              </a:ext>
            </a:extLst>
          </p:cNvPr>
          <p:cNvSpPr>
            <a:spLocks noGrp="1"/>
          </p:cNvSpPr>
          <p:nvPr>
            <p:ph type="dt" sz="half" idx="10"/>
          </p:nvPr>
        </p:nvSpPr>
        <p:spPr/>
        <p:txBody>
          <a:bodyPr/>
          <a:lstStyle/>
          <a:p>
            <a:fld id="{2EB37116-13DF-4548-98E2-A25E16FC6DCD}" type="datetimeFigureOut">
              <a:rPr lang="en-US" smtClean="0"/>
              <a:t>7/22/2021</a:t>
            </a:fld>
            <a:endParaRPr lang="en-US"/>
          </a:p>
        </p:txBody>
      </p:sp>
      <p:sp>
        <p:nvSpPr>
          <p:cNvPr id="5" name="Footer Placeholder 4">
            <a:extLst>
              <a:ext uri="{FF2B5EF4-FFF2-40B4-BE49-F238E27FC236}">
                <a16:creationId xmlns:a16="http://schemas.microsoft.com/office/drawing/2014/main" id="{1EF5E7A4-779D-48F1-A898-6BC9AE35D1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5EDD3D-E1F9-407F-8CD6-FABD0DE8BE5C}"/>
              </a:ext>
            </a:extLst>
          </p:cNvPr>
          <p:cNvSpPr>
            <a:spLocks noGrp="1"/>
          </p:cNvSpPr>
          <p:nvPr>
            <p:ph type="sldNum" sz="quarter" idx="12"/>
          </p:nvPr>
        </p:nvSpPr>
        <p:spPr/>
        <p:txBody>
          <a:bodyPr/>
          <a:lstStyle/>
          <a:p>
            <a:fld id="{C618F391-85ED-49D7-9E57-0B9EA65BBAFF}" type="slidenum">
              <a:rPr lang="en-US" smtClean="0"/>
              <a:t>‹#›</a:t>
            </a:fld>
            <a:endParaRPr lang="en-US"/>
          </a:p>
        </p:txBody>
      </p:sp>
    </p:spTree>
    <p:extLst>
      <p:ext uri="{BB962C8B-B14F-4D97-AF65-F5344CB8AC3E}">
        <p14:creationId xmlns:p14="http://schemas.microsoft.com/office/powerpoint/2010/main" val="2964246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131AD-E5A0-479B-B401-7A352AD7A2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7B9187-22A2-46E0-8FB9-8B33604E209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5CFC8BF-79F7-4086-9AAF-16FC732153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9294F8-3836-49F8-B0CE-2C6E3EF555D7}"/>
              </a:ext>
            </a:extLst>
          </p:cNvPr>
          <p:cNvSpPr>
            <a:spLocks noGrp="1"/>
          </p:cNvSpPr>
          <p:nvPr>
            <p:ph type="dt" sz="half" idx="10"/>
          </p:nvPr>
        </p:nvSpPr>
        <p:spPr/>
        <p:txBody>
          <a:bodyPr/>
          <a:lstStyle/>
          <a:p>
            <a:fld id="{2EB37116-13DF-4548-98E2-A25E16FC6DCD}" type="datetimeFigureOut">
              <a:rPr lang="en-US" smtClean="0"/>
              <a:t>7/22/2021</a:t>
            </a:fld>
            <a:endParaRPr lang="en-US"/>
          </a:p>
        </p:txBody>
      </p:sp>
      <p:sp>
        <p:nvSpPr>
          <p:cNvPr id="6" name="Footer Placeholder 5">
            <a:extLst>
              <a:ext uri="{FF2B5EF4-FFF2-40B4-BE49-F238E27FC236}">
                <a16:creationId xmlns:a16="http://schemas.microsoft.com/office/drawing/2014/main" id="{723F24F3-A115-4783-8BDC-24B53EB8B0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62F61D-55C2-4147-9DEF-EB175A17C94F}"/>
              </a:ext>
            </a:extLst>
          </p:cNvPr>
          <p:cNvSpPr>
            <a:spLocks noGrp="1"/>
          </p:cNvSpPr>
          <p:nvPr>
            <p:ph type="sldNum" sz="quarter" idx="12"/>
          </p:nvPr>
        </p:nvSpPr>
        <p:spPr/>
        <p:txBody>
          <a:bodyPr/>
          <a:lstStyle/>
          <a:p>
            <a:fld id="{C618F391-85ED-49D7-9E57-0B9EA65BBAFF}" type="slidenum">
              <a:rPr lang="en-US" smtClean="0"/>
              <a:t>‹#›</a:t>
            </a:fld>
            <a:endParaRPr lang="en-US"/>
          </a:p>
        </p:txBody>
      </p:sp>
    </p:spTree>
    <p:extLst>
      <p:ext uri="{BB962C8B-B14F-4D97-AF65-F5344CB8AC3E}">
        <p14:creationId xmlns:p14="http://schemas.microsoft.com/office/powerpoint/2010/main" val="106637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E46CF-7F18-45D0-98F3-4806AF91C5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EA8DAAD-5F9B-4459-8301-1209AE552D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689B734-A69A-40D3-9BDA-CB9D3EBA5F8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DA8498-F20C-4EB4-B8A3-C7BE103D23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B0833EF-530F-474B-A1CB-6AE598CD9BC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FDAE0CD-297B-4119-A361-0BF9E204A654}"/>
              </a:ext>
            </a:extLst>
          </p:cNvPr>
          <p:cNvSpPr>
            <a:spLocks noGrp="1"/>
          </p:cNvSpPr>
          <p:nvPr>
            <p:ph type="dt" sz="half" idx="10"/>
          </p:nvPr>
        </p:nvSpPr>
        <p:spPr/>
        <p:txBody>
          <a:bodyPr/>
          <a:lstStyle/>
          <a:p>
            <a:fld id="{2EB37116-13DF-4548-98E2-A25E16FC6DCD}" type="datetimeFigureOut">
              <a:rPr lang="en-US" smtClean="0"/>
              <a:t>7/22/2021</a:t>
            </a:fld>
            <a:endParaRPr lang="en-US"/>
          </a:p>
        </p:txBody>
      </p:sp>
      <p:sp>
        <p:nvSpPr>
          <p:cNvPr id="8" name="Footer Placeholder 7">
            <a:extLst>
              <a:ext uri="{FF2B5EF4-FFF2-40B4-BE49-F238E27FC236}">
                <a16:creationId xmlns:a16="http://schemas.microsoft.com/office/drawing/2014/main" id="{3E74E829-00AE-47BC-9515-CC18C79C069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4B50B55-77DB-4244-90DE-396F1EA3E765}"/>
              </a:ext>
            </a:extLst>
          </p:cNvPr>
          <p:cNvSpPr>
            <a:spLocks noGrp="1"/>
          </p:cNvSpPr>
          <p:nvPr>
            <p:ph type="sldNum" sz="quarter" idx="12"/>
          </p:nvPr>
        </p:nvSpPr>
        <p:spPr/>
        <p:txBody>
          <a:bodyPr/>
          <a:lstStyle/>
          <a:p>
            <a:fld id="{C618F391-85ED-49D7-9E57-0B9EA65BBAFF}" type="slidenum">
              <a:rPr lang="en-US" smtClean="0"/>
              <a:t>‹#›</a:t>
            </a:fld>
            <a:endParaRPr lang="en-US"/>
          </a:p>
        </p:txBody>
      </p:sp>
    </p:spTree>
    <p:extLst>
      <p:ext uri="{BB962C8B-B14F-4D97-AF65-F5344CB8AC3E}">
        <p14:creationId xmlns:p14="http://schemas.microsoft.com/office/powerpoint/2010/main" val="2349584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95388-E7F4-4CC5-A515-70EAB2409AF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C123C7E-BDB5-41FD-916F-11ADD1C055CA}"/>
              </a:ext>
            </a:extLst>
          </p:cNvPr>
          <p:cNvSpPr>
            <a:spLocks noGrp="1"/>
          </p:cNvSpPr>
          <p:nvPr>
            <p:ph type="dt" sz="half" idx="10"/>
          </p:nvPr>
        </p:nvSpPr>
        <p:spPr/>
        <p:txBody>
          <a:bodyPr/>
          <a:lstStyle/>
          <a:p>
            <a:fld id="{2EB37116-13DF-4548-98E2-A25E16FC6DCD}" type="datetimeFigureOut">
              <a:rPr lang="en-US" smtClean="0"/>
              <a:t>7/22/2021</a:t>
            </a:fld>
            <a:endParaRPr lang="en-US"/>
          </a:p>
        </p:txBody>
      </p:sp>
      <p:sp>
        <p:nvSpPr>
          <p:cNvPr id="4" name="Footer Placeholder 3">
            <a:extLst>
              <a:ext uri="{FF2B5EF4-FFF2-40B4-BE49-F238E27FC236}">
                <a16:creationId xmlns:a16="http://schemas.microsoft.com/office/drawing/2014/main" id="{DC8DC23D-3385-41C2-824F-3D6F36F800D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DA5AB9-7439-4CE7-97D7-D426BAD1EB6B}"/>
              </a:ext>
            </a:extLst>
          </p:cNvPr>
          <p:cNvSpPr>
            <a:spLocks noGrp="1"/>
          </p:cNvSpPr>
          <p:nvPr>
            <p:ph type="sldNum" sz="quarter" idx="12"/>
          </p:nvPr>
        </p:nvSpPr>
        <p:spPr/>
        <p:txBody>
          <a:bodyPr/>
          <a:lstStyle/>
          <a:p>
            <a:fld id="{C618F391-85ED-49D7-9E57-0B9EA65BBAFF}" type="slidenum">
              <a:rPr lang="en-US" smtClean="0"/>
              <a:t>‹#›</a:t>
            </a:fld>
            <a:endParaRPr lang="en-US"/>
          </a:p>
        </p:txBody>
      </p:sp>
    </p:spTree>
    <p:extLst>
      <p:ext uri="{BB962C8B-B14F-4D97-AF65-F5344CB8AC3E}">
        <p14:creationId xmlns:p14="http://schemas.microsoft.com/office/powerpoint/2010/main" val="3139653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59A7AD-F0CD-40FC-B278-20E008EC7214}"/>
              </a:ext>
            </a:extLst>
          </p:cNvPr>
          <p:cNvSpPr>
            <a:spLocks noGrp="1"/>
          </p:cNvSpPr>
          <p:nvPr>
            <p:ph type="dt" sz="half" idx="10"/>
          </p:nvPr>
        </p:nvSpPr>
        <p:spPr/>
        <p:txBody>
          <a:bodyPr/>
          <a:lstStyle/>
          <a:p>
            <a:fld id="{2EB37116-13DF-4548-98E2-A25E16FC6DCD}" type="datetimeFigureOut">
              <a:rPr lang="en-US" smtClean="0"/>
              <a:t>7/22/2021</a:t>
            </a:fld>
            <a:endParaRPr lang="en-US"/>
          </a:p>
        </p:txBody>
      </p:sp>
      <p:sp>
        <p:nvSpPr>
          <p:cNvPr id="3" name="Footer Placeholder 2">
            <a:extLst>
              <a:ext uri="{FF2B5EF4-FFF2-40B4-BE49-F238E27FC236}">
                <a16:creationId xmlns:a16="http://schemas.microsoft.com/office/drawing/2014/main" id="{F3D6BBD3-50E4-4591-8FD7-C23CB72F3D2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07B724-32DA-4FC9-A2B4-18A656227383}"/>
              </a:ext>
            </a:extLst>
          </p:cNvPr>
          <p:cNvSpPr>
            <a:spLocks noGrp="1"/>
          </p:cNvSpPr>
          <p:nvPr>
            <p:ph type="sldNum" sz="quarter" idx="12"/>
          </p:nvPr>
        </p:nvSpPr>
        <p:spPr/>
        <p:txBody>
          <a:bodyPr/>
          <a:lstStyle/>
          <a:p>
            <a:fld id="{C618F391-85ED-49D7-9E57-0B9EA65BBAFF}" type="slidenum">
              <a:rPr lang="en-US" smtClean="0"/>
              <a:t>‹#›</a:t>
            </a:fld>
            <a:endParaRPr lang="en-US"/>
          </a:p>
        </p:txBody>
      </p:sp>
    </p:spTree>
    <p:extLst>
      <p:ext uri="{BB962C8B-B14F-4D97-AF65-F5344CB8AC3E}">
        <p14:creationId xmlns:p14="http://schemas.microsoft.com/office/powerpoint/2010/main" val="1049697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1C9D8-21CE-4202-97F1-E221C5720B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2721A4-BA27-4DC6-87AD-4987DEE26F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0186C10-D81D-4BAA-82D4-E2913B9884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72B24C-DCE0-40C0-858A-D482F717F6B0}"/>
              </a:ext>
            </a:extLst>
          </p:cNvPr>
          <p:cNvSpPr>
            <a:spLocks noGrp="1"/>
          </p:cNvSpPr>
          <p:nvPr>
            <p:ph type="dt" sz="half" idx="10"/>
          </p:nvPr>
        </p:nvSpPr>
        <p:spPr/>
        <p:txBody>
          <a:bodyPr/>
          <a:lstStyle/>
          <a:p>
            <a:fld id="{2EB37116-13DF-4548-98E2-A25E16FC6DCD}" type="datetimeFigureOut">
              <a:rPr lang="en-US" smtClean="0"/>
              <a:t>7/22/2021</a:t>
            </a:fld>
            <a:endParaRPr lang="en-US"/>
          </a:p>
        </p:txBody>
      </p:sp>
      <p:sp>
        <p:nvSpPr>
          <p:cNvPr id="6" name="Footer Placeholder 5">
            <a:extLst>
              <a:ext uri="{FF2B5EF4-FFF2-40B4-BE49-F238E27FC236}">
                <a16:creationId xmlns:a16="http://schemas.microsoft.com/office/drawing/2014/main" id="{33CBF1AA-47C9-4334-8433-7AA6456FCF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3DBA89-EE1F-47D8-B9B2-CE0B5B729025}"/>
              </a:ext>
            </a:extLst>
          </p:cNvPr>
          <p:cNvSpPr>
            <a:spLocks noGrp="1"/>
          </p:cNvSpPr>
          <p:nvPr>
            <p:ph type="sldNum" sz="quarter" idx="12"/>
          </p:nvPr>
        </p:nvSpPr>
        <p:spPr/>
        <p:txBody>
          <a:bodyPr/>
          <a:lstStyle/>
          <a:p>
            <a:fld id="{C618F391-85ED-49D7-9E57-0B9EA65BBAFF}" type="slidenum">
              <a:rPr lang="en-US" smtClean="0"/>
              <a:t>‹#›</a:t>
            </a:fld>
            <a:endParaRPr lang="en-US"/>
          </a:p>
        </p:txBody>
      </p:sp>
    </p:spTree>
    <p:extLst>
      <p:ext uri="{BB962C8B-B14F-4D97-AF65-F5344CB8AC3E}">
        <p14:creationId xmlns:p14="http://schemas.microsoft.com/office/powerpoint/2010/main" val="3246643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2C9A2-631B-4787-9239-772F3FDBEF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E8C63DC-FE60-4B0B-89F5-8D178572C2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F2156BC-A42B-4885-99A5-3025923138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078085-1F31-4146-8E2D-B5F719A07939}"/>
              </a:ext>
            </a:extLst>
          </p:cNvPr>
          <p:cNvSpPr>
            <a:spLocks noGrp="1"/>
          </p:cNvSpPr>
          <p:nvPr>
            <p:ph type="dt" sz="half" idx="10"/>
          </p:nvPr>
        </p:nvSpPr>
        <p:spPr/>
        <p:txBody>
          <a:bodyPr/>
          <a:lstStyle/>
          <a:p>
            <a:fld id="{2EB37116-13DF-4548-98E2-A25E16FC6DCD}" type="datetimeFigureOut">
              <a:rPr lang="en-US" smtClean="0"/>
              <a:t>7/22/2021</a:t>
            </a:fld>
            <a:endParaRPr lang="en-US"/>
          </a:p>
        </p:txBody>
      </p:sp>
      <p:sp>
        <p:nvSpPr>
          <p:cNvPr id="6" name="Footer Placeholder 5">
            <a:extLst>
              <a:ext uri="{FF2B5EF4-FFF2-40B4-BE49-F238E27FC236}">
                <a16:creationId xmlns:a16="http://schemas.microsoft.com/office/drawing/2014/main" id="{8BAA36FC-F053-4C03-B8CF-1167B6EC25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AD35B8-0A23-40AB-A82F-82551F7690B4}"/>
              </a:ext>
            </a:extLst>
          </p:cNvPr>
          <p:cNvSpPr>
            <a:spLocks noGrp="1"/>
          </p:cNvSpPr>
          <p:nvPr>
            <p:ph type="sldNum" sz="quarter" idx="12"/>
          </p:nvPr>
        </p:nvSpPr>
        <p:spPr/>
        <p:txBody>
          <a:bodyPr/>
          <a:lstStyle/>
          <a:p>
            <a:fld id="{C618F391-85ED-49D7-9E57-0B9EA65BBAFF}" type="slidenum">
              <a:rPr lang="en-US" smtClean="0"/>
              <a:t>‹#›</a:t>
            </a:fld>
            <a:endParaRPr lang="en-US"/>
          </a:p>
        </p:txBody>
      </p:sp>
    </p:spTree>
    <p:extLst>
      <p:ext uri="{BB962C8B-B14F-4D97-AF65-F5344CB8AC3E}">
        <p14:creationId xmlns:p14="http://schemas.microsoft.com/office/powerpoint/2010/main" val="4230000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FA11D5-FB5E-42C1-A1EB-817E95FD1C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8104FB0-6310-4907-A823-EC4AC21C4C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A52A71-97A6-47E8-96C3-D256AE4C71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B37116-13DF-4548-98E2-A25E16FC6DCD}" type="datetimeFigureOut">
              <a:rPr lang="en-US" smtClean="0"/>
              <a:t>7/22/2021</a:t>
            </a:fld>
            <a:endParaRPr lang="en-US"/>
          </a:p>
        </p:txBody>
      </p:sp>
      <p:sp>
        <p:nvSpPr>
          <p:cNvPr id="5" name="Footer Placeholder 4">
            <a:extLst>
              <a:ext uri="{FF2B5EF4-FFF2-40B4-BE49-F238E27FC236}">
                <a16:creationId xmlns:a16="http://schemas.microsoft.com/office/drawing/2014/main" id="{A639DA45-4889-4C43-B72B-8C09873D86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75E2C3F-1A85-401F-A855-5C1A723BDA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18F391-85ED-49D7-9E57-0B9EA65BBAFF}" type="slidenum">
              <a:rPr lang="en-US" smtClean="0"/>
              <a:t>‹#›</a:t>
            </a:fld>
            <a:endParaRPr lang="en-US"/>
          </a:p>
        </p:txBody>
      </p:sp>
    </p:spTree>
    <p:extLst>
      <p:ext uri="{BB962C8B-B14F-4D97-AF65-F5344CB8AC3E}">
        <p14:creationId xmlns:p14="http://schemas.microsoft.com/office/powerpoint/2010/main" val="26466647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tiff"/><Relationship Id="rId4" Type="http://schemas.openxmlformats.org/officeDocument/2006/relationships/hyperlink" Target="https://wyaitc.org/lesson/lesson-three-school-supplie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hyperlink" Target="http://www.publicdomainfiles.com/show_file.php?id=13925445615337"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https://wyaitc.org/wp-content/uploads/2019/12/5ORTL2-Worksheets-and-Resources.pd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hyperlink" Target="https://www.publicdomainpictures.net/view-image.php?image=128068&amp;picture=&amp;jazyk=NL" TargetMode="Externa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hyperlink" Target="https://www.flickr.com/photos/clarkharris/50264965728/" TargetMode="External"/><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hyperlink" Target="https://creativecommons.org/licenses/by-nc-sa/3.0/" TargetMode="External"/><Relationship Id="rId4" Type="http://schemas.openxmlformats.org/officeDocument/2006/relationships/hyperlink" Target="https://www.flickr.com/photos/obsidianflow/29051741757"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hyperlink" Target="https://travelwyoming.com/wp-content/uploads/uploads/Wyoming%20map%20side_v2.pdf" TargetMode="Externa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hyperlink" Target="https://wyaitc.org/wp-content/uploads/2019/12/5ORTL3-Worksheets-and-Resources.pdf" TargetMode="Externa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9.jpeg"/><Relationship Id="rId7" Type="http://schemas.openxmlformats.org/officeDocument/2006/relationships/diagramColors" Target="../diagrams/colors1.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wysphst.maps.arcgis.com/apps/webappviewer/index.html?id=bc28bacc97904286943d272cff9a5bce" TargetMode="External"/><Relationship Id="rId5" Type="http://schemas.openxmlformats.org/officeDocument/2006/relationships/hyperlink" Target="https://wyoparks.wyo.gov/index.php/places-to-go/view-full-list-of-wyoming-state-parks" TargetMode="External"/><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hyperlink" Target="https://publicdomainpictures.net/view-image.php?image=41795&amp;picture=basic-grey-yellow-frame"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flickr.com/photos/mypubliclands/19291535733" TargetMode="Externa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s://wyaitc.org/wp-content/uploads/2019/12/5ORTL3-Worksheets-and-Resources.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hyperlink" Target="https://publicdomainpictures.net/view-image.php?image=41795&amp;picture=basic-grey-yellow-frame"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AA8C323-82FB-4A23-8B38-77A38ABEDA6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p:blipFill>
        <p:spPr bwMode="auto">
          <a:xfrm>
            <a:off x="-126590" y="135048"/>
            <a:ext cx="7835685" cy="6469734"/>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ffectLst>
            <a:softEdge rad="317500"/>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1688B93-C7BD-4E6E-9256-C09F7D96D809}"/>
              </a:ext>
            </a:extLst>
          </p:cNvPr>
          <p:cNvSpPr txBox="1"/>
          <p:nvPr/>
        </p:nvSpPr>
        <p:spPr>
          <a:xfrm>
            <a:off x="6096000" y="3162653"/>
            <a:ext cx="5869105" cy="3231654"/>
          </a:xfrm>
          <a:prstGeom prst="rect">
            <a:avLst/>
          </a:prstGeom>
          <a:noFill/>
        </p:spPr>
        <p:txBody>
          <a:bodyPr wrap="square" rtlCol="0">
            <a:spAutoFit/>
          </a:bodyPr>
          <a:lstStyle/>
          <a:p>
            <a:pPr algn="ctr"/>
            <a:r>
              <a:rPr lang="en-US" sz="4800" dirty="0">
                <a:latin typeface="Arial" panose="020B0604020202020204" pitchFamily="34" charset="0"/>
                <a:cs typeface="Arial" panose="020B0604020202020204" pitchFamily="34" charset="0"/>
              </a:rPr>
              <a:t>Outdoor Recreation &amp; Tourism</a:t>
            </a:r>
          </a:p>
          <a:p>
            <a:pPr algn="ctr"/>
            <a:r>
              <a:rPr lang="en-US" sz="4400" dirty="0">
                <a:latin typeface="Arial" panose="020B0604020202020204" pitchFamily="34" charset="0"/>
                <a:cs typeface="Arial" panose="020B0604020202020204" pitchFamily="34" charset="0"/>
              </a:rPr>
              <a:t>5</a:t>
            </a:r>
            <a:r>
              <a:rPr lang="en-US" sz="4400" baseline="30000" dirty="0">
                <a:latin typeface="Arial" panose="020B0604020202020204" pitchFamily="34" charset="0"/>
                <a:cs typeface="Arial" panose="020B0604020202020204" pitchFamily="34" charset="0"/>
              </a:rPr>
              <a:t>th</a:t>
            </a:r>
            <a:r>
              <a:rPr lang="en-US" sz="4400" dirty="0">
                <a:latin typeface="Arial" panose="020B0604020202020204" pitchFamily="34" charset="0"/>
                <a:cs typeface="Arial" panose="020B0604020202020204" pitchFamily="34" charset="0"/>
              </a:rPr>
              <a:t> Grade</a:t>
            </a:r>
          </a:p>
          <a:p>
            <a:pPr algn="ctr"/>
            <a:r>
              <a:rPr lang="en-US" sz="3200" dirty="0">
                <a:latin typeface="Arial" panose="020B0604020202020204" pitchFamily="34" charset="0"/>
                <a:cs typeface="Arial" panose="020B0604020202020204" pitchFamily="34" charset="0"/>
              </a:rPr>
              <a:t>Lesson 3: </a:t>
            </a:r>
          </a:p>
          <a:p>
            <a:pPr algn="ctr"/>
            <a:r>
              <a:rPr lang="en-US" sz="3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School Supplies</a:t>
            </a:r>
            <a:endParaRPr lang="en-US" sz="3200" dirty="0">
              <a:solidFill>
                <a:srgbClr val="0070C0"/>
              </a:solidFill>
              <a:latin typeface="Arial" panose="020B0604020202020204" pitchFamily="34" charset="0"/>
              <a:cs typeface="Arial" panose="020B0604020202020204" pitchFamily="34" charset="0"/>
            </a:endParaRPr>
          </a:p>
        </p:txBody>
      </p:sp>
      <p:pic>
        <p:nvPicPr>
          <p:cNvPr id="7" name="Picture 6" descr="Logo&#10;&#10;Description automatically generated">
            <a:extLst>
              <a:ext uri="{FF2B5EF4-FFF2-40B4-BE49-F238E27FC236}">
                <a16:creationId xmlns:a16="http://schemas.microsoft.com/office/drawing/2014/main" id="{A3B961C1-3912-42B9-A3D4-48E8A901639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09095" y="253218"/>
            <a:ext cx="2791265" cy="2791265"/>
          </a:xfrm>
          <a:prstGeom prst="rect">
            <a:avLst/>
          </a:prstGeom>
        </p:spPr>
      </p:pic>
    </p:spTree>
    <p:extLst>
      <p:ext uri="{BB962C8B-B14F-4D97-AF65-F5344CB8AC3E}">
        <p14:creationId xmlns:p14="http://schemas.microsoft.com/office/powerpoint/2010/main" val="832255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graphical user interface&#10;&#10;Description automatically generated">
            <a:extLst>
              <a:ext uri="{FF2B5EF4-FFF2-40B4-BE49-F238E27FC236}">
                <a16:creationId xmlns:a16="http://schemas.microsoft.com/office/drawing/2014/main" id="{BAAEB92A-D084-4DAD-A5F1-2730D1681FE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50042" y="0"/>
            <a:ext cx="9691916" cy="6858000"/>
          </a:xfrm>
          <a:prstGeom prst="rect">
            <a:avLst/>
          </a:prstGeom>
        </p:spPr>
      </p:pic>
      <p:cxnSp>
        <p:nvCxnSpPr>
          <p:cNvPr id="9" name="Straight Connector 8">
            <a:extLst>
              <a:ext uri="{FF2B5EF4-FFF2-40B4-BE49-F238E27FC236}">
                <a16:creationId xmlns:a16="http://schemas.microsoft.com/office/drawing/2014/main" id="{1C13802E-613D-4184-969D-5F2C82F97479}"/>
              </a:ext>
            </a:extLst>
          </p:cNvPr>
          <p:cNvCxnSpPr>
            <a:cxnSpLocks/>
          </p:cNvCxnSpPr>
          <p:nvPr/>
        </p:nvCxnSpPr>
        <p:spPr>
          <a:xfrm flipH="1">
            <a:off x="6068961" y="3664974"/>
            <a:ext cx="27040" cy="3126658"/>
          </a:xfrm>
          <a:prstGeom prst="line">
            <a:avLst/>
          </a:prstGeom>
          <a:ln w="76200">
            <a:solidFill>
              <a:schemeClr val="accent4"/>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EEE547D-B625-4695-8425-C1C36C44F455}"/>
              </a:ext>
            </a:extLst>
          </p:cNvPr>
          <p:cNvCxnSpPr>
            <a:cxnSpLocks/>
            <a:stCxn id="7" idx="0"/>
          </p:cNvCxnSpPr>
          <p:nvPr/>
        </p:nvCxnSpPr>
        <p:spPr>
          <a:xfrm>
            <a:off x="6046832" y="693173"/>
            <a:ext cx="22129" cy="147485"/>
          </a:xfrm>
          <a:prstGeom prst="line">
            <a:avLst/>
          </a:prstGeom>
          <a:ln w="76200">
            <a:solidFill>
              <a:schemeClr val="accent4"/>
            </a:solidFill>
            <a:prstDash val="dash"/>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7E95A94C-BD7E-4439-AC5A-31B30FF50EFB}"/>
              </a:ext>
            </a:extLst>
          </p:cNvPr>
          <p:cNvGrpSpPr/>
          <p:nvPr/>
        </p:nvGrpSpPr>
        <p:grpSpPr>
          <a:xfrm>
            <a:off x="117987" y="-1"/>
            <a:ext cx="11862605" cy="6725266"/>
            <a:chOff x="117987" y="-1"/>
            <a:chExt cx="11862605" cy="6725266"/>
          </a:xfrm>
        </p:grpSpPr>
        <p:sp>
          <p:nvSpPr>
            <p:cNvPr id="7" name="Trapezoid 6">
              <a:extLst>
                <a:ext uri="{FF2B5EF4-FFF2-40B4-BE49-F238E27FC236}">
                  <a16:creationId xmlns:a16="http://schemas.microsoft.com/office/drawing/2014/main" id="{820054C7-5049-4741-BBC2-C2051A1FC8A7}"/>
                </a:ext>
              </a:extLst>
            </p:cNvPr>
            <p:cNvSpPr/>
            <p:nvPr/>
          </p:nvSpPr>
          <p:spPr>
            <a:xfrm>
              <a:off x="117987" y="693173"/>
              <a:ext cx="11857689" cy="6032092"/>
            </a:xfrm>
            <a:prstGeom prst="trapezoid">
              <a:avLst>
                <a:gd name="adj" fmla="val 25620"/>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B53739D6-5223-4DEB-9413-7F4C9B8D28DB}"/>
                </a:ext>
              </a:extLst>
            </p:cNvPr>
            <p:cNvCxnSpPr/>
            <p:nvPr/>
          </p:nvCxnSpPr>
          <p:spPr>
            <a:xfrm>
              <a:off x="1651819" y="0"/>
              <a:ext cx="0" cy="693173"/>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A503392-C9E7-4715-88F2-D603DEF08A56}"/>
                </a:ext>
              </a:extLst>
            </p:cNvPr>
            <p:cNvCxnSpPr/>
            <p:nvPr/>
          </p:nvCxnSpPr>
          <p:spPr>
            <a:xfrm>
              <a:off x="10417278" y="-1"/>
              <a:ext cx="0" cy="693173"/>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EFC7A76-1BF7-41AC-AC29-C46E0A3424A8}"/>
                </a:ext>
              </a:extLst>
            </p:cNvPr>
            <p:cNvCxnSpPr>
              <a:cxnSpLocks/>
            </p:cNvCxnSpPr>
            <p:nvPr/>
          </p:nvCxnSpPr>
          <p:spPr>
            <a:xfrm>
              <a:off x="117987" y="0"/>
              <a:ext cx="0" cy="6725265"/>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E0FAC1D-362B-4F37-8431-F09117659A44}"/>
                </a:ext>
              </a:extLst>
            </p:cNvPr>
            <p:cNvCxnSpPr>
              <a:cxnSpLocks/>
            </p:cNvCxnSpPr>
            <p:nvPr/>
          </p:nvCxnSpPr>
          <p:spPr>
            <a:xfrm>
              <a:off x="11980592" y="-1"/>
              <a:ext cx="0" cy="6725265"/>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9" name="TextBox 28">
            <a:extLst>
              <a:ext uri="{FF2B5EF4-FFF2-40B4-BE49-F238E27FC236}">
                <a16:creationId xmlns:a16="http://schemas.microsoft.com/office/drawing/2014/main" id="{5CFC32A3-2246-4F6F-B883-313B2CD4F9D5}"/>
              </a:ext>
            </a:extLst>
          </p:cNvPr>
          <p:cNvSpPr txBox="1"/>
          <p:nvPr/>
        </p:nvSpPr>
        <p:spPr>
          <a:xfrm>
            <a:off x="3413125" y="1603109"/>
            <a:ext cx="2349904" cy="461665"/>
          </a:xfrm>
          <a:prstGeom prst="rect">
            <a:avLst/>
          </a:prstGeom>
          <a:noFill/>
        </p:spPr>
        <p:txBody>
          <a:bodyPr wrap="square" rtlCol="0">
            <a:spAutoFit/>
          </a:bodyPr>
          <a:lstStyle/>
          <a:p>
            <a:r>
              <a:rPr lang="en-US" sz="2400"/>
              <a:t>Private Land</a:t>
            </a:r>
          </a:p>
        </p:txBody>
      </p:sp>
      <p:sp>
        <p:nvSpPr>
          <p:cNvPr id="30" name="TextBox 29">
            <a:extLst>
              <a:ext uri="{FF2B5EF4-FFF2-40B4-BE49-F238E27FC236}">
                <a16:creationId xmlns:a16="http://schemas.microsoft.com/office/drawing/2014/main" id="{75263E9C-7855-466D-9E76-B47D63691DED}"/>
              </a:ext>
            </a:extLst>
          </p:cNvPr>
          <p:cNvSpPr txBox="1"/>
          <p:nvPr/>
        </p:nvSpPr>
        <p:spPr>
          <a:xfrm>
            <a:off x="6895083" y="1603109"/>
            <a:ext cx="1865459" cy="461665"/>
          </a:xfrm>
          <a:prstGeom prst="rect">
            <a:avLst/>
          </a:prstGeom>
          <a:noFill/>
        </p:spPr>
        <p:txBody>
          <a:bodyPr wrap="square" rtlCol="0">
            <a:spAutoFit/>
          </a:bodyPr>
          <a:lstStyle/>
          <a:p>
            <a:r>
              <a:rPr lang="en-US" sz="2400"/>
              <a:t>Public Land</a:t>
            </a:r>
          </a:p>
        </p:txBody>
      </p:sp>
      <p:cxnSp>
        <p:nvCxnSpPr>
          <p:cNvPr id="32" name="Straight Connector 31">
            <a:extLst>
              <a:ext uri="{FF2B5EF4-FFF2-40B4-BE49-F238E27FC236}">
                <a16:creationId xmlns:a16="http://schemas.microsoft.com/office/drawing/2014/main" id="{A2779754-97B0-4DA2-A7F2-6F745F1C663C}"/>
              </a:ext>
            </a:extLst>
          </p:cNvPr>
          <p:cNvCxnSpPr/>
          <p:nvPr/>
        </p:nvCxnSpPr>
        <p:spPr>
          <a:xfrm flipH="1">
            <a:off x="9497961" y="4940710"/>
            <a:ext cx="2005781" cy="0"/>
          </a:xfrm>
          <a:prstGeom prst="line">
            <a:avLst/>
          </a:prstGeom>
          <a:ln w="762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4443760-94B1-4DA8-8445-1AD06261D352}"/>
              </a:ext>
            </a:extLst>
          </p:cNvPr>
          <p:cNvCxnSpPr>
            <a:cxnSpLocks/>
          </p:cNvCxnSpPr>
          <p:nvPr/>
        </p:nvCxnSpPr>
        <p:spPr>
          <a:xfrm flipV="1">
            <a:off x="9650361" y="4940710"/>
            <a:ext cx="0" cy="1666567"/>
          </a:xfrm>
          <a:prstGeom prst="line">
            <a:avLst/>
          </a:prstGeom>
          <a:ln w="76200">
            <a:solidFill>
              <a:srgbClr val="0070C0"/>
            </a:solidFill>
            <a:prstDash val="dash"/>
          </a:ln>
        </p:spPr>
        <p:style>
          <a:lnRef idx="1">
            <a:schemeClr val="accent1"/>
          </a:lnRef>
          <a:fillRef idx="0">
            <a:schemeClr val="accent1"/>
          </a:fillRef>
          <a:effectRef idx="0">
            <a:schemeClr val="accent1"/>
          </a:effectRef>
          <a:fontRef idx="minor">
            <a:schemeClr val="tx1"/>
          </a:fontRef>
        </p:style>
      </p:cxnSp>
      <p:pic>
        <p:nvPicPr>
          <p:cNvPr id="39" name="Picture 38">
            <a:extLst>
              <a:ext uri="{FF2B5EF4-FFF2-40B4-BE49-F238E27FC236}">
                <a16:creationId xmlns:a16="http://schemas.microsoft.com/office/drawing/2014/main" id="{82DB1DA3-C331-46A8-9D05-CBCEA21717E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25435" y="4999704"/>
            <a:ext cx="1408701" cy="1032387"/>
          </a:xfrm>
          <a:prstGeom prst="rect">
            <a:avLst/>
          </a:prstGeom>
        </p:spPr>
      </p:pic>
      <p:grpSp>
        <p:nvGrpSpPr>
          <p:cNvPr id="42" name="Group 41">
            <a:extLst>
              <a:ext uri="{FF2B5EF4-FFF2-40B4-BE49-F238E27FC236}">
                <a16:creationId xmlns:a16="http://schemas.microsoft.com/office/drawing/2014/main" id="{C6B540AA-E91C-4385-8F91-440A3251530C}"/>
              </a:ext>
            </a:extLst>
          </p:cNvPr>
          <p:cNvGrpSpPr/>
          <p:nvPr/>
        </p:nvGrpSpPr>
        <p:grpSpPr>
          <a:xfrm>
            <a:off x="10914920" y="5545394"/>
            <a:ext cx="816357" cy="870155"/>
            <a:chOff x="1616594" y="4793226"/>
            <a:chExt cx="816357" cy="870155"/>
          </a:xfrm>
          <a:effectLst>
            <a:outerShdw blurRad="76200" dir="13500000" sy="23000" kx="1200000" algn="br" rotWithShape="0">
              <a:prstClr val="black">
                <a:alpha val="20000"/>
              </a:prstClr>
            </a:outerShdw>
          </a:effectLst>
        </p:grpSpPr>
        <p:sp>
          <p:nvSpPr>
            <p:cNvPr id="40" name="Cylinder 39">
              <a:extLst>
                <a:ext uri="{FF2B5EF4-FFF2-40B4-BE49-F238E27FC236}">
                  <a16:creationId xmlns:a16="http://schemas.microsoft.com/office/drawing/2014/main" id="{A1F8AD0A-51EC-4661-9226-67EAFE76E2E3}"/>
                </a:ext>
              </a:extLst>
            </p:cNvPr>
            <p:cNvSpPr/>
            <p:nvPr/>
          </p:nvSpPr>
          <p:spPr>
            <a:xfrm>
              <a:off x="1651819" y="4793226"/>
              <a:ext cx="683622" cy="870155"/>
            </a:xfrm>
            <a:prstGeom prst="can">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134B5927-F449-461B-93AB-9090070873AD}"/>
                </a:ext>
              </a:extLst>
            </p:cNvPr>
            <p:cNvSpPr txBox="1"/>
            <p:nvPr/>
          </p:nvSpPr>
          <p:spPr>
            <a:xfrm>
              <a:off x="1616594" y="5176319"/>
              <a:ext cx="816357" cy="307777"/>
            </a:xfrm>
            <a:prstGeom prst="rect">
              <a:avLst/>
            </a:prstGeom>
            <a:noFill/>
          </p:spPr>
          <p:txBody>
            <a:bodyPr wrap="square" rtlCol="0">
              <a:spAutoFit/>
            </a:bodyPr>
            <a:lstStyle/>
            <a:p>
              <a:r>
                <a:rPr lang="en-US" sz="1400"/>
                <a:t>Tokens</a:t>
              </a:r>
            </a:p>
          </p:txBody>
        </p:sp>
      </p:grpSp>
    </p:spTree>
    <p:extLst>
      <p:ext uri="{BB962C8B-B14F-4D97-AF65-F5344CB8AC3E}">
        <p14:creationId xmlns:p14="http://schemas.microsoft.com/office/powerpoint/2010/main" val="3226241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10B83F3-B94F-4174-B312-A69F07F61D27}"/>
              </a:ext>
            </a:extLst>
          </p:cNvPr>
          <p:cNvSpPr txBox="1"/>
          <p:nvPr/>
        </p:nvSpPr>
        <p:spPr>
          <a:xfrm>
            <a:off x="153879" y="24499"/>
            <a:ext cx="5987845" cy="646331"/>
          </a:xfrm>
          <a:prstGeom prst="rect">
            <a:avLst/>
          </a:prstGeom>
          <a:noFill/>
        </p:spPr>
        <p:txBody>
          <a:bodyPr wrap="square" rtlCol="0">
            <a:spAutoFit/>
          </a:bodyPr>
          <a:lstStyle/>
          <a:p>
            <a:r>
              <a:rPr lang="en-US" sz="3600"/>
              <a:t>Using our State Trust Lands</a:t>
            </a:r>
          </a:p>
        </p:txBody>
      </p:sp>
      <p:sp>
        <p:nvSpPr>
          <p:cNvPr id="7" name="TextBox 6">
            <a:extLst>
              <a:ext uri="{FF2B5EF4-FFF2-40B4-BE49-F238E27FC236}">
                <a16:creationId xmlns:a16="http://schemas.microsoft.com/office/drawing/2014/main" id="{869B7E47-586E-474F-AB32-1D85A2EB6171}"/>
              </a:ext>
            </a:extLst>
          </p:cNvPr>
          <p:cNvSpPr txBox="1"/>
          <p:nvPr/>
        </p:nvSpPr>
        <p:spPr>
          <a:xfrm>
            <a:off x="217463" y="670829"/>
            <a:ext cx="6478759" cy="3539430"/>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800" dirty="0"/>
              <a:t>You have 5 tokens each.</a:t>
            </a:r>
          </a:p>
          <a:p>
            <a:pPr marL="285750" indent="-285750">
              <a:buFont typeface="Arial" panose="020B0604020202020204" pitchFamily="34" charset="0"/>
              <a:buChar char="•"/>
            </a:pPr>
            <a:r>
              <a:rPr lang="en-US" sz="2800" dirty="0"/>
              <a:t>When you use our State Trust Lands, you put a token in the container.</a:t>
            </a:r>
          </a:p>
          <a:p>
            <a:pPr marL="285750" indent="-285750">
              <a:buFont typeface="Arial" panose="020B0604020202020204" pitchFamily="34" charset="0"/>
              <a:buChar char="•"/>
            </a:pPr>
            <a:r>
              <a:rPr lang="en-US" sz="2800" dirty="0"/>
              <a:t>When we have 40 tokens, you will purchase an item for our classroom.</a:t>
            </a:r>
          </a:p>
          <a:p>
            <a:pPr marL="285750" indent="-285750">
              <a:buFont typeface="Arial" panose="020B0604020202020204" pitchFamily="34" charset="0"/>
              <a:buChar char="•"/>
            </a:pPr>
            <a:r>
              <a:rPr lang="en-US" sz="2800" dirty="0"/>
              <a:t>We’ll check it at the end of the day.</a:t>
            </a:r>
          </a:p>
          <a:p>
            <a:pPr marL="285750" indent="-285750">
              <a:buFont typeface="Arial" panose="020B0604020202020204" pitchFamily="34" charset="0"/>
              <a:buChar char="•"/>
            </a:pPr>
            <a:r>
              <a:rPr lang="en-US" sz="2800" dirty="0"/>
              <a:t>Keep your tokens in a safe place, so you don’t lose them!</a:t>
            </a:r>
          </a:p>
        </p:txBody>
      </p:sp>
      <p:pic>
        <p:nvPicPr>
          <p:cNvPr id="26" name="Picture 25" descr="Icon&#10;&#10;Description automatically generated">
            <a:extLst>
              <a:ext uri="{FF2B5EF4-FFF2-40B4-BE49-F238E27FC236}">
                <a16:creationId xmlns:a16="http://schemas.microsoft.com/office/drawing/2014/main" id="{FD29E7DC-2082-416E-9A80-D4F39E735EA8}"/>
              </a:ext>
            </a:extLst>
          </p:cNvPr>
          <p:cNvPicPr>
            <a:picLocks noChangeAspect="1"/>
          </p:cNvPicPr>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4611005" y="5420111"/>
            <a:ext cx="1367881" cy="1367881"/>
          </a:xfrm>
          <a:prstGeom prst="rect">
            <a:avLst/>
          </a:prstGeom>
        </p:spPr>
      </p:pic>
      <p:pic>
        <p:nvPicPr>
          <p:cNvPr id="28" name="Picture 27" descr="Icon&#10;&#10;Description automatically generated">
            <a:extLst>
              <a:ext uri="{FF2B5EF4-FFF2-40B4-BE49-F238E27FC236}">
                <a16:creationId xmlns:a16="http://schemas.microsoft.com/office/drawing/2014/main" id="{CFECB6A5-FD2A-4A35-B674-42FF3759757C}"/>
              </a:ext>
            </a:extLst>
          </p:cNvPr>
          <p:cNvPicPr>
            <a:picLocks noChangeAspect="1"/>
          </p:cNvPicPr>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1763266" y="5201113"/>
            <a:ext cx="1367881" cy="1367881"/>
          </a:xfrm>
          <a:prstGeom prst="rect">
            <a:avLst/>
          </a:prstGeom>
        </p:spPr>
      </p:pic>
      <p:pic>
        <p:nvPicPr>
          <p:cNvPr id="29" name="Picture 28" descr="Icon&#10;&#10;Description automatically generated">
            <a:extLst>
              <a:ext uri="{FF2B5EF4-FFF2-40B4-BE49-F238E27FC236}">
                <a16:creationId xmlns:a16="http://schemas.microsoft.com/office/drawing/2014/main" id="{BEC8F665-8FA1-47B7-B52B-6338B7AA5740}"/>
              </a:ext>
            </a:extLst>
          </p:cNvPr>
          <p:cNvPicPr>
            <a:picLocks noChangeAspect="1"/>
          </p:cNvPicPr>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3243124" y="4372738"/>
            <a:ext cx="1367881" cy="1367881"/>
          </a:xfrm>
          <a:prstGeom prst="rect">
            <a:avLst/>
          </a:prstGeom>
        </p:spPr>
      </p:pic>
      <p:pic>
        <p:nvPicPr>
          <p:cNvPr id="30" name="Picture 29" descr="Icon&#10;&#10;Description automatically generated">
            <a:extLst>
              <a:ext uri="{FF2B5EF4-FFF2-40B4-BE49-F238E27FC236}">
                <a16:creationId xmlns:a16="http://schemas.microsoft.com/office/drawing/2014/main" id="{66E3EF0F-B9D9-4454-8E88-421607FBC904}"/>
              </a:ext>
            </a:extLst>
          </p:cNvPr>
          <p:cNvPicPr>
            <a:picLocks noChangeAspect="1"/>
          </p:cNvPicPr>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223391" y="4372738"/>
            <a:ext cx="1367881" cy="1367881"/>
          </a:xfrm>
          <a:prstGeom prst="rect">
            <a:avLst/>
          </a:prstGeom>
        </p:spPr>
      </p:pic>
      <p:pic>
        <p:nvPicPr>
          <p:cNvPr id="31" name="Picture 30" descr="Icon&#10;&#10;Description automatically generated">
            <a:extLst>
              <a:ext uri="{FF2B5EF4-FFF2-40B4-BE49-F238E27FC236}">
                <a16:creationId xmlns:a16="http://schemas.microsoft.com/office/drawing/2014/main" id="{DE21C151-4BDB-451A-868B-37BFF3FC34FD}"/>
              </a:ext>
            </a:extLst>
          </p:cNvPr>
          <p:cNvPicPr>
            <a:picLocks noChangeAspect="1"/>
          </p:cNvPicPr>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5918870" y="4064409"/>
            <a:ext cx="1367881" cy="1367881"/>
          </a:xfrm>
          <a:prstGeom prst="rect">
            <a:avLst/>
          </a:prstGeom>
        </p:spPr>
      </p:pic>
      <p:pic>
        <p:nvPicPr>
          <p:cNvPr id="3" name="Picture 2">
            <a:extLst>
              <a:ext uri="{FF2B5EF4-FFF2-40B4-BE49-F238E27FC236}">
                <a16:creationId xmlns:a16="http://schemas.microsoft.com/office/drawing/2014/main" id="{250DA44C-3538-4D49-809E-D511AAC7EF08}"/>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713503" y="399639"/>
            <a:ext cx="4001976" cy="6058722"/>
          </a:xfrm>
          <a:prstGeom prst="rect">
            <a:avLst/>
          </a:prstGeom>
        </p:spPr>
      </p:pic>
    </p:spTree>
    <p:extLst>
      <p:ext uri="{BB962C8B-B14F-4D97-AF65-F5344CB8AC3E}">
        <p14:creationId xmlns:p14="http://schemas.microsoft.com/office/powerpoint/2010/main" val="92718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8E6634F-48E1-462B-A236-C9A23E4BE41E}"/>
              </a:ext>
            </a:extLst>
          </p:cNvPr>
          <p:cNvSpPr txBox="1"/>
          <p:nvPr/>
        </p:nvSpPr>
        <p:spPr>
          <a:xfrm>
            <a:off x="7807570" y="1732848"/>
            <a:ext cx="4384430" cy="4524315"/>
          </a:xfrm>
          <a:prstGeom prst="rect">
            <a:avLst/>
          </a:prstGeom>
          <a:gradFill flip="none" rotWithShape="1">
            <a:gsLst>
              <a:gs pos="0">
                <a:schemeClr val="accent4">
                  <a:lumMod val="20000"/>
                  <a:lumOff val="80000"/>
                </a:schemeClr>
              </a:gs>
              <a:gs pos="35000">
                <a:schemeClr val="accent4">
                  <a:lumMod val="40000"/>
                  <a:lumOff val="60000"/>
                </a:schemeClr>
              </a:gs>
              <a:gs pos="100000">
                <a:schemeClr val="accent4">
                  <a:lumMod val="100000"/>
                </a:schemeClr>
              </a:gs>
            </a:gsLst>
            <a:lin ang="5400000" scaled="1"/>
            <a:tileRect/>
          </a:gradFill>
          <a:ln w="76200">
            <a:noFill/>
          </a:ln>
        </p:spPr>
        <p:txBody>
          <a:bodyPr wrap="square" rtlCol="0">
            <a:spAutoFit/>
          </a:bodyPr>
          <a:lstStyle/>
          <a:p>
            <a:pPr marL="285750" indent="-285750">
              <a:buFont typeface="Arial" panose="020B0604020202020204" pitchFamily="34" charset="0"/>
              <a:buChar char="•"/>
            </a:pPr>
            <a:r>
              <a:rPr lang="en-US" sz="2400" dirty="0"/>
              <a:t>Makes up 5.75 % of Wyoming land.</a:t>
            </a:r>
          </a:p>
          <a:p>
            <a:endParaRPr lang="en-US" sz="2400" dirty="0"/>
          </a:p>
          <a:p>
            <a:pPr marL="285750" indent="-285750">
              <a:buFont typeface="Arial" panose="020B0604020202020204" pitchFamily="34" charset="0"/>
              <a:buChar char="•"/>
            </a:pPr>
            <a:r>
              <a:rPr lang="en-US" sz="2400" dirty="0"/>
              <a:t>Is managed by the  Wyoming Board of Land Commissioners.</a:t>
            </a:r>
          </a:p>
          <a:p>
            <a:endParaRPr lang="en-US" sz="2400" dirty="0"/>
          </a:p>
          <a:p>
            <a:pPr marL="285750" indent="-285750">
              <a:buFont typeface="Arial" panose="020B0604020202020204" pitchFamily="34" charset="0"/>
              <a:buChar char="•"/>
            </a:pPr>
            <a:r>
              <a:rPr lang="en-US" sz="2400" dirty="0"/>
              <a:t>Generates income from livestock grazing, outfitting, energy, timber, and mineral production.</a:t>
            </a:r>
          </a:p>
          <a:p>
            <a:endParaRPr lang="en-US" sz="2400" dirty="0"/>
          </a:p>
        </p:txBody>
      </p:sp>
      <p:pic>
        <p:nvPicPr>
          <p:cNvPr id="2" name="Picture 1">
            <a:extLst>
              <a:ext uri="{FF2B5EF4-FFF2-40B4-BE49-F238E27FC236}">
                <a16:creationId xmlns:a16="http://schemas.microsoft.com/office/drawing/2014/main" id="{151B61D6-0D9C-4537-AFAD-5A77D9F1023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24462" y="401782"/>
            <a:ext cx="7404917" cy="5611091"/>
          </a:xfrm>
          <a:prstGeom prst="rect">
            <a:avLst/>
          </a:prstGeom>
          <a:ln w="76200">
            <a:solidFill>
              <a:schemeClr val="accent4"/>
            </a:solidFill>
          </a:ln>
        </p:spPr>
      </p:pic>
      <p:sp>
        <p:nvSpPr>
          <p:cNvPr id="8" name="TextBox 7">
            <a:extLst>
              <a:ext uri="{FF2B5EF4-FFF2-40B4-BE49-F238E27FC236}">
                <a16:creationId xmlns:a16="http://schemas.microsoft.com/office/drawing/2014/main" id="{E6D1DAE0-D3C9-45CA-9474-04BEC86A8756}"/>
              </a:ext>
            </a:extLst>
          </p:cNvPr>
          <p:cNvSpPr txBox="1"/>
          <p:nvPr/>
        </p:nvSpPr>
        <p:spPr>
          <a:xfrm>
            <a:off x="7920111" y="226406"/>
            <a:ext cx="4093699" cy="2123658"/>
          </a:xfrm>
          <a:prstGeom prst="rect">
            <a:avLst/>
          </a:prstGeom>
          <a:noFill/>
        </p:spPr>
        <p:txBody>
          <a:bodyPr wrap="square" rtlCol="0" anchor="ctr">
            <a:spAutoFit/>
          </a:bodyPr>
          <a:lstStyle/>
          <a:p>
            <a:pPr algn="ctr"/>
            <a:r>
              <a:rPr lang="en-US" sz="4400" dirty="0"/>
              <a:t>State Trust Land</a:t>
            </a:r>
          </a:p>
          <a:p>
            <a:pPr algn="ctr"/>
            <a:endParaRPr lang="en-US" sz="4400" dirty="0"/>
          </a:p>
        </p:txBody>
      </p:sp>
      <p:sp>
        <p:nvSpPr>
          <p:cNvPr id="9" name="Arrow: Right 8">
            <a:extLst>
              <a:ext uri="{FF2B5EF4-FFF2-40B4-BE49-F238E27FC236}">
                <a16:creationId xmlns:a16="http://schemas.microsoft.com/office/drawing/2014/main" id="{C5A84317-67DD-403D-879D-E99A8D6F29DF}"/>
              </a:ext>
            </a:extLst>
          </p:cNvPr>
          <p:cNvSpPr/>
          <p:nvPr/>
        </p:nvSpPr>
        <p:spPr>
          <a:xfrm rot="20998157" flipH="1">
            <a:off x="6329861" y="1486943"/>
            <a:ext cx="2324841" cy="491811"/>
          </a:xfrm>
          <a:prstGeom prst="rightArrow">
            <a:avLst>
              <a:gd name="adj1" fmla="val 33430"/>
              <a:gd name="adj2" fmla="val 83191"/>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E98CEBB2-ACB7-476E-940B-43B0D63ECB2D}"/>
              </a:ext>
            </a:extLst>
          </p:cNvPr>
          <p:cNvSpPr txBox="1"/>
          <p:nvPr/>
        </p:nvSpPr>
        <p:spPr>
          <a:xfrm>
            <a:off x="2520151" y="6086886"/>
            <a:ext cx="2813538" cy="369332"/>
          </a:xfrm>
          <a:prstGeom prst="rect">
            <a:avLst/>
          </a:prstGeom>
          <a:noFill/>
        </p:spPr>
        <p:txBody>
          <a:bodyPr wrap="square" rtlCol="0">
            <a:spAutoFit/>
          </a:bodyPr>
          <a:lstStyle/>
          <a:p>
            <a:r>
              <a:rPr lang="en-US" dirty="0">
                <a:solidFill>
                  <a:srgbClr val="0070C0"/>
                </a:solidFill>
                <a:hlinkClick r:id="rId4">
                  <a:extLst>
                    <a:ext uri="{A12FA001-AC4F-418D-AE19-62706E023703}">
                      <ahyp:hlinkClr xmlns:ahyp="http://schemas.microsoft.com/office/drawing/2018/hyperlinkcolor" val="tx"/>
                    </a:ext>
                  </a:extLst>
                </a:hlinkClick>
              </a:rPr>
              <a:t>Land Ownership Map </a:t>
            </a:r>
            <a:r>
              <a:rPr lang="en-US" dirty="0"/>
              <a:t>link</a:t>
            </a:r>
          </a:p>
        </p:txBody>
      </p:sp>
    </p:spTree>
    <p:extLst>
      <p:ext uri="{BB962C8B-B14F-4D97-AF65-F5344CB8AC3E}">
        <p14:creationId xmlns:p14="http://schemas.microsoft.com/office/powerpoint/2010/main" val="928662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200D4D3-170D-467E-A418-968C23247271}"/>
              </a:ext>
            </a:extLst>
          </p:cNvPr>
          <p:cNvSpPr txBox="1"/>
          <p:nvPr/>
        </p:nvSpPr>
        <p:spPr>
          <a:xfrm>
            <a:off x="640080" y="325369"/>
            <a:ext cx="4368602" cy="1956841"/>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200">
                <a:latin typeface="+mj-lt"/>
                <a:ea typeface="+mj-ea"/>
                <a:cs typeface="+mj-cs"/>
              </a:rPr>
              <a:t>Can YOU enter State Trust Lands?</a:t>
            </a:r>
          </a:p>
        </p:txBody>
      </p:sp>
      <p:sp>
        <p:nvSpPr>
          <p:cNvPr id="7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4237E68-E616-49FA-B416-15C03F57D6F9}"/>
              </a:ext>
            </a:extLst>
          </p:cNvPr>
          <p:cNvSpPr txBox="1"/>
          <p:nvPr/>
        </p:nvSpPr>
        <p:spPr>
          <a:xfrm>
            <a:off x="640080" y="2872899"/>
            <a:ext cx="4243589" cy="3320668"/>
          </a:xfrm>
          <a:prstGeom prst="rect">
            <a:avLst/>
          </a:prstGeom>
        </p:spPr>
        <p:txBody>
          <a:bodyPr vert="horz" lIns="91440" tIns="45720" rIns="91440" bIns="45720" rtlCol="0" anchor="t">
            <a:normAutofit/>
          </a:bodyPr>
          <a:lstStyle/>
          <a:p>
            <a:pPr marL="285750" indent="-228600">
              <a:lnSpc>
                <a:spcPct val="90000"/>
              </a:lnSpc>
              <a:spcAft>
                <a:spcPts val="600"/>
              </a:spcAft>
              <a:buFont typeface="Arial" panose="020B0604020202020204" pitchFamily="34" charset="0"/>
              <a:buChar char="•"/>
            </a:pPr>
            <a:r>
              <a:rPr lang="en-US" sz="1500" dirty="0"/>
              <a:t>You can hunt and fish on State Trust Land if you have legal access and follow the regulations.</a:t>
            </a:r>
            <a:endParaRPr lang="en-US" sz="1500" dirty="0">
              <a:cs typeface="Arial"/>
            </a:endParaRPr>
          </a:p>
          <a:p>
            <a:pPr marL="285750" indent="-228600">
              <a:lnSpc>
                <a:spcPct val="90000"/>
              </a:lnSpc>
              <a:spcAft>
                <a:spcPts val="600"/>
              </a:spcAft>
              <a:buFont typeface="Arial" panose="020B0604020202020204" pitchFamily="34" charset="0"/>
              <a:buChar char="•"/>
            </a:pPr>
            <a:r>
              <a:rPr lang="en-US" sz="1500" dirty="0"/>
              <a:t>You are required to get permission from private landowners to cross their land to get to State Trust Land.</a:t>
            </a:r>
            <a:endParaRPr lang="en-US" sz="1500" dirty="0">
              <a:cs typeface="Arial"/>
            </a:endParaRPr>
          </a:p>
          <a:p>
            <a:pPr marL="285750" indent="-228600">
              <a:lnSpc>
                <a:spcPct val="90000"/>
              </a:lnSpc>
              <a:spcAft>
                <a:spcPts val="600"/>
              </a:spcAft>
              <a:buFont typeface="Arial" panose="020B0604020202020204" pitchFamily="34" charset="0"/>
              <a:buChar char="•"/>
            </a:pPr>
            <a:r>
              <a:rPr lang="en-US" sz="1500" dirty="0"/>
              <a:t>You must stay on the roads (no off-road vehicles.)</a:t>
            </a:r>
            <a:endParaRPr lang="en-US" sz="1500" dirty="0">
              <a:cs typeface="Arial"/>
            </a:endParaRPr>
          </a:p>
          <a:p>
            <a:pPr marL="285750" indent="-228600">
              <a:lnSpc>
                <a:spcPct val="90000"/>
              </a:lnSpc>
              <a:spcAft>
                <a:spcPts val="600"/>
              </a:spcAft>
              <a:buFont typeface="Arial" panose="020B0604020202020204" pitchFamily="34" charset="0"/>
              <a:buChar char="•"/>
            </a:pPr>
            <a:r>
              <a:rPr lang="en-US" sz="1500" dirty="0"/>
              <a:t>You can’t camp overnight.</a:t>
            </a:r>
            <a:endParaRPr lang="en-US" sz="1500" dirty="0">
              <a:cs typeface="Arial"/>
            </a:endParaRPr>
          </a:p>
          <a:p>
            <a:pPr marL="285750" indent="-228600">
              <a:lnSpc>
                <a:spcPct val="90000"/>
              </a:lnSpc>
              <a:spcAft>
                <a:spcPts val="600"/>
              </a:spcAft>
              <a:buFont typeface="Arial" panose="020B0604020202020204" pitchFamily="34" charset="0"/>
              <a:buChar char="•"/>
            </a:pPr>
            <a:r>
              <a:rPr lang="en-US" sz="1500" dirty="0"/>
              <a:t>You can’t have an open fire.</a:t>
            </a:r>
            <a:endParaRPr lang="en-US" sz="1500" dirty="0">
              <a:cs typeface="Arial"/>
            </a:endParaRPr>
          </a:p>
          <a:p>
            <a:pPr marL="285750" indent="-228600">
              <a:lnSpc>
                <a:spcPct val="90000"/>
              </a:lnSpc>
              <a:spcAft>
                <a:spcPts val="600"/>
              </a:spcAft>
              <a:buFont typeface="Arial" panose="020B0604020202020204" pitchFamily="34" charset="0"/>
              <a:buChar char="•"/>
            </a:pPr>
            <a:r>
              <a:rPr lang="en-US" sz="1500" dirty="0"/>
              <a:t>You need to be careful; activities that would damage the land, roads, or improvements is prohibited.</a:t>
            </a:r>
            <a:endParaRPr lang="en-US" sz="1500" dirty="0">
              <a:cs typeface="Arial"/>
            </a:endParaRPr>
          </a:p>
          <a:p>
            <a:pPr marL="57150" indent="-228600">
              <a:lnSpc>
                <a:spcPct val="90000"/>
              </a:lnSpc>
              <a:spcAft>
                <a:spcPts val="600"/>
              </a:spcAft>
              <a:buFont typeface="Arial" panose="020B0604020202020204" pitchFamily="34" charset="0"/>
              <a:buChar char="•"/>
            </a:pPr>
            <a:endParaRPr lang="en-US" sz="1500"/>
          </a:p>
          <a:p>
            <a:pPr marL="57150" indent="-228600">
              <a:lnSpc>
                <a:spcPct val="90000"/>
              </a:lnSpc>
              <a:spcAft>
                <a:spcPts val="600"/>
              </a:spcAft>
              <a:buFont typeface="Arial" panose="020B0604020202020204" pitchFamily="34" charset="0"/>
              <a:buChar char="•"/>
            </a:pPr>
            <a:endParaRPr lang="en-US" sz="1500"/>
          </a:p>
        </p:txBody>
      </p:sp>
      <p:pic>
        <p:nvPicPr>
          <p:cNvPr id="1026" name="Picture 2">
            <a:extLst>
              <a:ext uri="{FF2B5EF4-FFF2-40B4-BE49-F238E27FC236}">
                <a16:creationId xmlns:a16="http://schemas.microsoft.com/office/drawing/2014/main" id="{B2AD5B89-44E8-45F1-B886-05667EFB7919}"/>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5479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DCD9C319-51C4-4B3F-AEB3-47BB3616FF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0E482E3-A006-4293-8DAB-2C6F70F7F0E7}"/>
              </a:ext>
            </a:extLst>
          </p:cNvPr>
          <p:cNvSpPr>
            <a:spLocks noGrp="1"/>
          </p:cNvSpPr>
          <p:nvPr>
            <p:ph type="title"/>
          </p:nvPr>
        </p:nvSpPr>
        <p:spPr>
          <a:xfrm>
            <a:off x="7631933" y="365125"/>
            <a:ext cx="3952071" cy="5530319"/>
          </a:xfrm>
        </p:spPr>
        <p:txBody>
          <a:bodyPr vert="horz" lIns="91440" tIns="45720" rIns="91440" bIns="45720" rtlCol="0" anchor="ctr">
            <a:normAutofit/>
          </a:bodyPr>
          <a:lstStyle/>
          <a:p>
            <a:r>
              <a:rPr lang="en-US" sz="4800" b="1"/>
              <a:t>Just like our tokens, State Trust lands raise money for our schools.</a:t>
            </a:r>
            <a:br>
              <a:rPr lang="en-US" sz="4800" b="1"/>
            </a:br>
            <a:endParaRPr lang="en-US" sz="4800"/>
          </a:p>
        </p:txBody>
      </p:sp>
      <p:pic>
        <p:nvPicPr>
          <p:cNvPr id="5" name="Content Placeholder 4">
            <a:extLst>
              <a:ext uri="{FF2B5EF4-FFF2-40B4-BE49-F238E27FC236}">
                <a16:creationId xmlns:a16="http://schemas.microsoft.com/office/drawing/2014/main" id="{E87B514A-DA87-4797-921A-BBC87794828B}"/>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b="-1"/>
          <a:stretch/>
        </p:blipFill>
        <p:spPr>
          <a:xfrm>
            <a:off x="20" y="10"/>
            <a:ext cx="7188573" cy="6857990"/>
          </a:xfrm>
          <a:prstGeom prst="rect">
            <a:avLst/>
          </a:prstGeom>
        </p:spPr>
      </p:pic>
    </p:spTree>
    <p:extLst>
      <p:ext uri="{BB962C8B-B14F-4D97-AF65-F5344CB8AC3E}">
        <p14:creationId xmlns:p14="http://schemas.microsoft.com/office/powerpoint/2010/main" val="2506655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1A3631-5BAB-4860-BC25-6221E63FF38D}"/>
              </a:ext>
            </a:extLst>
          </p:cNvPr>
          <p:cNvSpPr txBox="1"/>
          <p:nvPr/>
        </p:nvSpPr>
        <p:spPr>
          <a:xfrm>
            <a:off x="6417733" y="490537"/>
            <a:ext cx="5291663" cy="1628775"/>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000">
                <a:latin typeface="+mj-lt"/>
                <a:ea typeface="+mj-ea"/>
                <a:cs typeface="+mj-cs"/>
              </a:rPr>
              <a:t>3-minute </a:t>
            </a:r>
          </a:p>
          <a:p>
            <a:pPr>
              <a:lnSpc>
                <a:spcPct val="90000"/>
              </a:lnSpc>
              <a:spcBef>
                <a:spcPct val="0"/>
              </a:spcBef>
              <a:spcAft>
                <a:spcPts val="600"/>
              </a:spcAft>
            </a:pPr>
            <a:r>
              <a:rPr lang="en-US" sz="4000">
                <a:latin typeface="+mj-lt"/>
                <a:ea typeface="+mj-ea"/>
                <a:cs typeface="+mj-cs"/>
              </a:rPr>
              <a:t>Walk and Talk</a:t>
            </a:r>
          </a:p>
        </p:txBody>
      </p:sp>
      <p:pic>
        <p:nvPicPr>
          <p:cNvPr id="5" name="Picture 4" descr="A picture containing toy, doll, vector graphics&#10;&#10;Description automatically generated">
            <a:extLst>
              <a:ext uri="{FF2B5EF4-FFF2-40B4-BE49-F238E27FC236}">
                <a16:creationId xmlns:a16="http://schemas.microsoft.com/office/drawing/2014/main" id="{C8FC5591-CC51-47F6-A166-80F87F69BAD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b="-1"/>
          <a:stretch/>
        </p:blipFill>
        <p:spPr>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6" name="TextBox 5">
            <a:extLst>
              <a:ext uri="{FF2B5EF4-FFF2-40B4-BE49-F238E27FC236}">
                <a16:creationId xmlns:a16="http://schemas.microsoft.com/office/drawing/2014/main" id="{93FC498A-7627-4861-B881-7AA1BA2703E6}"/>
              </a:ext>
            </a:extLst>
          </p:cNvPr>
          <p:cNvSpPr txBox="1"/>
          <p:nvPr/>
        </p:nvSpPr>
        <p:spPr>
          <a:xfrm>
            <a:off x="6417734" y="2614612"/>
            <a:ext cx="5291663" cy="3752849"/>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endParaRPr lang="en-US" sz="1700"/>
          </a:p>
          <a:p>
            <a:pPr marL="228600" lvl="1">
              <a:lnSpc>
                <a:spcPct val="90000"/>
              </a:lnSpc>
              <a:spcAft>
                <a:spcPts val="600"/>
              </a:spcAft>
            </a:pPr>
            <a:r>
              <a:rPr lang="en-US" sz="1700" dirty="0"/>
              <a:t>When the music stops, tell the nearest person:</a:t>
            </a:r>
            <a:endParaRPr lang="en-US" sz="1700">
              <a:cs typeface="Arial" panose="020B0604020202020204"/>
            </a:endParaRPr>
          </a:p>
          <a:p>
            <a:pPr marL="228600" lvl="1">
              <a:lnSpc>
                <a:spcPct val="90000"/>
              </a:lnSpc>
              <a:spcAft>
                <a:spcPts val="600"/>
              </a:spcAft>
            </a:pPr>
            <a:endParaRPr lang="en-US" sz="1700" dirty="0">
              <a:cs typeface="Arial"/>
            </a:endParaRPr>
          </a:p>
          <a:p>
            <a:pPr marL="742950" lvl="1" indent="-228600">
              <a:lnSpc>
                <a:spcPct val="90000"/>
              </a:lnSpc>
              <a:spcAft>
                <a:spcPts val="600"/>
              </a:spcAft>
              <a:buFont typeface="Arial" panose="020B0604020202020204" pitchFamily="34" charset="0"/>
              <a:buChar char="•"/>
            </a:pPr>
            <a:r>
              <a:rPr lang="en-US" sz="1700" dirty="0"/>
              <a:t>State Trust Lands are important because...</a:t>
            </a:r>
            <a:endParaRPr lang="en-US" sz="1700" dirty="0">
              <a:cs typeface="Arial"/>
            </a:endParaRPr>
          </a:p>
          <a:p>
            <a:pPr lvl="1" indent="-228600">
              <a:lnSpc>
                <a:spcPct val="90000"/>
              </a:lnSpc>
              <a:spcAft>
                <a:spcPts val="600"/>
              </a:spcAft>
              <a:buFont typeface="Arial" panose="020B0604020202020204" pitchFamily="34" charset="0"/>
              <a:buChar char="•"/>
            </a:pPr>
            <a:endParaRPr lang="en-US" sz="1700"/>
          </a:p>
          <a:p>
            <a:pPr marL="742950" lvl="1" indent="-228600">
              <a:lnSpc>
                <a:spcPct val="90000"/>
              </a:lnSpc>
              <a:spcAft>
                <a:spcPts val="600"/>
              </a:spcAft>
              <a:buFont typeface="Arial" panose="020B0604020202020204" pitchFamily="34" charset="0"/>
              <a:buChar char="•"/>
            </a:pPr>
            <a:r>
              <a:rPr lang="en-US" sz="1700" dirty="0"/>
              <a:t>If someone had never heard of State Trust Lands, one thing I would teach them is…</a:t>
            </a:r>
            <a:endParaRPr lang="en-US" sz="1700" dirty="0">
              <a:cs typeface="Arial"/>
            </a:endParaRPr>
          </a:p>
          <a:p>
            <a:pPr lvl="1" indent="-228600">
              <a:lnSpc>
                <a:spcPct val="90000"/>
              </a:lnSpc>
              <a:spcAft>
                <a:spcPts val="600"/>
              </a:spcAft>
              <a:buFont typeface="Arial" panose="020B0604020202020204" pitchFamily="34" charset="0"/>
              <a:buChar char="•"/>
            </a:pPr>
            <a:endParaRPr lang="en-US" sz="1700"/>
          </a:p>
          <a:p>
            <a:pPr marL="742950" lvl="1" indent="-228600">
              <a:lnSpc>
                <a:spcPct val="90000"/>
              </a:lnSpc>
              <a:spcAft>
                <a:spcPts val="600"/>
              </a:spcAft>
              <a:buFont typeface="Arial" panose="020B0604020202020204" pitchFamily="34" charset="0"/>
              <a:buChar char="•"/>
            </a:pPr>
            <a:r>
              <a:rPr lang="en-US" sz="1700" dirty="0"/>
              <a:t>State Trust Lands can be used for…</a:t>
            </a:r>
            <a:endParaRPr lang="en-US" sz="1700" dirty="0">
              <a:cs typeface="Arial"/>
            </a:endParaRPr>
          </a:p>
          <a:p>
            <a:pPr lvl="1" indent="-228600">
              <a:lnSpc>
                <a:spcPct val="90000"/>
              </a:lnSpc>
              <a:spcAft>
                <a:spcPts val="600"/>
              </a:spcAft>
              <a:buFont typeface="Arial" panose="020B0604020202020204" pitchFamily="34" charset="0"/>
              <a:buChar char="•"/>
            </a:pPr>
            <a:endParaRPr lang="en-US" sz="1700"/>
          </a:p>
          <a:p>
            <a:pPr marL="742950" lvl="1" indent="-228600">
              <a:lnSpc>
                <a:spcPct val="90000"/>
              </a:lnSpc>
              <a:spcAft>
                <a:spcPts val="600"/>
              </a:spcAft>
              <a:buFont typeface="Arial" panose="020B0604020202020204" pitchFamily="34" charset="0"/>
              <a:buChar char="•"/>
            </a:pPr>
            <a:r>
              <a:rPr lang="en-US" sz="1700" dirty="0"/>
              <a:t>_________ was correct because State Trust Lands…</a:t>
            </a:r>
            <a:endParaRPr lang="en-US" sz="1700" dirty="0">
              <a:cs typeface="Arial"/>
            </a:endParaRPr>
          </a:p>
          <a:p>
            <a:pPr indent="-228600">
              <a:lnSpc>
                <a:spcPct val="90000"/>
              </a:lnSpc>
              <a:spcAft>
                <a:spcPts val="600"/>
              </a:spcAft>
              <a:buFont typeface="Arial" panose="020B0604020202020204" pitchFamily="34" charset="0"/>
              <a:buChar char="•"/>
            </a:pPr>
            <a:endParaRPr lang="en-US" sz="1700"/>
          </a:p>
          <a:p>
            <a:pPr indent="-228600">
              <a:lnSpc>
                <a:spcPct val="90000"/>
              </a:lnSpc>
              <a:spcAft>
                <a:spcPts val="600"/>
              </a:spcAft>
              <a:buFont typeface="Arial" panose="020B0604020202020204" pitchFamily="34" charset="0"/>
              <a:buChar char="•"/>
            </a:pPr>
            <a:endParaRPr lang="en-US" sz="1700"/>
          </a:p>
        </p:txBody>
      </p:sp>
    </p:spTree>
    <p:extLst>
      <p:ext uri="{BB962C8B-B14F-4D97-AF65-F5344CB8AC3E}">
        <p14:creationId xmlns:p14="http://schemas.microsoft.com/office/powerpoint/2010/main" val="7091030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65F4110-C0FC-4D61-ACD2-A7C950EAE9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110B83F3-B94F-4174-B312-A69F07F61D27}"/>
              </a:ext>
            </a:extLst>
          </p:cNvPr>
          <p:cNvSpPr txBox="1"/>
          <p:nvPr/>
        </p:nvSpPr>
        <p:spPr>
          <a:xfrm>
            <a:off x="5021821" y="3812954"/>
            <a:ext cx="6465287" cy="1516014"/>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800" kern="1200" dirty="0">
                <a:solidFill>
                  <a:srgbClr val="FFFFFF"/>
                </a:solidFill>
                <a:latin typeface="+mj-lt"/>
                <a:ea typeface="+mj-ea"/>
                <a:cs typeface="+mj-cs"/>
              </a:rPr>
              <a:t>Let’s count our tokens!</a:t>
            </a:r>
          </a:p>
        </p:txBody>
      </p:sp>
      <p:cxnSp>
        <p:nvCxnSpPr>
          <p:cNvPr id="19" name="Straight Connector 18">
            <a:extLst>
              <a:ext uri="{FF2B5EF4-FFF2-40B4-BE49-F238E27FC236}">
                <a16:creationId xmlns:a16="http://schemas.microsoft.com/office/drawing/2014/main" id="{CC94CBDB-A76C-499E-95AB-C0A049E315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2" name="Picture 11" descr="A picture containing diagram&#10;&#10;Description automatically generated">
            <a:extLst>
              <a:ext uri="{FF2B5EF4-FFF2-40B4-BE49-F238E27FC236}">
                <a16:creationId xmlns:a16="http://schemas.microsoft.com/office/drawing/2014/main" id="{5F0B4A7B-191C-4DE1-A8FF-70862228F4B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2"/>
          <a:stretch/>
        </p:blipFill>
        <p:spPr>
          <a:xfrm>
            <a:off x="317635" y="321733"/>
            <a:ext cx="4160452" cy="6214534"/>
          </a:xfrm>
          <a:prstGeom prst="rect">
            <a:avLst/>
          </a:prstGeom>
        </p:spPr>
      </p:pic>
      <p:pic>
        <p:nvPicPr>
          <p:cNvPr id="6" name="Picture 5" descr="A picture containing text, room, scene, gambling house&#10;&#10;Description automatically generated">
            <a:extLst>
              <a:ext uri="{FF2B5EF4-FFF2-40B4-BE49-F238E27FC236}">
                <a16:creationId xmlns:a16="http://schemas.microsoft.com/office/drawing/2014/main" id="{A2941B96-F9D3-436E-A532-189715B7BD6E}"/>
              </a:ext>
            </a:extLst>
          </p:cNvPr>
          <p:cNvPicPr>
            <a:picLocks noChangeAspect="1"/>
          </p:cNvPicPr>
          <p:nvPr/>
        </p:nvPicPr>
        <p:blipFill rotWithShape="1">
          <a:blip r:embed="rId4">
            <a:extLst>
              <a:ext uri="{28A0092B-C50C-407E-A947-70E740481C1C}">
                <a14:useLocalDpi xmlns:a14="http://schemas.microsoft.com/office/drawing/2010/main"/>
              </a:ext>
              <a:ext uri="{837473B0-CC2E-450A-ABE3-18F120FF3D39}">
                <a1611:picAttrSrcUrl xmlns:a1611="http://schemas.microsoft.com/office/drawing/2016/11/main" r:id="rId5"/>
              </a:ext>
            </a:extLst>
          </a:blip>
          <a:srcRect/>
          <a:stretch/>
        </p:blipFill>
        <p:spPr>
          <a:xfrm>
            <a:off x="4654296" y="299363"/>
            <a:ext cx="7217085" cy="3008188"/>
          </a:xfrm>
          <a:prstGeom prst="rect">
            <a:avLst/>
          </a:prstGeom>
        </p:spPr>
      </p:pic>
    </p:spTree>
    <p:extLst>
      <p:ext uri="{BB962C8B-B14F-4D97-AF65-F5344CB8AC3E}">
        <p14:creationId xmlns:p14="http://schemas.microsoft.com/office/powerpoint/2010/main" val="5536683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A997C66-3DC6-4F76-9A42-ABD50B490BB7}"/>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87" name="Rectangle 86">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AE526F5-8B8D-4949-BD6D-9A7A360D6451}"/>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dirty="0">
                <a:solidFill>
                  <a:schemeClr val="tx1">
                    <a:lumMod val="85000"/>
                    <a:lumOff val="15000"/>
                  </a:schemeClr>
                </a:solidFill>
              </a:rPr>
              <a:t>Day 2</a:t>
            </a:r>
          </a:p>
        </p:txBody>
      </p:sp>
      <p:cxnSp>
        <p:nvCxnSpPr>
          <p:cNvPr id="89" name="Straight Connector 88">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9ED55AD-5F45-4245-B10D-E66D915C4697}"/>
              </a:ext>
            </a:extLst>
          </p:cNvPr>
          <p:cNvSpPr txBox="1"/>
          <p:nvPr/>
        </p:nvSpPr>
        <p:spPr>
          <a:xfrm>
            <a:off x="9468177" y="6657945"/>
            <a:ext cx="2723823" cy="200055"/>
          </a:xfrm>
          <a:prstGeom prst="rect">
            <a:avLst/>
          </a:prstGeom>
          <a:noFill/>
        </p:spPr>
        <p:txBody>
          <a:bodyPr wrap="none" rtlCol="0">
            <a:spAutoFit/>
          </a:bodyPr>
          <a:lstStyle/>
          <a:p>
            <a:pPr algn="r">
              <a:spcAft>
                <a:spcPts val="600"/>
              </a:spcAft>
            </a:pPr>
            <a:r>
              <a:rPr lang="en-US" sz="700" dirty="0">
                <a:solidFill>
                  <a:srgbClr val="FFFFFF"/>
                </a:solidFill>
                <a:hlinkClick r:id="rId3" tooltip="https://www.flickr.com/photos/clarkharris/50264965728/">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n-US" sz="700" dirty="0">
              <a:solidFill>
                <a:srgbClr val="FFFFFF"/>
              </a:solidFill>
            </a:endParaRPr>
          </a:p>
        </p:txBody>
      </p:sp>
    </p:spTree>
    <p:extLst>
      <p:ext uri="{BB962C8B-B14F-4D97-AF65-F5344CB8AC3E}">
        <p14:creationId xmlns:p14="http://schemas.microsoft.com/office/powerpoint/2010/main" val="12490827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6">
            <a:extLst>
              <a:ext uri="{FF2B5EF4-FFF2-40B4-BE49-F238E27FC236}">
                <a16:creationId xmlns:a16="http://schemas.microsoft.com/office/drawing/2014/main" id="{E5540EFD-895A-42EA-8C4E-EEAA8AEE6DA8}"/>
              </a:ext>
            </a:extLst>
          </p:cNvPr>
          <p:cNvPicPr>
            <a:picLocks noGrp="1" noChangeAspect="1"/>
          </p:cNvPicPr>
          <p:nvPr>
            <p:ph sz="half" idx="1"/>
          </p:nvPr>
        </p:nvPicPr>
        <p:blipFill rotWithShape="1">
          <a:blip r:embed="rId3">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3523488" y="10"/>
            <a:ext cx="8668512" cy="6857990"/>
          </a:xfrm>
          <a:prstGeom prst="rect">
            <a:avLst/>
          </a:prstGeom>
        </p:spPr>
      </p:pic>
      <p:sp>
        <p:nvSpPr>
          <p:cNvPr id="15" name="Rectangle 14">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BDB642FD-699F-495B-822C-4286E35BD46B}"/>
              </a:ext>
            </a:extLst>
          </p:cNvPr>
          <p:cNvSpPr>
            <a:spLocks noGrp="1"/>
          </p:cNvSpPr>
          <p:nvPr>
            <p:ph type="title"/>
          </p:nvPr>
        </p:nvSpPr>
        <p:spPr>
          <a:xfrm>
            <a:off x="0" y="1141824"/>
            <a:ext cx="5514856" cy="2270061"/>
          </a:xfrm>
        </p:spPr>
        <p:txBody>
          <a:bodyPr vert="horz" lIns="91440" tIns="45720" rIns="91440" bIns="45720" rtlCol="0" anchor="t">
            <a:normAutofit/>
          </a:bodyPr>
          <a:lstStyle/>
          <a:p>
            <a:pPr algn="ctr"/>
            <a:r>
              <a:rPr lang="en-US" sz="4800" dirty="0"/>
              <a:t>Wyoming Public Land:</a:t>
            </a:r>
            <a:br>
              <a:rPr lang="en-US" sz="4800" dirty="0"/>
            </a:br>
            <a:r>
              <a:rPr lang="en-US" sz="4800" b="1" dirty="0"/>
              <a:t>State Parks</a:t>
            </a:r>
          </a:p>
        </p:txBody>
      </p:sp>
      <p:sp>
        <p:nvSpPr>
          <p:cNvPr id="17" name="Rectangle 1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9" name="Rectangle 1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F0CC6F5-36BC-4E96-A7D5-AD4D9AE91D18}"/>
              </a:ext>
            </a:extLst>
          </p:cNvPr>
          <p:cNvSpPr txBox="1"/>
          <p:nvPr/>
        </p:nvSpPr>
        <p:spPr>
          <a:xfrm>
            <a:off x="9468177" y="6657945"/>
            <a:ext cx="2723823" cy="200055"/>
          </a:xfrm>
          <a:prstGeom prst="rect">
            <a:avLst/>
          </a:prstGeom>
          <a:noFill/>
        </p:spPr>
        <p:txBody>
          <a:bodyPr wrap="none" rtlCol="0">
            <a:spAutoFit/>
          </a:bodyPr>
          <a:lstStyle/>
          <a:p>
            <a:pPr algn="r">
              <a:spcAft>
                <a:spcPts val="600"/>
              </a:spcAft>
            </a:pPr>
            <a:r>
              <a:rPr lang="en-US" sz="700" dirty="0">
                <a:solidFill>
                  <a:srgbClr val="FFFFFF"/>
                </a:solidFill>
                <a:hlinkClick r:id="rId4" tooltip="https://www.flickr.com/photos/obsidianflow/29051741757">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5" tooltip="https://creativecommons.org/licenses/by-nc-sa/3.0/">
                  <a:extLst>
                    <a:ext uri="{A12FA001-AC4F-418D-AE19-62706E023703}">
                      <ahyp:hlinkClr xmlns:ahyp="http://schemas.microsoft.com/office/drawing/2018/hyperlinkcolor" val="tx"/>
                    </a:ext>
                  </a:extLst>
                </a:hlinkClick>
              </a:rPr>
              <a:t>CC BY-SA-NC</a:t>
            </a:r>
            <a:endParaRPr lang="en-US" sz="700" dirty="0">
              <a:solidFill>
                <a:srgbClr val="FFFFFF"/>
              </a:solidFill>
            </a:endParaRPr>
          </a:p>
        </p:txBody>
      </p:sp>
      <p:sp>
        <p:nvSpPr>
          <p:cNvPr id="9" name="TextBox 8">
            <a:extLst>
              <a:ext uri="{FF2B5EF4-FFF2-40B4-BE49-F238E27FC236}">
                <a16:creationId xmlns:a16="http://schemas.microsoft.com/office/drawing/2014/main" id="{AC0A784F-1570-4087-A4BB-91F6F2FE2A98}"/>
              </a:ext>
            </a:extLst>
          </p:cNvPr>
          <p:cNvSpPr txBox="1"/>
          <p:nvPr/>
        </p:nvSpPr>
        <p:spPr>
          <a:xfrm>
            <a:off x="481029" y="4839286"/>
            <a:ext cx="4977236" cy="646331"/>
          </a:xfrm>
          <a:prstGeom prst="rect">
            <a:avLst/>
          </a:prstGeom>
          <a:noFill/>
        </p:spPr>
        <p:txBody>
          <a:bodyPr wrap="square" rtlCol="0">
            <a:spAutoFit/>
          </a:bodyPr>
          <a:lstStyle/>
          <a:p>
            <a:r>
              <a:rPr lang="en-US" sz="3600" dirty="0"/>
              <a:t>Can you name any?</a:t>
            </a:r>
          </a:p>
        </p:txBody>
      </p:sp>
    </p:spTree>
    <p:extLst>
      <p:ext uri="{BB962C8B-B14F-4D97-AF65-F5344CB8AC3E}">
        <p14:creationId xmlns:p14="http://schemas.microsoft.com/office/powerpoint/2010/main" val="28164551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4EE5098-2DE8-4895-AB93-A894DC4786B4}"/>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3882570" y="14078"/>
            <a:ext cx="8309429" cy="6857990"/>
          </a:xfrm>
          <a:custGeom>
            <a:avLst/>
            <a:gdLst/>
            <a:ahLst/>
            <a:cxnLst/>
            <a:rect l="l" t="t" r="r" b="b"/>
            <a:pathLst>
              <a:path w="12192000" h="6858000">
                <a:moveTo>
                  <a:pt x="0" y="0"/>
                </a:moveTo>
                <a:lnTo>
                  <a:pt x="12192000" y="0"/>
                </a:lnTo>
                <a:lnTo>
                  <a:pt x="12192000" y="6858000"/>
                </a:lnTo>
                <a:lnTo>
                  <a:pt x="0" y="6858000"/>
                </a:lnTo>
                <a:close/>
              </a:path>
            </a:pathLst>
          </a:custGeom>
        </p:spPr>
      </p:pic>
      <p:grpSp>
        <p:nvGrpSpPr>
          <p:cNvPr id="7" name="Group 6">
            <a:extLst>
              <a:ext uri="{FF2B5EF4-FFF2-40B4-BE49-F238E27FC236}">
                <a16:creationId xmlns:a16="http://schemas.microsoft.com/office/drawing/2014/main" id="{63737881-458F-40AD-B72B-B57D267DC4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sp>
          <p:nvSpPr>
            <p:cNvPr id="8" name="Freeform: Shape 7">
              <a:extLst>
                <a:ext uri="{FF2B5EF4-FFF2-40B4-BE49-F238E27FC236}">
                  <a16:creationId xmlns:a16="http://schemas.microsoft.com/office/drawing/2014/main" id="{C2967126-346F-41EA-982D-63D8EBB60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 name="Group 8">
              <a:extLst>
                <a:ext uri="{FF2B5EF4-FFF2-40B4-BE49-F238E27FC236}">
                  <a16:creationId xmlns:a16="http://schemas.microsoft.com/office/drawing/2014/main" id="{1BCD9601-1F44-4E40-998C-1B256DAE946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0" name="Group 9">
                <a:extLst>
                  <a:ext uri="{FF2B5EF4-FFF2-40B4-BE49-F238E27FC236}">
                    <a16:creationId xmlns:a16="http://schemas.microsoft.com/office/drawing/2014/main" id="{1A1CA4E9-12FA-47EB-8471-25E8D55152C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4" name="Freeform: Shape 13">
                  <a:extLst>
                    <a:ext uri="{FF2B5EF4-FFF2-40B4-BE49-F238E27FC236}">
                      <a16:creationId xmlns:a16="http://schemas.microsoft.com/office/drawing/2014/main" id="{E13A9BF0-334C-4457-A635-9CA4877EA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FF05821A-8598-44E4-A18C-538D5331E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1" name="Group 10">
                <a:extLst>
                  <a:ext uri="{FF2B5EF4-FFF2-40B4-BE49-F238E27FC236}">
                    <a16:creationId xmlns:a16="http://schemas.microsoft.com/office/drawing/2014/main" id="{8A4ECC81-E17F-4F87-9A0B-398363A864A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4">
                  <a:alphaModFix amt="57000"/>
                </a:blip>
                <a:tile tx="0" ty="0" sx="100000" sy="100000" flip="none" algn="tl"/>
              </a:blipFill>
              <a:effectLst/>
            </p:grpSpPr>
            <p:sp>
              <p:nvSpPr>
                <p:cNvPr id="12" name="Freeform: Shape 11">
                  <a:extLst>
                    <a:ext uri="{FF2B5EF4-FFF2-40B4-BE49-F238E27FC236}">
                      <a16:creationId xmlns:a16="http://schemas.microsoft.com/office/drawing/2014/main" id="{1FBBD7D8-A895-40D0-A53D-DEDF495B2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BA602493-BC70-48CF-BDBA-88A866227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grpSp>
      <p:sp>
        <p:nvSpPr>
          <p:cNvPr id="4" name="TextBox 3">
            <a:extLst>
              <a:ext uri="{FF2B5EF4-FFF2-40B4-BE49-F238E27FC236}">
                <a16:creationId xmlns:a16="http://schemas.microsoft.com/office/drawing/2014/main" id="{894A6B26-D7E1-45A2-B4F1-8FF706D1581E}"/>
              </a:ext>
            </a:extLst>
          </p:cNvPr>
          <p:cNvSpPr txBox="1"/>
          <p:nvPr/>
        </p:nvSpPr>
        <p:spPr>
          <a:xfrm>
            <a:off x="122068" y="349319"/>
            <a:ext cx="3760502" cy="5924699"/>
          </a:xfrm>
          <a:prstGeom prst="rect">
            <a:avLst/>
          </a:prstGeom>
          <a:noFill/>
        </p:spPr>
        <p:txBody>
          <a:bodyPr wrap="square" rtlCol="0">
            <a:spAutoFit/>
          </a:bodyPr>
          <a:lstStyle/>
          <a:p>
            <a:r>
              <a:rPr lang="en-US" sz="3200" dirty="0">
                <a:solidFill>
                  <a:schemeClr val="bg1"/>
                </a:solidFill>
              </a:rPr>
              <a:t>Finding our State Parks:</a:t>
            </a:r>
          </a:p>
          <a:p>
            <a:endParaRPr lang="en-US" sz="3200" dirty="0">
              <a:solidFill>
                <a:schemeClr val="bg1"/>
              </a:solidFill>
            </a:endParaRPr>
          </a:p>
          <a:p>
            <a:pPr marL="342900" indent="-342900">
              <a:buFont typeface="Arial" panose="020B0604020202020204" pitchFamily="34" charset="0"/>
              <a:buChar char="•"/>
            </a:pPr>
            <a:r>
              <a:rPr lang="en-US" sz="2400" dirty="0">
                <a:solidFill>
                  <a:schemeClr val="bg1"/>
                </a:solidFill>
              </a:rPr>
              <a:t>Look carefully in all parts of your map for any State Parks.</a:t>
            </a:r>
          </a:p>
          <a:p>
            <a:pPr marL="342900" indent="-342900">
              <a:buFont typeface="Arial" panose="020B0604020202020204" pitchFamily="34" charset="0"/>
              <a:buChar char="•"/>
            </a:pPr>
            <a:r>
              <a:rPr lang="en-US" sz="2400" dirty="0">
                <a:solidFill>
                  <a:schemeClr val="bg1"/>
                </a:solidFill>
              </a:rPr>
              <a:t>Using your clues to help locate each park.</a:t>
            </a:r>
          </a:p>
          <a:p>
            <a:pPr marL="342900" indent="-342900">
              <a:buFont typeface="Arial" panose="020B0604020202020204" pitchFamily="34" charset="0"/>
              <a:buChar char="•"/>
            </a:pPr>
            <a:r>
              <a:rPr lang="en-US" sz="2400" dirty="0">
                <a:solidFill>
                  <a:schemeClr val="bg1"/>
                </a:solidFill>
              </a:rPr>
              <a:t>Place a sticky note on the map near the location of the park.</a:t>
            </a:r>
          </a:p>
          <a:p>
            <a:pPr marL="342900" indent="-342900">
              <a:buFont typeface="Arial" panose="020B0604020202020204" pitchFamily="34" charset="0"/>
              <a:buChar char="•"/>
            </a:pPr>
            <a:r>
              <a:rPr lang="en-US" sz="2400" dirty="0">
                <a:solidFill>
                  <a:schemeClr val="bg1"/>
                </a:solidFill>
              </a:rPr>
              <a:t>Learn some State Park facts.</a:t>
            </a:r>
          </a:p>
          <a:p>
            <a:pPr marL="342900" indent="-342900">
              <a:buFont typeface="Arial" panose="020B0604020202020204" pitchFamily="34" charset="0"/>
              <a:buChar char="•"/>
            </a:pPr>
            <a:endParaRPr lang="en-US" sz="2400" dirty="0">
              <a:solidFill>
                <a:schemeClr val="bg1"/>
              </a:solidFill>
            </a:endParaRPr>
          </a:p>
          <a:p>
            <a:r>
              <a:rPr lang="en-US" sz="1900" dirty="0">
                <a:solidFill>
                  <a:srgbClr val="FFC000"/>
                </a:solidFill>
                <a:hlinkClick r:id="rId5">
                  <a:extLst>
                    <a:ext uri="{A12FA001-AC4F-418D-AE19-62706E023703}">
                      <ahyp:hlinkClr xmlns:ahyp="http://schemas.microsoft.com/office/drawing/2018/hyperlinkcolor" val="tx"/>
                    </a:ext>
                  </a:extLst>
                </a:hlinkClick>
              </a:rPr>
              <a:t>Official Wyoming Road Map</a:t>
            </a:r>
            <a:r>
              <a:rPr lang="en-US" sz="1900" dirty="0">
                <a:solidFill>
                  <a:srgbClr val="FFC000"/>
                </a:solidFill>
              </a:rPr>
              <a:t> link</a:t>
            </a:r>
          </a:p>
        </p:txBody>
      </p:sp>
    </p:spTree>
    <p:extLst>
      <p:ext uri="{BB962C8B-B14F-4D97-AF65-F5344CB8AC3E}">
        <p14:creationId xmlns:p14="http://schemas.microsoft.com/office/powerpoint/2010/main" val="2386007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AA8C323-82FB-4A23-8B38-77A38ABEDA6D}"/>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1" b="-1338"/>
          <a:stretch/>
        </p:blipFill>
        <p:spPr bwMode="auto">
          <a:xfrm>
            <a:off x="0" y="591976"/>
            <a:ext cx="7405577" cy="5861712"/>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ffectLst>
            <a:softEdge rad="127000"/>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1688B93-C7BD-4E6E-9256-C09F7D96D809}"/>
              </a:ext>
            </a:extLst>
          </p:cNvPr>
          <p:cNvSpPr txBox="1"/>
          <p:nvPr/>
        </p:nvSpPr>
        <p:spPr>
          <a:xfrm>
            <a:off x="6852862" y="671440"/>
            <a:ext cx="4972693" cy="4955203"/>
          </a:xfrm>
          <a:prstGeom prst="rect">
            <a:avLst/>
          </a:prstGeom>
          <a:noFill/>
        </p:spPr>
        <p:txBody>
          <a:bodyPr wrap="square" rtlCol="0">
            <a:spAutoFit/>
          </a:bodyPr>
          <a:lstStyle/>
          <a:p>
            <a:r>
              <a:rPr lang="en-US" sz="4000" b="1" dirty="0">
                <a:latin typeface="Arial" panose="020B0604020202020204" pitchFamily="34" charset="0"/>
                <a:cs typeface="Arial" panose="020B0604020202020204" pitchFamily="34" charset="0"/>
              </a:rPr>
              <a:t>Today’s Challenge:</a:t>
            </a:r>
          </a:p>
          <a:p>
            <a:endParaRPr lang="en-US" sz="4400" b="1" dirty="0">
              <a:latin typeface="Arial" panose="020B0604020202020204" pitchFamily="34" charset="0"/>
              <a:cs typeface="Arial" panose="020B0604020202020204" pitchFamily="34" charset="0"/>
            </a:endParaRPr>
          </a:p>
          <a:p>
            <a:endParaRPr lang="en-US" sz="4000" dirty="0">
              <a:latin typeface="Arial" panose="020B0604020202020204" pitchFamily="34" charset="0"/>
              <a:cs typeface="Arial" panose="020B0604020202020204" pitchFamily="34" charset="0"/>
            </a:endParaRPr>
          </a:p>
          <a:p>
            <a:pPr lvl="1"/>
            <a:r>
              <a:rPr lang="en-US" sz="3600" dirty="0"/>
              <a:t>Students will:</a:t>
            </a:r>
          </a:p>
          <a:p>
            <a:pPr lvl="1"/>
            <a:endParaRPr lang="en-US" sz="3600" dirty="0"/>
          </a:p>
          <a:p>
            <a:pPr marL="742950" lvl="1" indent="-285750">
              <a:buFont typeface="Arial" panose="020B0604020202020204" pitchFamily="34" charset="0"/>
              <a:buChar char="•"/>
            </a:pPr>
            <a:r>
              <a:rPr lang="en-US" sz="2400" dirty="0"/>
              <a:t>Learn the difference between Wyoming’s State Trust Lands and state parks, how both are used, and how to be stewards of them.</a:t>
            </a:r>
          </a:p>
        </p:txBody>
      </p:sp>
    </p:spTree>
    <p:extLst>
      <p:ext uri="{BB962C8B-B14F-4D97-AF65-F5344CB8AC3E}">
        <p14:creationId xmlns:p14="http://schemas.microsoft.com/office/powerpoint/2010/main" val="36981920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1EC1228-8B00-4D31-8616-AAB846D68C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C18FEFD7-F924-4210-AAF1-DA80EDB9BC25}"/>
              </a:ext>
            </a:extLst>
          </p:cNvPr>
          <p:cNvSpPr txBox="1"/>
          <p:nvPr/>
        </p:nvSpPr>
        <p:spPr>
          <a:xfrm>
            <a:off x="9112536" y="858524"/>
            <a:ext cx="2830321" cy="4457700"/>
          </a:xfrm>
          <a:prstGeom prst="rect">
            <a:avLst/>
          </a:prstGeom>
        </p:spPr>
        <p:txBody>
          <a:bodyPr vert="horz" lIns="91440" tIns="45720" rIns="91440" bIns="45720" rtlCol="0" anchor="ctr">
            <a:normAutofit fontScale="92500"/>
          </a:bodyPr>
          <a:lstStyle/>
          <a:p>
            <a:pPr>
              <a:lnSpc>
                <a:spcPct val="90000"/>
              </a:lnSpc>
              <a:spcBef>
                <a:spcPct val="0"/>
              </a:spcBef>
              <a:spcAft>
                <a:spcPts val="600"/>
              </a:spcAft>
            </a:pPr>
            <a:r>
              <a:rPr lang="en-US" sz="3700" b="1" dirty="0">
                <a:latin typeface="+mj-lt"/>
                <a:ea typeface="+mj-ea"/>
                <a:cs typeface="+mj-cs"/>
              </a:rPr>
              <a:t>Use these clues to find each State Park on your Wyoming highway map. </a:t>
            </a:r>
            <a:r>
              <a:rPr lang="en-US" sz="3700" b="1" kern="1200" dirty="0">
                <a:solidFill>
                  <a:schemeClr val="tx1"/>
                </a:solidFill>
                <a:latin typeface="+mj-lt"/>
                <a:ea typeface="+mj-ea"/>
                <a:cs typeface="+mj-cs"/>
              </a:rPr>
              <a:t>You have 10 minutes!</a:t>
            </a:r>
          </a:p>
          <a:p>
            <a:pPr>
              <a:lnSpc>
                <a:spcPct val="90000"/>
              </a:lnSpc>
              <a:spcBef>
                <a:spcPct val="0"/>
              </a:spcBef>
              <a:spcAft>
                <a:spcPts val="600"/>
              </a:spcAft>
            </a:pPr>
            <a:endParaRPr lang="en-US" sz="3700" kern="1200" dirty="0">
              <a:solidFill>
                <a:schemeClr val="tx1"/>
              </a:solidFill>
              <a:latin typeface="+mj-lt"/>
              <a:ea typeface="+mj-ea"/>
              <a:cs typeface="+mj-cs"/>
            </a:endParaRPr>
          </a:p>
        </p:txBody>
      </p:sp>
      <p:sp>
        <p:nvSpPr>
          <p:cNvPr id="12" name="Rectangle 11">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8B987C41-639E-45C1-8491-767D6DC3866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4755" y="914717"/>
            <a:ext cx="3928646" cy="5099519"/>
          </a:xfrm>
          <a:prstGeom prst="rect">
            <a:avLst/>
          </a:prstGeom>
        </p:spPr>
      </p:pic>
      <p:pic>
        <p:nvPicPr>
          <p:cNvPr id="4" name="Picture 3" descr="A picture containing toy, doll, vector graphics&#10;&#10;Description automatically generated">
            <a:extLst>
              <a:ext uri="{FF2B5EF4-FFF2-40B4-BE49-F238E27FC236}">
                <a16:creationId xmlns:a16="http://schemas.microsoft.com/office/drawing/2014/main" id="{8CC25B19-6009-4717-B9F0-47343CE8D35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457706" y="858524"/>
            <a:ext cx="3685032" cy="5211906"/>
          </a:xfrm>
          <a:prstGeom prst="rect">
            <a:avLst/>
          </a:prstGeom>
        </p:spPr>
      </p:pic>
      <p:sp>
        <p:nvSpPr>
          <p:cNvPr id="16" name="Rectangle 15">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4B9238AD-356F-4712-B524-8424147F4586}"/>
              </a:ext>
            </a:extLst>
          </p:cNvPr>
          <p:cNvSpPr txBox="1"/>
          <p:nvPr/>
        </p:nvSpPr>
        <p:spPr>
          <a:xfrm>
            <a:off x="8733792" y="5362544"/>
            <a:ext cx="3209065" cy="707886"/>
          </a:xfrm>
          <a:prstGeom prst="rect">
            <a:avLst/>
          </a:prstGeom>
          <a:noFill/>
        </p:spPr>
        <p:txBody>
          <a:bodyPr wrap="square" rtlCol="0">
            <a:spAutoFit/>
          </a:bodyPr>
          <a:lstStyle/>
          <a:p>
            <a:pPr algn="ctr"/>
            <a:r>
              <a:rPr lang="en-US" sz="2000" dirty="0">
                <a:solidFill>
                  <a:srgbClr val="0070C0"/>
                </a:solidFill>
                <a:hlinkClick r:id="rId5">
                  <a:extLst>
                    <a:ext uri="{A12FA001-AC4F-418D-AE19-62706E023703}">
                      <ahyp:hlinkClr xmlns:ahyp="http://schemas.microsoft.com/office/drawing/2018/hyperlinkcolor" val="tx"/>
                    </a:ext>
                  </a:extLst>
                </a:hlinkClick>
              </a:rPr>
              <a:t>State Park Location Clues </a:t>
            </a:r>
            <a:r>
              <a:rPr lang="en-US" sz="2000" dirty="0"/>
              <a:t>Resource Sheet</a:t>
            </a:r>
          </a:p>
        </p:txBody>
      </p:sp>
    </p:spTree>
    <p:extLst>
      <p:ext uri="{BB962C8B-B14F-4D97-AF65-F5344CB8AC3E}">
        <p14:creationId xmlns:p14="http://schemas.microsoft.com/office/powerpoint/2010/main" val="10854695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67000">
              <a:schemeClr val="accent1">
                <a:lumMod val="20000"/>
                <a:lumOff val="80000"/>
              </a:schemeClr>
            </a:gs>
            <a:gs pos="100000">
              <a:schemeClr val="accent1"/>
            </a:gs>
          </a:gsLst>
          <a:lin ang="16200000" scaled="1"/>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09304D-3335-44A7-B98C-AF3E860BB931}"/>
              </a:ext>
            </a:extLst>
          </p:cNvPr>
          <p:cNvSpPr txBox="1"/>
          <p:nvPr/>
        </p:nvSpPr>
        <p:spPr>
          <a:xfrm>
            <a:off x="1" y="1280160"/>
            <a:ext cx="4499876" cy="2246769"/>
          </a:xfrm>
          <a:prstGeom prst="rect">
            <a:avLst/>
          </a:prstGeom>
          <a:noFill/>
        </p:spPr>
        <p:txBody>
          <a:bodyPr wrap="square" rtlCol="0">
            <a:spAutoFit/>
          </a:bodyPr>
          <a:lstStyle/>
          <a:p>
            <a:pPr marL="457200" indent="-457200">
              <a:buFont typeface="Arial" panose="020B0604020202020204" pitchFamily="34" charset="0"/>
              <a:buChar char="•"/>
            </a:pPr>
            <a:r>
              <a:rPr lang="en-US" sz="2800" dirty="0"/>
              <a:t>How did you find the parks?</a:t>
            </a:r>
          </a:p>
          <a:p>
            <a:pPr marL="457200" indent="-457200">
              <a:buFont typeface="Arial" panose="020B0604020202020204" pitchFamily="34" charset="0"/>
              <a:buChar char="•"/>
            </a:pPr>
            <a:r>
              <a:rPr lang="en-US" sz="2800" dirty="0"/>
              <a:t>What information on the map was helpful in locating the parks?</a:t>
            </a:r>
          </a:p>
        </p:txBody>
      </p:sp>
      <p:pic>
        <p:nvPicPr>
          <p:cNvPr id="3" name="Picture 2">
            <a:extLst>
              <a:ext uri="{FF2B5EF4-FFF2-40B4-BE49-F238E27FC236}">
                <a16:creationId xmlns:a16="http://schemas.microsoft.com/office/drawing/2014/main" id="{4D8E8211-E7D0-4931-B117-CF62FCA79D7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499877" y="361796"/>
            <a:ext cx="7545863" cy="6134407"/>
          </a:xfrm>
          <a:prstGeom prst="rect">
            <a:avLst/>
          </a:prstGeom>
          <a:ln w="38100">
            <a:solidFill>
              <a:schemeClr val="tx1"/>
            </a:solidFill>
          </a:ln>
        </p:spPr>
      </p:pic>
      <p:sp>
        <p:nvSpPr>
          <p:cNvPr id="4" name="TextBox 3">
            <a:extLst>
              <a:ext uri="{FF2B5EF4-FFF2-40B4-BE49-F238E27FC236}">
                <a16:creationId xmlns:a16="http://schemas.microsoft.com/office/drawing/2014/main" id="{C9F1C3B9-7955-44C5-B3A7-220D7074B5EF}"/>
              </a:ext>
            </a:extLst>
          </p:cNvPr>
          <p:cNvSpPr txBox="1"/>
          <p:nvPr/>
        </p:nvSpPr>
        <p:spPr>
          <a:xfrm>
            <a:off x="309488" y="337625"/>
            <a:ext cx="3699803" cy="707886"/>
          </a:xfrm>
          <a:prstGeom prst="rect">
            <a:avLst/>
          </a:prstGeom>
          <a:noFill/>
        </p:spPr>
        <p:txBody>
          <a:bodyPr wrap="square" rtlCol="0">
            <a:spAutoFit/>
          </a:bodyPr>
          <a:lstStyle/>
          <a:p>
            <a:r>
              <a:rPr lang="en-US" sz="4000" dirty="0"/>
              <a:t>Let’s Discuss:</a:t>
            </a:r>
          </a:p>
        </p:txBody>
      </p:sp>
      <p:pic>
        <p:nvPicPr>
          <p:cNvPr id="9" name="Picture 8" descr="A picture containing text, toy, doll, vector graphics&#10;&#10;Description automatically generated">
            <a:extLst>
              <a:ext uri="{FF2B5EF4-FFF2-40B4-BE49-F238E27FC236}">
                <a16:creationId xmlns:a16="http://schemas.microsoft.com/office/drawing/2014/main" id="{7F8E4138-1E0E-4A47-B12B-133F6BBC6B9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0908" y="3967896"/>
            <a:ext cx="3798383" cy="2478233"/>
          </a:xfrm>
          <a:prstGeom prst="rect">
            <a:avLst/>
          </a:prstGeom>
        </p:spPr>
      </p:pic>
    </p:spTree>
    <p:extLst>
      <p:ext uri="{BB962C8B-B14F-4D97-AF65-F5344CB8AC3E}">
        <p14:creationId xmlns:p14="http://schemas.microsoft.com/office/powerpoint/2010/main" val="28734285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chemeClr val="accent1">
                <a:lumMod val="20000"/>
                <a:lumOff val="80000"/>
              </a:schemeClr>
            </a:gs>
            <a:gs pos="100000">
              <a:schemeClr val="accent1"/>
            </a:gs>
          </a:gsLst>
          <a:lin ang="16200000" scaled="1"/>
        </a:gra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B9D7D062-9D2A-4EF3-B707-56CF5B3322B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0166" y="615316"/>
            <a:ext cx="7829550" cy="5876925"/>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graphicFrame>
        <p:nvGraphicFramePr>
          <p:cNvPr id="2052" name="TextBox 1">
            <a:extLst>
              <a:ext uri="{FF2B5EF4-FFF2-40B4-BE49-F238E27FC236}">
                <a16:creationId xmlns:a16="http://schemas.microsoft.com/office/drawing/2014/main" id="{85F390B2-DA12-4BB6-AD40-2B2E226A8C31}"/>
              </a:ext>
            </a:extLst>
          </p:cNvPr>
          <p:cNvGraphicFramePr/>
          <p:nvPr/>
        </p:nvGraphicFramePr>
        <p:xfrm>
          <a:off x="7989716" y="797510"/>
          <a:ext cx="3798276" cy="526297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340375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96781C-32A1-4FDA-A83B-A7FF8C1B1E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3A50BFC-99B9-4F40-938F-1E5D3A6EA2E9}"/>
              </a:ext>
            </a:extLst>
          </p:cNvPr>
          <p:cNvSpPr>
            <a:spLocks noGrp="1"/>
          </p:cNvSpPr>
          <p:nvPr>
            <p:ph type="title"/>
          </p:nvPr>
        </p:nvSpPr>
        <p:spPr>
          <a:xfrm>
            <a:off x="5199038" y="911481"/>
            <a:ext cx="6140449" cy="1323439"/>
          </a:xfrm>
        </p:spPr>
        <p:txBody>
          <a:bodyPr anchor="t">
            <a:normAutofit/>
          </a:bodyPr>
          <a:lstStyle/>
          <a:p>
            <a:pPr algn="ctr"/>
            <a:r>
              <a:rPr lang="en-US" sz="4000" dirty="0">
                <a:solidFill>
                  <a:schemeClr val="bg1"/>
                </a:solidFill>
              </a:rPr>
              <a:t>Exploring our </a:t>
            </a:r>
            <a:br>
              <a:rPr lang="en-US" sz="4000" dirty="0">
                <a:solidFill>
                  <a:schemeClr val="bg1"/>
                </a:solidFill>
              </a:rPr>
            </a:br>
            <a:r>
              <a:rPr lang="en-US" sz="4000" dirty="0">
                <a:solidFill>
                  <a:schemeClr val="bg1"/>
                </a:solidFill>
              </a:rPr>
              <a:t>Wyoming State Parks</a:t>
            </a:r>
          </a:p>
        </p:txBody>
      </p:sp>
      <p:pic>
        <p:nvPicPr>
          <p:cNvPr id="4" name="Picture 3" descr="Map&#10;&#10;Description automatically generated">
            <a:extLst>
              <a:ext uri="{FF2B5EF4-FFF2-40B4-BE49-F238E27FC236}">
                <a16:creationId xmlns:a16="http://schemas.microsoft.com/office/drawing/2014/main" id="{847671A6-A40D-4047-BFE8-5AAAFBD5A682}"/>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20" y="10"/>
            <a:ext cx="4546582" cy="6857990"/>
          </a:xfrm>
          <a:custGeom>
            <a:avLst/>
            <a:gdLst/>
            <a:ahLst/>
            <a:cxnLst/>
            <a:rect l="l" t="t" r="r" b="b"/>
            <a:pathLst>
              <a:path w="4546602" h="6858000">
                <a:moveTo>
                  <a:pt x="4221600" y="6662544"/>
                </a:moveTo>
                <a:lnTo>
                  <a:pt x="4210150" y="6683027"/>
                </a:lnTo>
                <a:lnTo>
                  <a:pt x="4207002" y="6702976"/>
                </a:lnTo>
                <a:lnTo>
                  <a:pt x="4207002" y="6702977"/>
                </a:lnTo>
                <a:cubicBezTo>
                  <a:pt x="4207407" y="6716169"/>
                  <a:pt x="4212552" y="6729219"/>
                  <a:pt x="4220838" y="6742553"/>
                </a:cubicBezTo>
                <a:lnTo>
                  <a:pt x="4220839" y="6742555"/>
                </a:lnTo>
                <a:lnTo>
                  <a:pt x="4240316" y="6812062"/>
                </a:lnTo>
                <a:lnTo>
                  <a:pt x="4235543" y="6776800"/>
                </a:lnTo>
                <a:lnTo>
                  <a:pt x="4220839" y="6742555"/>
                </a:lnTo>
                <a:lnTo>
                  <a:pt x="4220838" y="6742552"/>
                </a:lnTo>
                <a:lnTo>
                  <a:pt x="4207002" y="6702976"/>
                </a:lnTo>
                <a:close/>
                <a:moveTo>
                  <a:pt x="4189594" y="6564620"/>
                </a:moveTo>
                <a:lnTo>
                  <a:pt x="4189594" y="6564621"/>
                </a:lnTo>
                <a:cubicBezTo>
                  <a:pt x="4199883" y="6575479"/>
                  <a:pt x="4205977" y="6582147"/>
                  <a:pt x="4212073" y="6588626"/>
                </a:cubicBezTo>
                <a:lnTo>
                  <a:pt x="4228695" y="6625225"/>
                </a:lnTo>
                <a:lnTo>
                  <a:pt x="4221601" y="6662541"/>
                </a:lnTo>
                <a:lnTo>
                  <a:pt x="4221600" y="6662541"/>
                </a:lnTo>
                <a:lnTo>
                  <a:pt x="4221600" y="6662542"/>
                </a:lnTo>
                <a:lnTo>
                  <a:pt x="4221601" y="6662541"/>
                </a:lnTo>
                <a:lnTo>
                  <a:pt x="4228684" y="6645552"/>
                </a:lnTo>
                <a:lnTo>
                  <a:pt x="4228695" y="6625225"/>
                </a:lnTo>
                <a:lnTo>
                  <a:pt x="4228695" y="6625224"/>
                </a:lnTo>
                <a:cubicBezTo>
                  <a:pt x="4226599" y="6611342"/>
                  <a:pt x="4220551" y="6597578"/>
                  <a:pt x="4212073" y="6588625"/>
                </a:cubicBezTo>
                <a:close/>
                <a:moveTo>
                  <a:pt x="4269915" y="6438981"/>
                </a:moveTo>
                <a:lnTo>
                  <a:pt x="4249984" y="6463840"/>
                </a:lnTo>
                <a:lnTo>
                  <a:pt x="4249982" y="6463849"/>
                </a:lnTo>
                <a:lnTo>
                  <a:pt x="4236188" y="6513012"/>
                </a:lnTo>
                <a:lnTo>
                  <a:pt x="4217381" y="6546194"/>
                </a:lnTo>
                <a:lnTo>
                  <a:pt x="4217381" y="6546195"/>
                </a:lnTo>
                <a:lnTo>
                  <a:pt x="4233719" y="6521804"/>
                </a:lnTo>
                <a:lnTo>
                  <a:pt x="4236188" y="6513012"/>
                </a:lnTo>
                <a:lnTo>
                  <a:pt x="4238998" y="6508052"/>
                </a:lnTo>
                <a:lnTo>
                  <a:pt x="4249982" y="6463849"/>
                </a:lnTo>
                <a:lnTo>
                  <a:pt x="4249984" y="6463841"/>
                </a:lnTo>
                <a:cubicBezTo>
                  <a:pt x="4252937" y="6451650"/>
                  <a:pt x="4260413" y="6444077"/>
                  <a:pt x="4269915" y="6438981"/>
                </a:cubicBezTo>
                <a:close/>
                <a:moveTo>
                  <a:pt x="4355914" y="6364769"/>
                </a:moveTo>
                <a:lnTo>
                  <a:pt x="4354607" y="6387910"/>
                </a:lnTo>
                <a:lnTo>
                  <a:pt x="4351952" y="6393385"/>
                </a:lnTo>
                <a:lnTo>
                  <a:pt x="4345189" y="6407332"/>
                </a:lnTo>
                <a:lnTo>
                  <a:pt x="4345189" y="6407333"/>
                </a:lnTo>
                <a:lnTo>
                  <a:pt x="4351952" y="6393385"/>
                </a:lnTo>
                <a:lnTo>
                  <a:pt x="4354608" y="6387910"/>
                </a:lnTo>
                <a:close/>
                <a:moveTo>
                  <a:pt x="4116820" y="4221391"/>
                </a:moveTo>
                <a:lnTo>
                  <a:pt x="4116820" y="4221392"/>
                </a:lnTo>
                <a:cubicBezTo>
                  <a:pt x="4117582" y="4232061"/>
                  <a:pt x="4117772" y="4243873"/>
                  <a:pt x="4122536" y="4253015"/>
                </a:cubicBezTo>
                <a:cubicBezTo>
                  <a:pt x="4134729" y="4277402"/>
                  <a:pt x="4150349" y="4300071"/>
                  <a:pt x="4162352" y="4324646"/>
                </a:cubicBezTo>
                <a:lnTo>
                  <a:pt x="4171306" y="4363891"/>
                </a:lnTo>
                <a:lnTo>
                  <a:pt x="4170544" y="4482004"/>
                </a:lnTo>
                <a:cubicBezTo>
                  <a:pt x="4167876" y="4546776"/>
                  <a:pt x="4167304" y="4612500"/>
                  <a:pt x="4110534" y="4659174"/>
                </a:cubicBezTo>
                <a:cubicBezTo>
                  <a:pt x="4105962" y="4662986"/>
                  <a:pt x="4103294" y="4671176"/>
                  <a:pt x="4102532" y="4677655"/>
                </a:cubicBezTo>
                <a:cubicBezTo>
                  <a:pt x="4098913" y="4707564"/>
                  <a:pt x="4098531" y="4738235"/>
                  <a:pt x="4092625" y="4767764"/>
                </a:cubicBezTo>
                <a:cubicBezTo>
                  <a:pt x="4090244" y="4779575"/>
                  <a:pt x="4089435" y="4790386"/>
                  <a:pt x="4091316" y="4800483"/>
                </a:cubicBezTo>
                <a:lnTo>
                  <a:pt x="4091316" y="4800484"/>
                </a:lnTo>
                <a:cubicBezTo>
                  <a:pt x="4093197" y="4810581"/>
                  <a:pt x="4097770" y="4819964"/>
                  <a:pt x="4106152" y="4828917"/>
                </a:cubicBezTo>
                <a:lnTo>
                  <a:pt x="4128333" y="4863343"/>
                </a:lnTo>
                <a:lnTo>
                  <a:pt x="4135862" y="4889275"/>
                </a:lnTo>
                <a:lnTo>
                  <a:pt x="4134157" y="4912168"/>
                </a:lnTo>
                <a:cubicBezTo>
                  <a:pt x="4132442" y="4919978"/>
                  <a:pt x="4132085" y="4927122"/>
                  <a:pt x="4132755" y="4933805"/>
                </a:cubicBezTo>
                <a:lnTo>
                  <a:pt x="4132755" y="4933806"/>
                </a:lnTo>
                <a:lnTo>
                  <a:pt x="4132757" y="4933810"/>
                </a:lnTo>
                <a:lnTo>
                  <a:pt x="4137514" y="4952673"/>
                </a:lnTo>
                <a:lnTo>
                  <a:pt x="4140307" y="4957453"/>
                </a:lnTo>
                <a:lnTo>
                  <a:pt x="4141585" y="4961456"/>
                </a:lnTo>
                <a:cubicBezTo>
                  <a:pt x="4146096" y="4970097"/>
                  <a:pt x="4151802" y="4978393"/>
                  <a:pt x="4157589" y="4987038"/>
                </a:cubicBezTo>
                <a:cubicBezTo>
                  <a:pt x="4168828" y="5003802"/>
                  <a:pt x="4182926" y="5022853"/>
                  <a:pt x="4184068" y="5041522"/>
                </a:cubicBezTo>
                <a:cubicBezTo>
                  <a:pt x="4184687" y="5052096"/>
                  <a:pt x="4187605" y="5062300"/>
                  <a:pt x="4191284" y="5072376"/>
                </a:cubicBezTo>
                <a:lnTo>
                  <a:pt x="4197188" y="5087444"/>
                </a:lnTo>
                <a:lnTo>
                  <a:pt x="4210215" y="5133220"/>
                </a:lnTo>
                <a:lnTo>
                  <a:pt x="4210217" y="5133225"/>
                </a:lnTo>
                <a:lnTo>
                  <a:pt x="4203501" y="5166113"/>
                </a:lnTo>
                <a:lnTo>
                  <a:pt x="4203501" y="5166114"/>
                </a:lnTo>
                <a:cubicBezTo>
                  <a:pt x="4202739" y="5167638"/>
                  <a:pt x="4203311" y="5169781"/>
                  <a:pt x="4204192" y="5172091"/>
                </a:cubicBezTo>
                <a:lnTo>
                  <a:pt x="4206739" y="5179068"/>
                </a:lnTo>
                <a:lnTo>
                  <a:pt x="4206573" y="5229433"/>
                </a:lnTo>
                <a:lnTo>
                  <a:pt x="4196024" y="5248936"/>
                </a:lnTo>
                <a:lnTo>
                  <a:pt x="4183116" y="5272796"/>
                </a:lnTo>
                <a:cubicBezTo>
                  <a:pt x="4171471" y="5285441"/>
                  <a:pt x="4163765" y="5298595"/>
                  <a:pt x="4159213" y="5312288"/>
                </a:cubicBezTo>
                <a:lnTo>
                  <a:pt x="4158157" y="5321350"/>
                </a:lnTo>
                <a:lnTo>
                  <a:pt x="4155683" y="5326163"/>
                </a:lnTo>
                <a:lnTo>
                  <a:pt x="4154237" y="5355014"/>
                </a:lnTo>
                <a:lnTo>
                  <a:pt x="4154237" y="5355015"/>
                </a:lnTo>
                <a:cubicBezTo>
                  <a:pt x="4154886" y="5364883"/>
                  <a:pt x="4156589" y="5375003"/>
                  <a:pt x="4159113" y="5385385"/>
                </a:cubicBezTo>
                <a:cubicBezTo>
                  <a:pt x="4162352" y="5398722"/>
                  <a:pt x="4164638" y="5412058"/>
                  <a:pt x="4167304" y="5425583"/>
                </a:cubicBezTo>
                <a:cubicBezTo>
                  <a:pt x="4171114" y="5443871"/>
                  <a:pt x="4175116" y="5462352"/>
                  <a:pt x="4178926" y="5480638"/>
                </a:cubicBezTo>
                <a:lnTo>
                  <a:pt x="4183450" y="5507668"/>
                </a:lnTo>
                <a:lnTo>
                  <a:pt x="4172831" y="5531692"/>
                </a:lnTo>
                <a:lnTo>
                  <a:pt x="4172830" y="5531693"/>
                </a:lnTo>
                <a:cubicBezTo>
                  <a:pt x="4165781" y="5537600"/>
                  <a:pt x="4162589" y="5542649"/>
                  <a:pt x="4162685" y="5547578"/>
                </a:cubicBezTo>
                <a:lnTo>
                  <a:pt x="4162685" y="5547579"/>
                </a:lnTo>
                <a:cubicBezTo>
                  <a:pt x="4162780" y="5552508"/>
                  <a:pt x="4166162" y="5557318"/>
                  <a:pt x="4172258" y="5562747"/>
                </a:cubicBezTo>
                <a:cubicBezTo>
                  <a:pt x="4214932" y="5600468"/>
                  <a:pt x="4241603" y="5646190"/>
                  <a:pt x="4243506" y="5704484"/>
                </a:cubicBezTo>
                <a:cubicBezTo>
                  <a:pt x="4243888" y="5716486"/>
                  <a:pt x="4246554" y="5728679"/>
                  <a:pt x="4249412" y="5740489"/>
                </a:cubicBezTo>
                <a:cubicBezTo>
                  <a:pt x="4251127" y="5747729"/>
                  <a:pt x="4253033" y="5756494"/>
                  <a:pt x="4258177" y="5760874"/>
                </a:cubicBezTo>
                <a:cubicBezTo>
                  <a:pt x="4297420" y="5794975"/>
                  <a:pt x="4324663" y="5837458"/>
                  <a:pt x="4346573" y="5883752"/>
                </a:cubicBezTo>
                <a:lnTo>
                  <a:pt x="4346575" y="5883756"/>
                </a:lnTo>
                <a:lnTo>
                  <a:pt x="4364477" y="5935946"/>
                </a:lnTo>
                <a:lnTo>
                  <a:pt x="4364478" y="5935950"/>
                </a:lnTo>
                <a:lnTo>
                  <a:pt x="4360859" y="5993290"/>
                </a:lnTo>
                <a:lnTo>
                  <a:pt x="4360858" y="5993291"/>
                </a:lnTo>
                <a:cubicBezTo>
                  <a:pt x="4359717" y="6004531"/>
                  <a:pt x="4359906" y="6017485"/>
                  <a:pt x="4354382" y="6026440"/>
                </a:cubicBezTo>
                <a:cubicBezTo>
                  <a:pt x="4337045" y="6054825"/>
                  <a:pt x="4318377" y="6082258"/>
                  <a:pt x="4298182" y="6108738"/>
                </a:cubicBezTo>
                <a:cubicBezTo>
                  <a:pt x="4289514" y="6120074"/>
                  <a:pt x="4284561" y="6126884"/>
                  <a:pt x="4284490" y="6133314"/>
                </a:cubicBezTo>
                <a:lnTo>
                  <a:pt x="4284490" y="6133315"/>
                </a:lnTo>
                <a:lnTo>
                  <a:pt x="4288190" y="6143190"/>
                </a:lnTo>
                <a:lnTo>
                  <a:pt x="4300086" y="6155600"/>
                </a:lnTo>
                <a:lnTo>
                  <a:pt x="4300088" y="6155603"/>
                </a:lnTo>
                <a:cubicBezTo>
                  <a:pt x="4322377" y="6175798"/>
                  <a:pt x="4333998" y="6200945"/>
                  <a:pt x="4338759" y="6228757"/>
                </a:cubicBezTo>
                <a:lnTo>
                  <a:pt x="4356096" y="6361540"/>
                </a:lnTo>
                <a:lnTo>
                  <a:pt x="4356096" y="6361539"/>
                </a:lnTo>
                <a:cubicBezTo>
                  <a:pt x="4352476" y="6317151"/>
                  <a:pt x="4346190" y="6272764"/>
                  <a:pt x="4338759" y="6228756"/>
                </a:cubicBezTo>
                <a:cubicBezTo>
                  <a:pt x="4333998" y="6200944"/>
                  <a:pt x="4322377" y="6175797"/>
                  <a:pt x="4300088" y="6155602"/>
                </a:cubicBezTo>
                <a:lnTo>
                  <a:pt x="4300086" y="6155600"/>
                </a:lnTo>
                <a:lnTo>
                  <a:pt x="4284490" y="6133315"/>
                </a:lnTo>
                <a:lnTo>
                  <a:pt x="4298182" y="6108739"/>
                </a:lnTo>
                <a:cubicBezTo>
                  <a:pt x="4318377" y="6082259"/>
                  <a:pt x="4337045" y="6054826"/>
                  <a:pt x="4354382" y="6026441"/>
                </a:cubicBezTo>
                <a:cubicBezTo>
                  <a:pt x="4359906" y="6017486"/>
                  <a:pt x="4359717" y="6004532"/>
                  <a:pt x="4360858" y="5993292"/>
                </a:cubicBezTo>
                <a:lnTo>
                  <a:pt x="4360859" y="5993290"/>
                </a:lnTo>
                <a:lnTo>
                  <a:pt x="4364311" y="5964477"/>
                </a:lnTo>
                <a:lnTo>
                  <a:pt x="4364478" y="5935950"/>
                </a:lnTo>
                <a:lnTo>
                  <a:pt x="4364478" y="5935949"/>
                </a:lnTo>
                <a:lnTo>
                  <a:pt x="4364477" y="5935946"/>
                </a:lnTo>
                <a:lnTo>
                  <a:pt x="4357598" y="5909351"/>
                </a:lnTo>
                <a:lnTo>
                  <a:pt x="4346575" y="5883756"/>
                </a:lnTo>
                <a:lnTo>
                  <a:pt x="4346573" y="5883751"/>
                </a:lnTo>
                <a:cubicBezTo>
                  <a:pt x="4324663" y="5837457"/>
                  <a:pt x="4297420" y="5794974"/>
                  <a:pt x="4258177" y="5760873"/>
                </a:cubicBezTo>
                <a:cubicBezTo>
                  <a:pt x="4253033" y="5756493"/>
                  <a:pt x="4251127" y="5747728"/>
                  <a:pt x="4249412" y="5740488"/>
                </a:cubicBezTo>
                <a:cubicBezTo>
                  <a:pt x="4246554" y="5728678"/>
                  <a:pt x="4243888" y="5716485"/>
                  <a:pt x="4243506" y="5704483"/>
                </a:cubicBezTo>
                <a:cubicBezTo>
                  <a:pt x="4241603" y="5646189"/>
                  <a:pt x="4214932" y="5600467"/>
                  <a:pt x="4172258" y="5562746"/>
                </a:cubicBezTo>
                <a:lnTo>
                  <a:pt x="4162685" y="5547578"/>
                </a:lnTo>
                <a:lnTo>
                  <a:pt x="4172830" y="5531694"/>
                </a:lnTo>
                <a:lnTo>
                  <a:pt x="4172831" y="5531692"/>
                </a:lnTo>
                <a:lnTo>
                  <a:pt x="4181230" y="5520422"/>
                </a:lnTo>
                <a:lnTo>
                  <a:pt x="4183450" y="5507668"/>
                </a:lnTo>
                <a:lnTo>
                  <a:pt x="4183450" y="5507667"/>
                </a:lnTo>
                <a:cubicBezTo>
                  <a:pt x="4183403" y="5498832"/>
                  <a:pt x="4180831" y="5489497"/>
                  <a:pt x="4178926" y="5480637"/>
                </a:cubicBezTo>
                <a:cubicBezTo>
                  <a:pt x="4175116" y="5462351"/>
                  <a:pt x="4171114" y="5443870"/>
                  <a:pt x="4167304" y="5425582"/>
                </a:cubicBezTo>
                <a:cubicBezTo>
                  <a:pt x="4164638" y="5412057"/>
                  <a:pt x="4162352" y="5398721"/>
                  <a:pt x="4159113" y="5385384"/>
                </a:cubicBezTo>
                <a:lnTo>
                  <a:pt x="4154237" y="5355014"/>
                </a:lnTo>
                <a:lnTo>
                  <a:pt x="4158157" y="5321350"/>
                </a:lnTo>
                <a:lnTo>
                  <a:pt x="4183116" y="5272797"/>
                </a:lnTo>
                <a:lnTo>
                  <a:pt x="4196024" y="5248936"/>
                </a:lnTo>
                <a:lnTo>
                  <a:pt x="4206573" y="5229434"/>
                </a:lnTo>
                <a:cubicBezTo>
                  <a:pt x="4210407" y="5213598"/>
                  <a:pt x="4210359" y="5196595"/>
                  <a:pt x="4206739" y="5179068"/>
                </a:cubicBezTo>
                <a:lnTo>
                  <a:pt x="4206739" y="5179067"/>
                </a:lnTo>
                <a:cubicBezTo>
                  <a:pt x="4206263" y="5176876"/>
                  <a:pt x="4205074" y="5174400"/>
                  <a:pt x="4204192" y="5172090"/>
                </a:cubicBezTo>
                <a:lnTo>
                  <a:pt x="4203501" y="5166114"/>
                </a:lnTo>
                <a:lnTo>
                  <a:pt x="4210217" y="5133225"/>
                </a:lnTo>
                <a:lnTo>
                  <a:pt x="4210217" y="5133224"/>
                </a:lnTo>
                <a:lnTo>
                  <a:pt x="4210215" y="5133220"/>
                </a:lnTo>
                <a:lnTo>
                  <a:pt x="4203072" y="5102461"/>
                </a:lnTo>
                <a:lnTo>
                  <a:pt x="4197188" y="5087444"/>
                </a:lnTo>
                <a:lnTo>
                  <a:pt x="4197182" y="5087423"/>
                </a:lnTo>
                <a:cubicBezTo>
                  <a:pt x="4191096" y="5072411"/>
                  <a:pt x="4184997" y="5057381"/>
                  <a:pt x="4184068" y="5041521"/>
                </a:cubicBezTo>
                <a:cubicBezTo>
                  <a:pt x="4182926" y="5022852"/>
                  <a:pt x="4168828" y="5003801"/>
                  <a:pt x="4157589" y="4987037"/>
                </a:cubicBezTo>
                <a:lnTo>
                  <a:pt x="4140307" y="4957453"/>
                </a:lnTo>
                <a:lnTo>
                  <a:pt x="4132757" y="4933810"/>
                </a:lnTo>
                <a:lnTo>
                  <a:pt x="4132755" y="4933805"/>
                </a:lnTo>
                <a:lnTo>
                  <a:pt x="4134157" y="4912169"/>
                </a:lnTo>
                <a:cubicBezTo>
                  <a:pt x="4135919" y="4904359"/>
                  <a:pt x="4136431" y="4896714"/>
                  <a:pt x="4135862" y="4889276"/>
                </a:cubicBezTo>
                <a:lnTo>
                  <a:pt x="4135862" y="4889275"/>
                </a:lnTo>
                <a:lnTo>
                  <a:pt x="4131084" y="4867614"/>
                </a:lnTo>
                <a:lnTo>
                  <a:pt x="4128333" y="4863343"/>
                </a:lnTo>
                <a:lnTo>
                  <a:pt x="4126583" y="4857317"/>
                </a:lnTo>
                <a:cubicBezTo>
                  <a:pt x="4121440" y="4847214"/>
                  <a:pt x="4114439" y="4837703"/>
                  <a:pt x="4106152" y="4828916"/>
                </a:cubicBezTo>
                <a:lnTo>
                  <a:pt x="4091316" y="4800483"/>
                </a:lnTo>
                <a:lnTo>
                  <a:pt x="4092625" y="4767765"/>
                </a:lnTo>
                <a:cubicBezTo>
                  <a:pt x="4098531" y="4738236"/>
                  <a:pt x="4098913" y="4707565"/>
                  <a:pt x="4102532" y="4677656"/>
                </a:cubicBezTo>
                <a:cubicBezTo>
                  <a:pt x="4103294" y="4671177"/>
                  <a:pt x="4105962" y="4662987"/>
                  <a:pt x="4110534" y="4659175"/>
                </a:cubicBezTo>
                <a:cubicBezTo>
                  <a:pt x="4167304" y="4612501"/>
                  <a:pt x="4167876" y="4546777"/>
                  <a:pt x="4170544" y="4482005"/>
                </a:cubicBezTo>
                <a:cubicBezTo>
                  <a:pt x="4172258" y="4442762"/>
                  <a:pt x="4172258" y="4403326"/>
                  <a:pt x="4171306" y="4363891"/>
                </a:cubicBezTo>
                <a:lnTo>
                  <a:pt x="4171306" y="4363890"/>
                </a:lnTo>
                <a:cubicBezTo>
                  <a:pt x="4171114" y="4350554"/>
                  <a:pt x="4168066" y="4336457"/>
                  <a:pt x="4162352" y="4324645"/>
                </a:cubicBezTo>
                <a:cubicBezTo>
                  <a:pt x="4150349" y="4300070"/>
                  <a:pt x="4134729" y="4277401"/>
                  <a:pt x="4122536" y="4253014"/>
                </a:cubicBezTo>
                <a:close/>
                <a:moveTo>
                  <a:pt x="4113010" y="4165383"/>
                </a:moveTo>
                <a:lnTo>
                  <a:pt x="4113010" y="4165384"/>
                </a:lnTo>
                <a:lnTo>
                  <a:pt x="4116915" y="4192388"/>
                </a:lnTo>
                <a:lnTo>
                  <a:pt x="4116915" y="4192387"/>
                </a:lnTo>
                <a:cubicBezTo>
                  <a:pt x="4117011" y="4182767"/>
                  <a:pt x="4116439" y="4173480"/>
                  <a:pt x="4113010" y="4165383"/>
                </a:cubicBezTo>
                <a:close/>
                <a:moveTo>
                  <a:pt x="4100628" y="3885338"/>
                </a:moveTo>
                <a:lnTo>
                  <a:pt x="4100628" y="3885339"/>
                </a:lnTo>
                <a:cubicBezTo>
                  <a:pt x="4110344" y="3897722"/>
                  <a:pt x="4117750" y="3910319"/>
                  <a:pt x="4123009" y="3923125"/>
                </a:cubicBezTo>
                <a:lnTo>
                  <a:pt x="4132513" y="3962160"/>
                </a:lnTo>
                <a:lnTo>
                  <a:pt x="4116821" y="4043838"/>
                </a:lnTo>
                <a:lnTo>
                  <a:pt x="4116820" y="4043839"/>
                </a:lnTo>
                <a:cubicBezTo>
                  <a:pt x="4108057" y="4063842"/>
                  <a:pt x="4102675" y="4083702"/>
                  <a:pt x="4101699" y="4103825"/>
                </a:cubicBezTo>
                <a:lnTo>
                  <a:pt x="4101699" y="4103826"/>
                </a:lnTo>
                <a:lnTo>
                  <a:pt x="4103666" y="4134255"/>
                </a:lnTo>
                <a:lnTo>
                  <a:pt x="4113010" y="4165382"/>
                </a:lnTo>
                <a:lnTo>
                  <a:pt x="4101699" y="4103826"/>
                </a:lnTo>
                <a:lnTo>
                  <a:pt x="4116820" y="4043840"/>
                </a:lnTo>
                <a:lnTo>
                  <a:pt x="4116821" y="4043838"/>
                </a:lnTo>
                <a:lnTo>
                  <a:pt x="4130123" y="4002410"/>
                </a:lnTo>
                <a:lnTo>
                  <a:pt x="4132513" y="3962160"/>
                </a:lnTo>
                <a:lnTo>
                  <a:pt x="4132513" y="3962159"/>
                </a:lnTo>
                <a:cubicBezTo>
                  <a:pt x="4130251" y="3935727"/>
                  <a:pt x="4120060" y="3910104"/>
                  <a:pt x="4100628" y="3885338"/>
                </a:cubicBezTo>
                <a:close/>
                <a:moveTo>
                  <a:pt x="4115391" y="3670561"/>
                </a:moveTo>
                <a:lnTo>
                  <a:pt x="4117820" y="3680164"/>
                </a:lnTo>
                <a:lnTo>
                  <a:pt x="4113772" y="3734837"/>
                </a:lnTo>
                <a:lnTo>
                  <a:pt x="4113772" y="3734838"/>
                </a:lnTo>
                <a:cubicBezTo>
                  <a:pt x="4112820" y="3741316"/>
                  <a:pt x="4111486" y="3749126"/>
                  <a:pt x="4114154" y="3754653"/>
                </a:cubicBezTo>
                <a:lnTo>
                  <a:pt x="4120511" y="3789776"/>
                </a:lnTo>
                <a:lnTo>
                  <a:pt x="4105580" y="3822472"/>
                </a:lnTo>
                <a:cubicBezTo>
                  <a:pt x="4098532" y="3831902"/>
                  <a:pt x="4092912" y="3842046"/>
                  <a:pt x="4091245" y="3852619"/>
                </a:cubicBezTo>
                <a:lnTo>
                  <a:pt x="4091245" y="3852620"/>
                </a:lnTo>
                <a:lnTo>
                  <a:pt x="4092025" y="3868764"/>
                </a:lnTo>
                <a:lnTo>
                  <a:pt x="4100628" y="3885337"/>
                </a:lnTo>
                <a:lnTo>
                  <a:pt x="4091245" y="3852620"/>
                </a:lnTo>
                <a:lnTo>
                  <a:pt x="4105580" y="3822473"/>
                </a:lnTo>
                <a:cubicBezTo>
                  <a:pt x="4113772" y="3811614"/>
                  <a:pt x="4118916" y="3800897"/>
                  <a:pt x="4120511" y="3789777"/>
                </a:cubicBezTo>
                <a:lnTo>
                  <a:pt x="4120511" y="3789776"/>
                </a:lnTo>
                <a:cubicBezTo>
                  <a:pt x="4122107" y="3778655"/>
                  <a:pt x="4120154" y="3767130"/>
                  <a:pt x="4114154" y="3754652"/>
                </a:cubicBezTo>
                <a:lnTo>
                  <a:pt x="4113772" y="3734838"/>
                </a:lnTo>
                <a:lnTo>
                  <a:pt x="4117820" y="3680164"/>
                </a:lnTo>
                <a:lnTo>
                  <a:pt x="4117820" y="3680163"/>
                </a:lnTo>
                <a:close/>
                <a:moveTo>
                  <a:pt x="4185711" y="2836172"/>
                </a:moveTo>
                <a:lnTo>
                  <a:pt x="4177020" y="2848793"/>
                </a:lnTo>
                <a:cubicBezTo>
                  <a:pt x="4172020" y="2865010"/>
                  <a:pt x="4166162" y="2881307"/>
                  <a:pt x="4161416" y="2897785"/>
                </a:cubicBezTo>
                <a:lnTo>
                  <a:pt x="4160387" y="2903551"/>
                </a:lnTo>
                <a:lnTo>
                  <a:pt x="4157113" y="2914328"/>
                </a:lnTo>
                <a:lnTo>
                  <a:pt x="4152482" y="2947859"/>
                </a:lnTo>
                <a:lnTo>
                  <a:pt x="4152481" y="2947862"/>
                </a:lnTo>
                <a:lnTo>
                  <a:pt x="4152481" y="2947863"/>
                </a:lnTo>
                <a:cubicBezTo>
                  <a:pt x="4152112" y="2959157"/>
                  <a:pt x="4153112" y="2970576"/>
                  <a:pt x="4156065" y="2982149"/>
                </a:cubicBezTo>
                <a:lnTo>
                  <a:pt x="4167758" y="3077402"/>
                </a:lnTo>
                <a:lnTo>
                  <a:pt x="4155303" y="3172654"/>
                </a:lnTo>
                <a:cubicBezTo>
                  <a:pt x="4129394" y="3276480"/>
                  <a:pt x="4101962" y="3380305"/>
                  <a:pt x="4107676" y="3489467"/>
                </a:cubicBezTo>
                <a:cubicBezTo>
                  <a:pt x="4108628" y="3507563"/>
                  <a:pt x="4097007" y="3529090"/>
                  <a:pt x="4085577" y="3544713"/>
                </a:cubicBezTo>
                <a:cubicBezTo>
                  <a:pt x="4074719" y="3559668"/>
                  <a:pt x="4068860" y="3566811"/>
                  <a:pt x="4067955" y="3574408"/>
                </a:cubicBezTo>
                <a:lnTo>
                  <a:pt x="4067956" y="3574408"/>
                </a:lnTo>
                <a:lnTo>
                  <a:pt x="4067955" y="3574409"/>
                </a:lnTo>
                <a:cubicBezTo>
                  <a:pt x="4067050" y="3582005"/>
                  <a:pt x="4071099" y="3590054"/>
                  <a:pt x="4080053" y="3606818"/>
                </a:cubicBezTo>
                <a:cubicBezTo>
                  <a:pt x="4084435" y="3614820"/>
                  <a:pt x="4087101" y="3624726"/>
                  <a:pt x="4093579" y="3630633"/>
                </a:cubicBezTo>
                <a:lnTo>
                  <a:pt x="4109452" y="3651926"/>
                </a:lnTo>
                <a:lnTo>
                  <a:pt x="4093579" y="3630632"/>
                </a:lnTo>
                <a:cubicBezTo>
                  <a:pt x="4087101" y="3624725"/>
                  <a:pt x="4084435" y="3614819"/>
                  <a:pt x="4080053" y="3606817"/>
                </a:cubicBezTo>
                <a:cubicBezTo>
                  <a:pt x="4075576" y="3598435"/>
                  <a:pt x="4072325" y="3592232"/>
                  <a:pt x="4070307" y="3587174"/>
                </a:cubicBezTo>
                <a:lnTo>
                  <a:pt x="4067956" y="3574408"/>
                </a:lnTo>
                <a:lnTo>
                  <a:pt x="4073034" y="3562321"/>
                </a:lnTo>
                <a:cubicBezTo>
                  <a:pt x="4075969" y="3557716"/>
                  <a:pt x="4080148" y="3552191"/>
                  <a:pt x="4085577" y="3544714"/>
                </a:cubicBezTo>
                <a:cubicBezTo>
                  <a:pt x="4097007" y="3529091"/>
                  <a:pt x="4108628" y="3507564"/>
                  <a:pt x="4107676" y="3489468"/>
                </a:cubicBezTo>
                <a:cubicBezTo>
                  <a:pt x="4101962" y="3380306"/>
                  <a:pt x="4129394" y="3276481"/>
                  <a:pt x="4155303" y="3172655"/>
                </a:cubicBezTo>
                <a:cubicBezTo>
                  <a:pt x="4163305" y="3140650"/>
                  <a:pt x="4167543" y="3109026"/>
                  <a:pt x="4167758" y="3077402"/>
                </a:cubicBezTo>
                <a:lnTo>
                  <a:pt x="4167758" y="3077401"/>
                </a:lnTo>
                <a:cubicBezTo>
                  <a:pt x="4167972" y="3045777"/>
                  <a:pt x="4164162" y="3014153"/>
                  <a:pt x="4156065" y="2982148"/>
                </a:cubicBezTo>
                <a:lnTo>
                  <a:pt x="4152481" y="2947863"/>
                </a:lnTo>
                <a:lnTo>
                  <a:pt x="4152482" y="2947859"/>
                </a:lnTo>
                <a:lnTo>
                  <a:pt x="4160387" y="2903551"/>
                </a:lnTo>
                <a:lnTo>
                  <a:pt x="4177020" y="2848794"/>
                </a:lnTo>
                <a:cubicBezTo>
                  <a:pt x="4178353" y="2844317"/>
                  <a:pt x="4181639" y="2839983"/>
                  <a:pt x="4185711" y="2836173"/>
                </a:cubicBezTo>
                <a:close/>
                <a:moveTo>
                  <a:pt x="3701225" y="1508458"/>
                </a:moveTo>
                <a:lnTo>
                  <a:pt x="3673131" y="1596214"/>
                </a:lnTo>
                <a:cubicBezTo>
                  <a:pt x="3670654" y="1604979"/>
                  <a:pt x="3672179" y="1615837"/>
                  <a:pt x="3675036" y="1624981"/>
                </a:cubicBezTo>
                <a:cubicBezTo>
                  <a:pt x="3684752" y="1656224"/>
                  <a:pt x="3709137" y="1676037"/>
                  <a:pt x="3731617" y="1697754"/>
                </a:cubicBezTo>
                <a:cubicBezTo>
                  <a:pt x="3741524" y="1707280"/>
                  <a:pt x="3748572" y="1720424"/>
                  <a:pt x="3754286" y="1733189"/>
                </a:cubicBezTo>
                <a:cubicBezTo>
                  <a:pt x="3768957" y="1766336"/>
                  <a:pt x="3782101" y="1800247"/>
                  <a:pt x="3796007" y="1833776"/>
                </a:cubicBezTo>
                <a:cubicBezTo>
                  <a:pt x="3797341" y="1837014"/>
                  <a:pt x="3800770" y="1839680"/>
                  <a:pt x="3803628" y="1842159"/>
                </a:cubicBezTo>
                <a:cubicBezTo>
                  <a:pt x="3833729" y="1866923"/>
                  <a:pt x="3864018" y="1891498"/>
                  <a:pt x="3894119" y="1916455"/>
                </a:cubicBezTo>
                <a:cubicBezTo>
                  <a:pt x="3899833" y="1921217"/>
                  <a:pt x="3904025" y="1928077"/>
                  <a:pt x="3909549" y="1933220"/>
                </a:cubicBezTo>
                <a:cubicBezTo>
                  <a:pt x="3917169" y="1940460"/>
                  <a:pt x="3924410" y="1949604"/>
                  <a:pt x="3933554" y="1953414"/>
                </a:cubicBezTo>
                <a:cubicBezTo>
                  <a:pt x="3962319" y="1965225"/>
                  <a:pt x="3974703" y="1987895"/>
                  <a:pt x="3980037" y="2016470"/>
                </a:cubicBezTo>
                <a:cubicBezTo>
                  <a:pt x="3984990" y="2042571"/>
                  <a:pt x="3989182" y="2068670"/>
                  <a:pt x="3994896" y="2094579"/>
                </a:cubicBezTo>
                <a:cubicBezTo>
                  <a:pt x="4001754" y="2126202"/>
                  <a:pt x="4009184" y="2157637"/>
                  <a:pt x="4017567" y="2188880"/>
                </a:cubicBezTo>
                <a:cubicBezTo>
                  <a:pt x="4021187" y="2202405"/>
                  <a:pt x="4025377" y="2216693"/>
                  <a:pt x="4032807" y="2228315"/>
                </a:cubicBezTo>
                <a:cubicBezTo>
                  <a:pt x="4053382" y="2260891"/>
                  <a:pt x="4067288" y="2295754"/>
                  <a:pt x="4061764" y="2334045"/>
                </a:cubicBezTo>
                <a:cubicBezTo>
                  <a:pt x="4057382" y="2364716"/>
                  <a:pt x="4068622" y="2390435"/>
                  <a:pt x="4086149" y="2409486"/>
                </a:cubicBezTo>
                <a:cubicBezTo>
                  <a:pt x="4094103" y="2418155"/>
                  <a:pt x="4099616" y="2426977"/>
                  <a:pt x="4103250" y="2435913"/>
                </a:cubicBezTo>
                <a:lnTo>
                  <a:pt x="4109081" y="2463018"/>
                </a:lnTo>
                <a:lnTo>
                  <a:pt x="4109080" y="2463031"/>
                </a:lnTo>
                <a:lnTo>
                  <a:pt x="4100439" y="2518262"/>
                </a:lnTo>
                <a:lnTo>
                  <a:pt x="4100438" y="2518264"/>
                </a:lnTo>
                <a:cubicBezTo>
                  <a:pt x="4097771" y="2527790"/>
                  <a:pt x="4096627" y="2536458"/>
                  <a:pt x="4096794" y="2545006"/>
                </a:cubicBezTo>
                <a:lnTo>
                  <a:pt x="4096794" y="2545007"/>
                </a:lnTo>
                <a:cubicBezTo>
                  <a:pt x="4096960" y="2553556"/>
                  <a:pt x="4098437" y="2561986"/>
                  <a:pt x="4101008" y="2571035"/>
                </a:cubicBezTo>
                <a:cubicBezTo>
                  <a:pt x="4113010" y="2612946"/>
                  <a:pt x="4145587" y="2640951"/>
                  <a:pt x="4174162" y="2668002"/>
                </a:cubicBezTo>
                <a:cubicBezTo>
                  <a:pt x="4198547" y="2691055"/>
                  <a:pt x="4212264" y="2716964"/>
                  <a:pt x="4222552" y="2745349"/>
                </a:cubicBezTo>
                <a:lnTo>
                  <a:pt x="4222553" y="2745352"/>
                </a:lnTo>
                <a:lnTo>
                  <a:pt x="4228473" y="2778006"/>
                </a:lnTo>
                <a:lnTo>
                  <a:pt x="4228053" y="2785440"/>
                </a:lnTo>
                <a:lnTo>
                  <a:pt x="4217974" y="2811780"/>
                </a:lnTo>
                <a:lnTo>
                  <a:pt x="4217970" y="2811787"/>
                </a:lnTo>
                <a:lnTo>
                  <a:pt x="4217971" y="2811787"/>
                </a:lnTo>
                <a:lnTo>
                  <a:pt x="4217974" y="2811780"/>
                </a:lnTo>
                <a:lnTo>
                  <a:pt x="4227624" y="2793023"/>
                </a:lnTo>
                <a:lnTo>
                  <a:pt x="4228053" y="2785440"/>
                </a:lnTo>
                <a:lnTo>
                  <a:pt x="4229253" y="2782305"/>
                </a:lnTo>
                <a:lnTo>
                  <a:pt x="4228473" y="2778006"/>
                </a:lnTo>
                <a:lnTo>
                  <a:pt x="4228883" y="2770757"/>
                </a:lnTo>
                <a:lnTo>
                  <a:pt x="4222553" y="2745352"/>
                </a:lnTo>
                <a:lnTo>
                  <a:pt x="4222552" y="2745348"/>
                </a:lnTo>
                <a:cubicBezTo>
                  <a:pt x="4212264" y="2716963"/>
                  <a:pt x="4198547" y="2691054"/>
                  <a:pt x="4174162" y="2668001"/>
                </a:cubicBezTo>
                <a:cubicBezTo>
                  <a:pt x="4145587" y="2640950"/>
                  <a:pt x="4113010" y="2612945"/>
                  <a:pt x="4101008" y="2571034"/>
                </a:cubicBezTo>
                <a:lnTo>
                  <a:pt x="4096794" y="2545007"/>
                </a:lnTo>
                <a:lnTo>
                  <a:pt x="4100438" y="2518265"/>
                </a:lnTo>
                <a:lnTo>
                  <a:pt x="4100439" y="2518262"/>
                </a:lnTo>
                <a:lnTo>
                  <a:pt x="4107019" y="2490551"/>
                </a:lnTo>
                <a:lnTo>
                  <a:pt x="4109080" y="2463031"/>
                </a:lnTo>
                <a:lnTo>
                  <a:pt x="4109082" y="2463019"/>
                </a:lnTo>
                <a:lnTo>
                  <a:pt x="4109081" y="2463018"/>
                </a:lnTo>
                <a:lnTo>
                  <a:pt x="4109082" y="2463018"/>
                </a:lnTo>
                <a:cubicBezTo>
                  <a:pt x="4108200" y="2444777"/>
                  <a:pt x="4102057" y="2426822"/>
                  <a:pt x="4086149" y="2409485"/>
                </a:cubicBezTo>
                <a:cubicBezTo>
                  <a:pt x="4068622" y="2390434"/>
                  <a:pt x="4057382" y="2364715"/>
                  <a:pt x="4061764" y="2334044"/>
                </a:cubicBezTo>
                <a:cubicBezTo>
                  <a:pt x="4067288" y="2295753"/>
                  <a:pt x="4053382" y="2260890"/>
                  <a:pt x="4032807" y="2228314"/>
                </a:cubicBezTo>
                <a:cubicBezTo>
                  <a:pt x="4025377" y="2216692"/>
                  <a:pt x="4021187" y="2202404"/>
                  <a:pt x="4017567" y="2188879"/>
                </a:cubicBezTo>
                <a:cubicBezTo>
                  <a:pt x="4009184" y="2157636"/>
                  <a:pt x="4001754" y="2126201"/>
                  <a:pt x="3994896" y="2094578"/>
                </a:cubicBezTo>
                <a:cubicBezTo>
                  <a:pt x="3989182" y="2068669"/>
                  <a:pt x="3984990" y="2042570"/>
                  <a:pt x="3980037" y="2016469"/>
                </a:cubicBezTo>
                <a:cubicBezTo>
                  <a:pt x="3974703" y="1987894"/>
                  <a:pt x="3962319" y="1965224"/>
                  <a:pt x="3933554" y="1953413"/>
                </a:cubicBezTo>
                <a:cubicBezTo>
                  <a:pt x="3924410" y="1949603"/>
                  <a:pt x="3917169" y="1940459"/>
                  <a:pt x="3909549" y="1933219"/>
                </a:cubicBezTo>
                <a:cubicBezTo>
                  <a:pt x="3904025" y="1928076"/>
                  <a:pt x="3899833" y="1921216"/>
                  <a:pt x="3894119" y="1916454"/>
                </a:cubicBezTo>
                <a:cubicBezTo>
                  <a:pt x="3864018" y="1891497"/>
                  <a:pt x="3833729" y="1866922"/>
                  <a:pt x="3803628" y="1842158"/>
                </a:cubicBezTo>
                <a:cubicBezTo>
                  <a:pt x="3800770" y="1839679"/>
                  <a:pt x="3797341" y="1837013"/>
                  <a:pt x="3796007" y="1833775"/>
                </a:cubicBezTo>
                <a:cubicBezTo>
                  <a:pt x="3782101" y="1800246"/>
                  <a:pt x="3768958" y="1766335"/>
                  <a:pt x="3754286" y="1733188"/>
                </a:cubicBezTo>
                <a:cubicBezTo>
                  <a:pt x="3748572" y="1720423"/>
                  <a:pt x="3741524" y="1707279"/>
                  <a:pt x="3731618" y="1697753"/>
                </a:cubicBezTo>
                <a:cubicBezTo>
                  <a:pt x="3709138" y="1676036"/>
                  <a:pt x="3684752" y="1656223"/>
                  <a:pt x="3675036" y="1624980"/>
                </a:cubicBezTo>
                <a:cubicBezTo>
                  <a:pt x="3672180" y="1615836"/>
                  <a:pt x="3670655" y="1604978"/>
                  <a:pt x="3673132" y="1596213"/>
                </a:cubicBezTo>
                <a:close/>
                <a:moveTo>
                  <a:pt x="3719830" y="1459073"/>
                </a:moveTo>
                <a:lnTo>
                  <a:pt x="3719829" y="1459074"/>
                </a:lnTo>
                <a:lnTo>
                  <a:pt x="3710612" y="1481572"/>
                </a:lnTo>
                <a:close/>
                <a:moveTo>
                  <a:pt x="3739023" y="1268758"/>
                </a:moveTo>
                <a:cubicBezTo>
                  <a:pt x="3739475" y="1275402"/>
                  <a:pt x="3741047" y="1281689"/>
                  <a:pt x="3744190" y="1286070"/>
                </a:cubicBezTo>
                <a:cubicBezTo>
                  <a:pt x="3758763" y="1306930"/>
                  <a:pt x="3765003" y="1328553"/>
                  <a:pt x="3766527" y="1350628"/>
                </a:cubicBezTo>
                <a:lnTo>
                  <a:pt x="3760933" y="1413840"/>
                </a:lnTo>
                <a:lnTo>
                  <a:pt x="3766528" y="1350627"/>
                </a:lnTo>
                <a:cubicBezTo>
                  <a:pt x="3765003" y="1328552"/>
                  <a:pt x="3758764" y="1306930"/>
                  <a:pt x="3744190" y="1286069"/>
                </a:cubicBezTo>
                <a:close/>
                <a:moveTo>
                  <a:pt x="3680752" y="773035"/>
                </a:moveTo>
                <a:lnTo>
                  <a:pt x="3680752" y="773036"/>
                </a:lnTo>
                <a:cubicBezTo>
                  <a:pt x="3683038" y="800277"/>
                  <a:pt x="3686276" y="827330"/>
                  <a:pt x="3688752" y="854380"/>
                </a:cubicBezTo>
                <a:cubicBezTo>
                  <a:pt x="3691038" y="878957"/>
                  <a:pt x="3691800" y="903723"/>
                  <a:pt x="3719805" y="915344"/>
                </a:cubicBezTo>
                <a:cubicBezTo>
                  <a:pt x="3724187" y="917060"/>
                  <a:pt x="3727425" y="922774"/>
                  <a:pt x="3730283" y="927156"/>
                </a:cubicBezTo>
                <a:cubicBezTo>
                  <a:pt x="3774291" y="994786"/>
                  <a:pt x="3773147" y="1030981"/>
                  <a:pt x="3726663" y="1097088"/>
                </a:cubicBezTo>
                <a:cubicBezTo>
                  <a:pt x="3721901" y="1103946"/>
                  <a:pt x="3718471" y="1118614"/>
                  <a:pt x="3722281" y="1123186"/>
                </a:cubicBezTo>
                <a:cubicBezTo>
                  <a:pt x="3738093" y="1142618"/>
                  <a:pt x="3745142" y="1162954"/>
                  <a:pt x="3747000" y="1184029"/>
                </a:cubicBezTo>
                <a:cubicBezTo>
                  <a:pt x="3745142" y="1162954"/>
                  <a:pt x="3738094" y="1142617"/>
                  <a:pt x="3722282" y="1123185"/>
                </a:cubicBezTo>
                <a:cubicBezTo>
                  <a:pt x="3718472" y="1118613"/>
                  <a:pt x="3721902" y="1103945"/>
                  <a:pt x="3726664" y="1097087"/>
                </a:cubicBezTo>
                <a:cubicBezTo>
                  <a:pt x="3773148" y="1030980"/>
                  <a:pt x="3774292" y="994785"/>
                  <a:pt x="3730284" y="927155"/>
                </a:cubicBezTo>
                <a:cubicBezTo>
                  <a:pt x="3727426" y="922773"/>
                  <a:pt x="3724188" y="917059"/>
                  <a:pt x="3719806" y="915343"/>
                </a:cubicBezTo>
                <a:cubicBezTo>
                  <a:pt x="3691800" y="903722"/>
                  <a:pt x="3691038" y="878956"/>
                  <a:pt x="3688752" y="854379"/>
                </a:cubicBezTo>
                <a:close/>
                <a:moveTo>
                  <a:pt x="3736153" y="517851"/>
                </a:moveTo>
                <a:lnTo>
                  <a:pt x="3727235" y="556048"/>
                </a:lnTo>
                <a:cubicBezTo>
                  <a:pt x="3725139" y="564049"/>
                  <a:pt x="3719615" y="572623"/>
                  <a:pt x="3720757" y="580051"/>
                </a:cubicBezTo>
                <a:cubicBezTo>
                  <a:pt x="3724091" y="601579"/>
                  <a:pt x="3721662" y="622201"/>
                  <a:pt x="3717376" y="642538"/>
                </a:cubicBezTo>
                <a:lnTo>
                  <a:pt x="3704853" y="694928"/>
                </a:lnTo>
                <a:lnTo>
                  <a:pt x="3717377" y="642537"/>
                </a:lnTo>
                <a:cubicBezTo>
                  <a:pt x="3721663" y="622201"/>
                  <a:pt x="3724092" y="601578"/>
                  <a:pt x="3720758" y="580050"/>
                </a:cubicBezTo>
                <a:cubicBezTo>
                  <a:pt x="3719616" y="572622"/>
                  <a:pt x="3725140" y="564048"/>
                  <a:pt x="3727236" y="556047"/>
                </a:cubicBezTo>
                <a:close/>
                <a:moveTo>
                  <a:pt x="3749448" y="298169"/>
                </a:moveTo>
                <a:lnTo>
                  <a:pt x="3734666" y="313533"/>
                </a:lnTo>
                <a:lnTo>
                  <a:pt x="3734666" y="313533"/>
                </a:lnTo>
                <a:lnTo>
                  <a:pt x="3734665" y="313534"/>
                </a:lnTo>
                <a:cubicBezTo>
                  <a:pt x="3730473" y="316390"/>
                  <a:pt x="3732759" y="330299"/>
                  <a:pt x="3734093" y="338871"/>
                </a:cubicBezTo>
                <a:lnTo>
                  <a:pt x="3734100" y="338903"/>
                </a:lnTo>
                <a:lnTo>
                  <a:pt x="3744000" y="395640"/>
                </a:lnTo>
                <a:lnTo>
                  <a:pt x="3740190" y="367328"/>
                </a:lnTo>
                <a:lnTo>
                  <a:pt x="3734100" y="338903"/>
                </a:lnTo>
                <a:lnTo>
                  <a:pt x="3734094" y="338870"/>
                </a:lnTo>
                <a:cubicBezTo>
                  <a:pt x="3733427" y="334584"/>
                  <a:pt x="3732522" y="328964"/>
                  <a:pt x="3732308" y="324058"/>
                </a:cubicBezTo>
                <a:lnTo>
                  <a:pt x="3734666" y="313533"/>
                </a:lnTo>
                <a:close/>
                <a:moveTo>
                  <a:pt x="3756993" y="281568"/>
                </a:moveTo>
                <a:lnTo>
                  <a:pt x="3752098" y="295415"/>
                </a:lnTo>
                <a:lnTo>
                  <a:pt x="3752099" y="295415"/>
                </a:lnTo>
                <a:close/>
                <a:moveTo>
                  <a:pt x="3743673" y="24486"/>
                </a:moveTo>
                <a:lnTo>
                  <a:pt x="3741410" y="74129"/>
                </a:lnTo>
                <a:cubicBezTo>
                  <a:pt x="3742333" y="91492"/>
                  <a:pt x="3744643" y="108703"/>
                  <a:pt x="3747334" y="125861"/>
                </a:cubicBezTo>
                <a:lnTo>
                  <a:pt x="3751729" y="153388"/>
                </a:lnTo>
                <a:lnTo>
                  <a:pt x="3760002" y="228944"/>
                </a:lnTo>
                <a:lnTo>
                  <a:pt x="3755543" y="177271"/>
                </a:lnTo>
                <a:lnTo>
                  <a:pt x="3751729" y="153388"/>
                </a:lnTo>
                <a:lnTo>
                  <a:pt x="3751530" y="151569"/>
                </a:lnTo>
                <a:cubicBezTo>
                  <a:pt x="3747300" y="125876"/>
                  <a:pt x="3742795" y="100174"/>
                  <a:pt x="3741411" y="74129"/>
                </a:cubicBezTo>
                <a:close/>
                <a:moveTo>
                  <a:pt x="3741092" y="0"/>
                </a:moveTo>
                <a:lnTo>
                  <a:pt x="4205201" y="0"/>
                </a:lnTo>
                <a:lnTo>
                  <a:pt x="4204073" y="2817"/>
                </a:lnTo>
                <a:cubicBezTo>
                  <a:pt x="4195691" y="21486"/>
                  <a:pt x="4193023" y="43012"/>
                  <a:pt x="4189974" y="63587"/>
                </a:cubicBezTo>
                <a:cubicBezTo>
                  <a:pt x="4184450" y="101308"/>
                  <a:pt x="4181020" y="139219"/>
                  <a:pt x="4176068" y="176939"/>
                </a:cubicBezTo>
                <a:cubicBezTo>
                  <a:pt x="4174924" y="184941"/>
                  <a:pt x="4172830" y="194085"/>
                  <a:pt x="4168066" y="200182"/>
                </a:cubicBezTo>
                <a:cubicBezTo>
                  <a:pt x="4136061" y="241901"/>
                  <a:pt x="4127108" y="292579"/>
                  <a:pt x="4130154" y="340774"/>
                </a:cubicBezTo>
                <a:cubicBezTo>
                  <a:pt x="4132443" y="378686"/>
                  <a:pt x="4134157" y="415835"/>
                  <a:pt x="4130919" y="453364"/>
                </a:cubicBezTo>
                <a:cubicBezTo>
                  <a:pt x="4130727" y="456222"/>
                  <a:pt x="4131109" y="460032"/>
                  <a:pt x="4132633" y="462126"/>
                </a:cubicBezTo>
                <a:cubicBezTo>
                  <a:pt x="4142729" y="475081"/>
                  <a:pt x="4143491" y="488607"/>
                  <a:pt x="4145205" y="505182"/>
                </a:cubicBezTo>
                <a:cubicBezTo>
                  <a:pt x="4147683" y="528615"/>
                  <a:pt x="4145967" y="550141"/>
                  <a:pt x="4141777" y="571860"/>
                </a:cubicBezTo>
                <a:cubicBezTo>
                  <a:pt x="4138729" y="587672"/>
                  <a:pt x="4132443" y="603673"/>
                  <a:pt x="4124440" y="617772"/>
                </a:cubicBezTo>
                <a:cubicBezTo>
                  <a:pt x="4113200" y="637392"/>
                  <a:pt x="4108820" y="656255"/>
                  <a:pt x="4123678" y="674923"/>
                </a:cubicBezTo>
                <a:cubicBezTo>
                  <a:pt x="4139491" y="695116"/>
                  <a:pt x="4133967" y="717977"/>
                  <a:pt x="4134537" y="740268"/>
                </a:cubicBezTo>
                <a:cubicBezTo>
                  <a:pt x="4134729" y="749982"/>
                  <a:pt x="4134347" y="760270"/>
                  <a:pt x="4136823" y="769605"/>
                </a:cubicBezTo>
                <a:cubicBezTo>
                  <a:pt x="4143873" y="796655"/>
                  <a:pt x="4154541" y="822756"/>
                  <a:pt x="4159303" y="850189"/>
                </a:cubicBezTo>
                <a:cubicBezTo>
                  <a:pt x="4161970" y="865430"/>
                  <a:pt x="4157207" y="882384"/>
                  <a:pt x="4153779" y="898198"/>
                </a:cubicBezTo>
                <a:cubicBezTo>
                  <a:pt x="4150159" y="914200"/>
                  <a:pt x="4144635" y="930011"/>
                  <a:pt x="4138919" y="945444"/>
                </a:cubicBezTo>
                <a:cubicBezTo>
                  <a:pt x="4135109" y="955920"/>
                  <a:pt x="4131489" y="967350"/>
                  <a:pt x="4124630" y="975733"/>
                </a:cubicBezTo>
                <a:cubicBezTo>
                  <a:pt x="4109010" y="994785"/>
                  <a:pt x="4106342" y="1014406"/>
                  <a:pt x="4114534" y="1036887"/>
                </a:cubicBezTo>
                <a:cubicBezTo>
                  <a:pt x="4115868" y="1040315"/>
                  <a:pt x="4115868" y="1044315"/>
                  <a:pt x="4116058" y="1048125"/>
                </a:cubicBezTo>
                <a:cubicBezTo>
                  <a:pt x="4120058" y="1109091"/>
                  <a:pt x="4122536" y="1170051"/>
                  <a:pt x="4128632" y="1230633"/>
                </a:cubicBezTo>
                <a:cubicBezTo>
                  <a:pt x="4131109" y="1255206"/>
                  <a:pt x="4141967" y="1278829"/>
                  <a:pt x="4148825" y="1303024"/>
                </a:cubicBezTo>
                <a:cubicBezTo>
                  <a:pt x="4150159" y="1307978"/>
                  <a:pt x="4152255" y="1313504"/>
                  <a:pt x="4151301" y="1318456"/>
                </a:cubicBezTo>
                <a:cubicBezTo>
                  <a:pt x="4141777" y="1372368"/>
                  <a:pt x="4155683" y="1422854"/>
                  <a:pt x="4173972" y="1472575"/>
                </a:cubicBezTo>
                <a:cubicBezTo>
                  <a:pt x="4175878" y="1477717"/>
                  <a:pt x="4175306" y="1484004"/>
                  <a:pt x="4174924" y="1489720"/>
                </a:cubicBezTo>
                <a:cubicBezTo>
                  <a:pt x="4173592" y="1505724"/>
                  <a:pt x="4166924" y="1523059"/>
                  <a:pt x="4170924" y="1537537"/>
                </a:cubicBezTo>
                <a:cubicBezTo>
                  <a:pt x="4181974" y="1576019"/>
                  <a:pt x="4195309" y="1614120"/>
                  <a:pt x="4212073" y="1650317"/>
                </a:cubicBezTo>
                <a:cubicBezTo>
                  <a:pt x="4229028" y="1687086"/>
                  <a:pt x="4243316" y="1721185"/>
                  <a:pt x="4226173" y="1763287"/>
                </a:cubicBezTo>
                <a:cubicBezTo>
                  <a:pt x="4218932" y="1781194"/>
                  <a:pt x="4224076" y="1804816"/>
                  <a:pt x="4225981" y="1825393"/>
                </a:cubicBezTo>
                <a:cubicBezTo>
                  <a:pt x="4227504" y="1840441"/>
                  <a:pt x="4236078" y="1854920"/>
                  <a:pt x="4236078" y="1869780"/>
                </a:cubicBezTo>
                <a:cubicBezTo>
                  <a:pt x="4236078" y="1909408"/>
                  <a:pt x="4246174" y="1944649"/>
                  <a:pt x="4266749" y="1978940"/>
                </a:cubicBezTo>
                <a:cubicBezTo>
                  <a:pt x="4274749" y="1992279"/>
                  <a:pt x="4269416" y="2013043"/>
                  <a:pt x="4271512" y="2030378"/>
                </a:cubicBezTo>
                <a:cubicBezTo>
                  <a:pt x="4273987" y="2048668"/>
                  <a:pt x="4276274" y="2067525"/>
                  <a:pt x="4281800" y="2085054"/>
                </a:cubicBezTo>
                <a:cubicBezTo>
                  <a:pt x="4296278" y="2130393"/>
                  <a:pt x="4312661" y="2175163"/>
                  <a:pt x="4327901" y="2220312"/>
                </a:cubicBezTo>
                <a:cubicBezTo>
                  <a:pt x="4340476" y="2257459"/>
                  <a:pt x="4330569" y="2294039"/>
                  <a:pt x="4325236" y="2330806"/>
                </a:cubicBezTo>
                <a:cubicBezTo>
                  <a:pt x="4321805" y="2353859"/>
                  <a:pt x="4313613" y="2375383"/>
                  <a:pt x="4325807" y="2401292"/>
                </a:cubicBezTo>
                <a:cubicBezTo>
                  <a:pt x="4337427" y="2426059"/>
                  <a:pt x="4334759" y="2457492"/>
                  <a:pt x="4341047" y="2485307"/>
                </a:cubicBezTo>
                <a:cubicBezTo>
                  <a:pt x="4346380" y="2508742"/>
                  <a:pt x="4354954" y="2531409"/>
                  <a:pt x="4363336" y="2554079"/>
                </a:cubicBezTo>
                <a:cubicBezTo>
                  <a:pt x="4374768" y="2584942"/>
                  <a:pt x="4386767" y="2615421"/>
                  <a:pt x="4381054" y="2649143"/>
                </a:cubicBezTo>
                <a:cubicBezTo>
                  <a:pt x="4374575" y="2687436"/>
                  <a:pt x="4398960" y="2713723"/>
                  <a:pt x="4415154" y="2743826"/>
                </a:cubicBezTo>
                <a:cubicBezTo>
                  <a:pt x="4426202" y="2764590"/>
                  <a:pt x="4434395" y="2787259"/>
                  <a:pt x="4441254" y="2809930"/>
                </a:cubicBezTo>
                <a:cubicBezTo>
                  <a:pt x="4450207" y="2840219"/>
                  <a:pt x="4455542" y="2871462"/>
                  <a:pt x="4464304" y="2901943"/>
                </a:cubicBezTo>
                <a:cubicBezTo>
                  <a:pt x="4477448" y="2948047"/>
                  <a:pt x="4487736" y="2994722"/>
                  <a:pt x="4480497" y="3042728"/>
                </a:cubicBezTo>
                <a:cubicBezTo>
                  <a:pt x="4477259" y="3064827"/>
                  <a:pt x="4477448" y="3085403"/>
                  <a:pt x="4482212" y="3107500"/>
                </a:cubicBezTo>
                <a:cubicBezTo>
                  <a:pt x="4490023" y="3143695"/>
                  <a:pt x="4490976" y="3180844"/>
                  <a:pt x="4520122" y="3209993"/>
                </a:cubicBezTo>
                <a:cubicBezTo>
                  <a:pt x="4530410" y="3220280"/>
                  <a:pt x="4533076" y="3238758"/>
                  <a:pt x="4538410" y="3253809"/>
                </a:cubicBezTo>
                <a:cubicBezTo>
                  <a:pt x="4544699" y="3271145"/>
                  <a:pt x="4541459" y="3283908"/>
                  <a:pt x="4523170" y="3293244"/>
                </a:cubicBezTo>
                <a:cubicBezTo>
                  <a:pt x="4514979" y="3297434"/>
                  <a:pt x="4506978" y="3309437"/>
                  <a:pt x="4505643" y="3318771"/>
                </a:cubicBezTo>
                <a:cubicBezTo>
                  <a:pt x="4501643" y="3346776"/>
                  <a:pt x="4507549" y="3372495"/>
                  <a:pt x="4520504" y="3399546"/>
                </a:cubicBezTo>
                <a:cubicBezTo>
                  <a:pt x="4532697" y="3424883"/>
                  <a:pt x="4531362" y="3456508"/>
                  <a:pt x="4536124" y="3485275"/>
                </a:cubicBezTo>
                <a:cubicBezTo>
                  <a:pt x="4539554" y="3505657"/>
                  <a:pt x="4546602" y="3526042"/>
                  <a:pt x="4546602" y="3546617"/>
                </a:cubicBezTo>
                <a:cubicBezTo>
                  <a:pt x="4546602" y="3572146"/>
                  <a:pt x="4540506" y="3597482"/>
                  <a:pt x="4538221" y="3623201"/>
                </a:cubicBezTo>
                <a:cubicBezTo>
                  <a:pt x="4536316" y="3643204"/>
                  <a:pt x="4537079" y="3663589"/>
                  <a:pt x="4534792" y="3683591"/>
                </a:cubicBezTo>
                <a:cubicBezTo>
                  <a:pt x="4533076" y="3699976"/>
                  <a:pt x="4528696" y="3716168"/>
                  <a:pt x="4525077" y="3732361"/>
                </a:cubicBezTo>
                <a:cubicBezTo>
                  <a:pt x="4523742" y="3738267"/>
                  <a:pt x="4518597" y="3744173"/>
                  <a:pt x="4519359" y="3749506"/>
                </a:cubicBezTo>
                <a:cubicBezTo>
                  <a:pt x="4527552" y="3802467"/>
                  <a:pt x="4490976" y="3840569"/>
                  <a:pt x="4474782" y="3885338"/>
                </a:cubicBezTo>
                <a:cubicBezTo>
                  <a:pt x="4457636" y="3932394"/>
                  <a:pt x="4431347" y="3977925"/>
                  <a:pt x="4439157" y="4030503"/>
                </a:cubicBezTo>
                <a:cubicBezTo>
                  <a:pt x="4443919" y="4062318"/>
                  <a:pt x="4454971" y="4092989"/>
                  <a:pt x="4461639" y="4124614"/>
                </a:cubicBezTo>
                <a:cubicBezTo>
                  <a:pt x="4463924" y="4135854"/>
                  <a:pt x="4463542" y="4148427"/>
                  <a:pt x="4461256" y="4159667"/>
                </a:cubicBezTo>
                <a:cubicBezTo>
                  <a:pt x="4450777" y="4213961"/>
                  <a:pt x="4449253" y="4267493"/>
                  <a:pt x="4466400" y="4320837"/>
                </a:cubicBezTo>
                <a:cubicBezTo>
                  <a:pt x="4469259" y="4329979"/>
                  <a:pt x="4471924" y="4339695"/>
                  <a:pt x="4471924" y="4349222"/>
                </a:cubicBezTo>
                <a:cubicBezTo>
                  <a:pt x="4471924" y="4401419"/>
                  <a:pt x="4467924" y="4452665"/>
                  <a:pt x="4449253" y="4502579"/>
                </a:cubicBezTo>
                <a:cubicBezTo>
                  <a:pt x="4442967" y="4519343"/>
                  <a:pt x="4446967" y="4539728"/>
                  <a:pt x="4445443" y="4558207"/>
                </a:cubicBezTo>
                <a:cubicBezTo>
                  <a:pt x="4444111" y="4575351"/>
                  <a:pt x="4443539" y="4592878"/>
                  <a:pt x="4439157" y="4609452"/>
                </a:cubicBezTo>
                <a:cubicBezTo>
                  <a:pt x="4432681" y="4633647"/>
                  <a:pt x="4431919" y="4656126"/>
                  <a:pt x="4437633" y="4681083"/>
                </a:cubicBezTo>
                <a:cubicBezTo>
                  <a:pt x="4442967" y="4704895"/>
                  <a:pt x="4440301" y="4730614"/>
                  <a:pt x="4440491" y="4755381"/>
                </a:cubicBezTo>
                <a:cubicBezTo>
                  <a:pt x="4440681" y="4783004"/>
                  <a:pt x="4440871" y="4810627"/>
                  <a:pt x="4439919" y="4838250"/>
                </a:cubicBezTo>
                <a:cubicBezTo>
                  <a:pt x="4439539" y="4849300"/>
                  <a:pt x="4431919" y="4861873"/>
                  <a:pt x="4434967" y="4871019"/>
                </a:cubicBezTo>
                <a:cubicBezTo>
                  <a:pt x="4445254" y="4900546"/>
                  <a:pt x="4432872" y="4930075"/>
                  <a:pt x="4438395" y="4959602"/>
                </a:cubicBezTo>
                <a:cubicBezTo>
                  <a:pt x="4441254" y="4974082"/>
                  <a:pt x="4433444" y="4990465"/>
                  <a:pt x="4432681" y="5006086"/>
                </a:cubicBezTo>
                <a:cubicBezTo>
                  <a:pt x="4431347" y="5031614"/>
                  <a:pt x="4431919" y="5057141"/>
                  <a:pt x="4431537" y="5082670"/>
                </a:cubicBezTo>
                <a:cubicBezTo>
                  <a:pt x="4431347" y="5091052"/>
                  <a:pt x="4430585" y="5099245"/>
                  <a:pt x="4430202" y="5107627"/>
                </a:cubicBezTo>
                <a:cubicBezTo>
                  <a:pt x="4429823" y="5115057"/>
                  <a:pt x="4428108" y="5122867"/>
                  <a:pt x="4429440" y="5129916"/>
                </a:cubicBezTo>
                <a:cubicBezTo>
                  <a:pt x="4434205" y="5155445"/>
                  <a:pt x="4442016" y="5180591"/>
                  <a:pt x="4445063" y="5206308"/>
                </a:cubicBezTo>
                <a:cubicBezTo>
                  <a:pt x="4447729" y="5228597"/>
                  <a:pt x="4444111" y="5251650"/>
                  <a:pt x="4446015" y="5274129"/>
                </a:cubicBezTo>
                <a:cubicBezTo>
                  <a:pt x="4449253" y="5313754"/>
                  <a:pt x="4454971" y="5353379"/>
                  <a:pt x="4458589" y="5393005"/>
                </a:cubicBezTo>
                <a:cubicBezTo>
                  <a:pt x="4459351" y="5401579"/>
                  <a:pt x="4454587" y="5410531"/>
                  <a:pt x="4454207" y="5419295"/>
                </a:cubicBezTo>
                <a:cubicBezTo>
                  <a:pt x="4453255" y="5446728"/>
                  <a:pt x="4453063" y="5474161"/>
                  <a:pt x="4452493" y="5501594"/>
                </a:cubicBezTo>
                <a:cubicBezTo>
                  <a:pt x="4452301" y="5517215"/>
                  <a:pt x="4452873" y="5533027"/>
                  <a:pt x="4451160" y="5548460"/>
                </a:cubicBezTo>
                <a:cubicBezTo>
                  <a:pt x="4448873" y="5568842"/>
                  <a:pt x="4445443" y="5587321"/>
                  <a:pt x="4460304" y="5606372"/>
                </a:cubicBezTo>
                <a:cubicBezTo>
                  <a:pt x="4483354" y="5635711"/>
                  <a:pt x="4474400" y="5673050"/>
                  <a:pt x="4479734" y="5706959"/>
                </a:cubicBezTo>
                <a:cubicBezTo>
                  <a:pt x="4481069" y="5715723"/>
                  <a:pt x="4481259" y="5724678"/>
                  <a:pt x="4482782" y="5733440"/>
                </a:cubicBezTo>
                <a:cubicBezTo>
                  <a:pt x="4485641" y="5749634"/>
                  <a:pt x="4488879" y="5765635"/>
                  <a:pt x="4492119" y="5781830"/>
                </a:cubicBezTo>
                <a:cubicBezTo>
                  <a:pt x="4492690" y="5784686"/>
                  <a:pt x="4492881" y="5787924"/>
                  <a:pt x="4493834" y="5790592"/>
                </a:cubicBezTo>
                <a:cubicBezTo>
                  <a:pt x="4501833" y="5815169"/>
                  <a:pt x="4510977" y="5839361"/>
                  <a:pt x="4517455" y="5864318"/>
                </a:cubicBezTo>
                <a:cubicBezTo>
                  <a:pt x="4520695" y="5876511"/>
                  <a:pt x="4521076" y="5890037"/>
                  <a:pt x="4519359" y="5902610"/>
                </a:cubicBezTo>
                <a:cubicBezTo>
                  <a:pt x="4514407" y="5939377"/>
                  <a:pt x="4512311" y="5975764"/>
                  <a:pt x="4519551" y="6012723"/>
                </a:cubicBezTo>
                <a:cubicBezTo>
                  <a:pt x="4522408" y="6027392"/>
                  <a:pt x="4517645" y="6043776"/>
                  <a:pt x="4515931" y="6059397"/>
                </a:cubicBezTo>
                <a:cubicBezTo>
                  <a:pt x="4511360" y="6096736"/>
                  <a:pt x="4506405" y="6134075"/>
                  <a:pt x="4502025" y="6171605"/>
                </a:cubicBezTo>
                <a:cubicBezTo>
                  <a:pt x="4499358" y="6195037"/>
                  <a:pt x="4497833" y="6218660"/>
                  <a:pt x="4495167" y="6242093"/>
                </a:cubicBezTo>
                <a:cubicBezTo>
                  <a:pt x="4491927" y="6269144"/>
                  <a:pt x="4486975" y="6296005"/>
                  <a:pt x="4484306" y="6323058"/>
                </a:cubicBezTo>
                <a:cubicBezTo>
                  <a:pt x="4481259" y="6353919"/>
                  <a:pt x="4480688" y="6384972"/>
                  <a:pt x="4477448" y="6415833"/>
                </a:cubicBezTo>
                <a:cubicBezTo>
                  <a:pt x="4471162" y="6472225"/>
                  <a:pt x="4463733" y="6528424"/>
                  <a:pt x="4456683" y="6584812"/>
                </a:cubicBezTo>
                <a:cubicBezTo>
                  <a:pt x="4449825" y="6639488"/>
                  <a:pt x="4443729" y="6694164"/>
                  <a:pt x="4435157" y="6748458"/>
                </a:cubicBezTo>
                <a:cubicBezTo>
                  <a:pt x="4431537" y="6771319"/>
                  <a:pt x="4421630" y="6793035"/>
                  <a:pt x="4416106" y="6815516"/>
                </a:cubicBezTo>
                <a:lnTo>
                  <a:pt x="4406407" y="6858000"/>
                </a:lnTo>
                <a:lnTo>
                  <a:pt x="4234154" y="6858000"/>
                </a:lnTo>
                <a:lnTo>
                  <a:pt x="0" y="6858000"/>
                </a:lnTo>
                <a:lnTo>
                  <a:pt x="0" y="2"/>
                </a:lnTo>
                <a:lnTo>
                  <a:pt x="3741092" y="1"/>
                </a:lnTo>
                <a:lnTo>
                  <a:pt x="3743810" y="21486"/>
                </a:lnTo>
                <a:close/>
              </a:path>
            </a:pathLst>
          </a:custGeom>
          <a:effectLst/>
        </p:spPr>
      </p:pic>
      <p:grpSp>
        <p:nvGrpSpPr>
          <p:cNvPr id="11" name="Group 10">
            <a:extLst>
              <a:ext uri="{FF2B5EF4-FFF2-40B4-BE49-F238E27FC236}">
                <a16:creationId xmlns:a16="http://schemas.microsoft.com/office/drawing/2014/main" id="{54A1C8FD-E5B7-4BEC-A74A-A55FB8EA7C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effectLst>
            <a:outerShdw blurRad="381000" dist="152400" algn="l" rotWithShape="0">
              <a:prstClr val="black">
                <a:alpha val="10000"/>
              </a:prstClr>
            </a:outerShdw>
          </a:effectLst>
        </p:grpSpPr>
        <p:sp>
          <p:nvSpPr>
            <p:cNvPr id="12" name="Freeform: Shape 11">
              <a:extLst>
                <a:ext uri="{FF2B5EF4-FFF2-40B4-BE49-F238E27FC236}">
                  <a16:creationId xmlns:a16="http://schemas.microsoft.com/office/drawing/2014/main" id="{B20D202D-5E48-4B15-9AF5-71BED4FCFF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68D6A069-9380-4E59-A0DA-07053EE8E5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 name="Content Placeholder 2">
            <a:extLst>
              <a:ext uri="{FF2B5EF4-FFF2-40B4-BE49-F238E27FC236}">
                <a16:creationId xmlns:a16="http://schemas.microsoft.com/office/drawing/2014/main" id="{9D0061C8-56FD-4743-A317-819E33A5BBCB}"/>
              </a:ext>
            </a:extLst>
          </p:cNvPr>
          <p:cNvSpPr>
            <a:spLocks noGrp="1"/>
          </p:cNvSpPr>
          <p:nvPr>
            <p:ph idx="1"/>
          </p:nvPr>
        </p:nvSpPr>
        <p:spPr>
          <a:xfrm>
            <a:off x="5377987" y="2513354"/>
            <a:ext cx="6140449" cy="2682000"/>
          </a:xfrm>
        </p:spPr>
        <p:txBody>
          <a:bodyPr>
            <a:normAutofit/>
          </a:bodyPr>
          <a:lstStyle/>
          <a:p>
            <a:r>
              <a:rPr lang="en-US" sz="2400" dirty="0">
                <a:solidFill>
                  <a:srgbClr val="FFC000">
                    <a:alpha val="80000"/>
                  </a:srgbClr>
                </a:solidFill>
                <a:hlinkClick r:id="rId5">
                  <a:extLst>
                    <a:ext uri="{A12FA001-AC4F-418D-AE19-62706E023703}">
                      <ahyp:hlinkClr xmlns:ahyp="http://schemas.microsoft.com/office/drawing/2018/hyperlinkcolor" val="tx"/>
                    </a:ext>
                  </a:extLst>
                </a:hlinkClick>
              </a:rPr>
              <a:t>Wyoming State Parks </a:t>
            </a:r>
            <a:r>
              <a:rPr lang="en-US" sz="2400" dirty="0">
                <a:solidFill>
                  <a:schemeClr val="bg1">
                    <a:alpha val="80000"/>
                  </a:schemeClr>
                </a:solidFill>
              </a:rPr>
              <a:t>website</a:t>
            </a:r>
          </a:p>
          <a:p>
            <a:r>
              <a:rPr lang="en-US" sz="2400" dirty="0">
                <a:solidFill>
                  <a:srgbClr val="FFC000">
                    <a:alpha val="80000"/>
                  </a:srgbClr>
                </a:solidFill>
                <a:hlinkClick r:id="rId6">
                  <a:extLst>
                    <a:ext uri="{A12FA001-AC4F-418D-AE19-62706E023703}">
                      <ahyp:hlinkClr xmlns:ahyp="http://schemas.microsoft.com/office/drawing/2018/hyperlinkcolor" val="tx"/>
                    </a:ext>
                  </a:extLst>
                </a:hlinkClick>
              </a:rPr>
              <a:t>Wyoming State Parks </a:t>
            </a:r>
            <a:r>
              <a:rPr lang="en-US" sz="2400" dirty="0">
                <a:solidFill>
                  <a:schemeClr val="bg1">
                    <a:alpha val="80000"/>
                  </a:schemeClr>
                </a:solidFill>
              </a:rPr>
              <a:t>interactive map</a:t>
            </a:r>
          </a:p>
        </p:txBody>
      </p:sp>
    </p:spTree>
    <p:extLst>
      <p:ext uri="{BB962C8B-B14F-4D97-AF65-F5344CB8AC3E}">
        <p14:creationId xmlns:p14="http://schemas.microsoft.com/office/powerpoint/2010/main" val="3688242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5">
            <a:lumMod val="10000"/>
            <a:lumOff val="90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EEBEEE0-574A-4913-B3D3-D5E89D30390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9383" y="311874"/>
            <a:ext cx="4836601" cy="5974626"/>
          </a:xfrm>
          <a:prstGeom prst="rect">
            <a:avLst/>
          </a:prstGeom>
          <a:ln w="57150">
            <a:solidFill>
              <a:schemeClr val="tx1"/>
            </a:solidFill>
          </a:ln>
        </p:spPr>
      </p:pic>
      <p:sp>
        <p:nvSpPr>
          <p:cNvPr id="3" name="TextBox 2">
            <a:extLst>
              <a:ext uri="{FF2B5EF4-FFF2-40B4-BE49-F238E27FC236}">
                <a16:creationId xmlns:a16="http://schemas.microsoft.com/office/drawing/2014/main" id="{18CA79D3-0D21-47F6-871B-807F94DAB432}"/>
              </a:ext>
            </a:extLst>
          </p:cNvPr>
          <p:cNvSpPr txBox="1"/>
          <p:nvPr/>
        </p:nvSpPr>
        <p:spPr>
          <a:xfrm>
            <a:off x="5767754" y="1655084"/>
            <a:ext cx="5714567" cy="3785652"/>
          </a:xfrm>
          <a:prstGeom prst="rect">
            <a:avLst/>
          </a:prstGeom>
          <a:noFill/>
        </p:spPr>
        <p:txBody>
          <a:bodyPr wrap="square" lIns="91440" tIns="45720" rIns="91440" bIns="45720" rtlCol="0" anchor="t">
            <a:spAutoFit/>
          </a:bodyPr>
          <a:lstStyle/>
          <a:p>
            <a:endParaRPr lang="en-US" sz="2400" dirty="0"/>
          </a:p>
          <a:p>
            <a:pPr marL="342900" indent="-342900">
              <a:buFont typeface="Arial" panose="020B0604020202020204" pitchFamily="34" charset="0"/>
              <a:buChar char="•"/>
            </a:pPr>
            <a:r>
              <a:rPr lang="en-US" sz="2400" dirty="0"/>
              <a:t>Listen to the Glendo State Park Story.</a:t>
            </a:r>
          </a:p>
          <a:p>
            <a:pPr marL="342900" indent="-342900">
              <a:buFont typeface="Arial" panose="020B0604020202020204" pitchFamily="34" charset="0"/>
              <a:buChar char="•"/>
            </a:pPr>
            <a:r>
              <a:rPr lang="en-US" sz="2400" dirty="0"/>
              <a:t>Next, read the article again on your own.</a:t>
            </a:r>
          </a:p>
          <a:p>
            <a:pPr marL="342900" indent="-342900">
              <a:buFont typeface="Arial" panose="020B0604020202020204" pitchFamily="34" charset="0"/>
              <a:buChar char="•"/>
            </a:pPr>
            <a:r>
              <a:rPr lang="en-US" sz="2400" dirty="0"/>
              <a:t>Highlight information about:</a:t>
            </a:r>
          </a:p>
          <a:p>
            <a:pPr marL="800100" lvl="1" indent="-342900">
              <a:buFont typeface="Courier New" panose="02070309020205020404" pitchFamily="49" charset="0"/>
              <a:buChar char="o"/>
            </a:pPr>
            <a:r>
              <a:rPr lang="en-US" sz="2400" dirty="0"/>
              <a:t>State Parks.</a:t>
            </a:r>
          </a:p>
          <a:p>
            <a:pPr marL="800100" lvl="1" indent="-342900">
              <a:buFont typeface="Courier New" panose="02070309020205020404" pitchFamily="49" charset="0"/>
              <a:buChar char="o"/>
            </a:pPr>
            <a:r>
              <a:rPr lang="en-US" sz="2400" dirty="0"/>
              <a:t>Challenges that occurred at Glendo State park.</a:t>
            </a:r>
          </a:p>
          <a:p>
            <a:pPr marL="342900" indent="-342900">
              <a:buFont typeface="Arial" panose="020B0604020202020204" pitchFamily="34" charset="0"/>
              <a:buChar char="•"/>
            </a:pPr>
            <a:r>
              <a:rPr lang="en-US" sz="2400" dirty="0"/>
              <a:t>Be prepared to share </a:t>
            </a:r>
          </a:p>
          <a:p>
            <a:pPr lvl="1"/>
            <a:r>
              <a:rPr lang="en-US" sz="2400" dirty="0"/>
              <a:t>with the class.</a:t>
            </a:r>
          </a:p>
        </p:txBody>
      </p:sp>
      <p:sp>
        <p:nvSpPr>
          <p:cNvPr id="4" name="TextBox 3">
            <a:extLst>
              <a:ext uri="{FF2B5EF4-FFF2-40B4-BE49-F238E27FC236}">
                <a16:creationId xmlns:a16="http://schemas.microsoft.com/office/drawing/2014/main" id="{905E5497-15C5-43FC-B3DB-2EE185E82652}"/>
              </a:ext>
            </a:extLst>
          </p:cNvPr>
          <p:cNvSpPr txBox="1"/>
          <p:nvPr/>
        </p:nvSpPr>
        <p:spPr>
          <a:xfrm>
            <a:off x="5767754" y="407963"/>
            <a:ext cx="5809957" cy="1323439"/>
          </a:xfrm>
          <a:prstGeom prst="rect">
            <a:avLst/>
          </a:prstGeom>
          <a:noFill/>
          <a:effectLst>
            <a:glow rad="228600">
              <a:schemeClr val="accent6">
                <a:satMod val="175000"/>
                <a:alpha val="40000"/>
              </a:schemeClr>
            </a:glow>
          </a:effectLst>
        </p:spPr>
        <p:txBody>
          <a:bodyPr wrap="square" rtlCol="0">
            <a:spAutoFit/>
          </a:bodyPr>
          <a:lstStyle/>
          <a:p>
            <a:pPr algn="ctr"/>
            <a:r>
              <a:rPr lang="en-US" sz="4000"/>
              <a:t>A Stewardship Story: Glendo State Park</a:t>
            </a:r>
          </a:p>
        </p:txBody>
      </p:sp>
      <p:pic>
        <p:nvPicPr>
          <p:cNvPr id="6" name="Picture 5" descr="Icon&#10;&#10;Description automatically generated">
            <a:extLst>
              <a:ext uri="{FF2B5EF4-FFF2-40B4-BE49-F238E27FC236}">
                <a16:creationId xmlns:a16="http://schemas.microsoft.com/office/drawing/2014/main" id="{C4068280-982B-4817-A1C0-2DDE4446C88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49679" y="3709169"/>
            <a:ext cx="2342321" cy="3148831"/>
          </a:xfrm>
          <a:prstGeom prst="rect">
            <a:avLst/>
          </a:prstGeom>
        </p:spPr>
      </p:pic>
      <p:sp>
        <p:nvSpPr>
          <p:cNvPr id="7" name="TextBox 6">
            <a:extLst>
              <a:ext uri="{FF2B5EF4-FFF2-40B4-BE49-F238E27FC236}">
                <a16:creationId xmlns:a16="http://schemas.microsoft.com/office/drawing/2014/main" id="{708CFC8B-964A-4C9E-A20D-84DEB5867D4B}"/>
              </a:ext>
            </a:extLst>
          </p:cNvPr>
          <p:cNvSpPr txBox="1"/>
          <p:nvPr/>
        </p:nvSpPr>
        <p:spPr>
          <a:xfrm>
            <a:off x="1111703" y="6408658"/>
            <a:ext cx="3111960" cy="369332"/>
          </a:xfrm>
          <a:prstGeom prst="rect">
            <a:avLst/>
          </a:prstGeom>
          <a:noFill/>
        </p:spPr>
        <p:txBody>
          <a:bodyPr wrap="square" rtlCol="0">
            <a:spAutoFit/>
          </a:bodyPr>
          <a:lstStyle/>
          <a:p>
            <a:r>
              <a:rPr lang="en-US" dirty="0" err="1">
                <a:solidFill>
                  <a:srgbClr val="0070C0"/>
                </a:solidFill>
              </a:rPr>
              <a:t>Glendo</a:t>
            </a:r>
            <a:r>
              <a:rPr lang="en-US" dirty="0">
                <a:solidFill>
                  <a:srgbClr val="0070C0"/>
                </a:solidFill>
              </a:rPr>
              <a:t> State Park </a:t>
            </a:r>
            <a:r>
              <a:rPr lang="en-US" dirty="0"/>
              <a:t>resource</a:t>
            </a:r>
          </a:p>
        </p:txBody>
      </p:sp>
    </p:spTree>
    <p:extLst>
      <p:ext uri="{BB962C8B-B14F-4D97-AF65-F5344CB8AC3E}">
        <p14:creationId xmlns:p14="http://schemas.microsoft.com/office/powerpoint/2010/main" val="22233271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6B51578-A644-4003-9D56-2CE75E68F79E}"/>
              </a:ext>
            </a:extLst>
          </p:cNvPr>
          <p:cNvSpPr txBox="1"/>
          <p:nvPr/>
        </p:nvSpPr>
        <p:spPr>
          <a:xfrm>
            <a:off x="841248" y="334644"/>
            <a:ext cx="10509504" cy="107691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kern="1200" dirty="0">
                <a:solidFill>
                  <a:schemeClr val="tx1"/>
                </a:solidFill>
                <a:latin typeface="+mj-lt"/>
                <a:ea typeface="+mj-ea"/>
                <a:cs typeface="+mj-cs"/>
              </a:rPr>
              <a:t>Portrait Gallery: Lesson 3</a:t>
            </a:r>
          </a:p>
        </p:txBody>
      </p:sp>
      <p:sp>
        <p:nvSpPr>
          <p:cNvPr id="17" name="Rectangle 16">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C21910C4-635C-4F83-8B11-C9D9FC75CFF7}"/>
              </a:ext>
            </a:extLst>
          </p:cNvPr>
          <p:cNvGrpSpPr>
            <a:grpSpLocks noChangeAspect="1"/>
          </p:cNvGrpSpPr>
          <p:nvPr/>
        </p:nvGrpSpPr>
        <p:grpSpPr>
          <a:xfrm>
            <a:off x="3736654" y="1631512"/>
            <a:ext cx="4138616" cy="4891844"/>
            <a:chOff x="5823511" y="604908"/>
            <a:chExt cx="4879657" cy="5767755"/>
          </a:xfrm>
        </p:grpSpPr>
        <p:pic>
          <p:nvPicPr>
            <p:cNvPr id="11" name="Picture 10" descr="A picture containing monitor, television, screen, picture frame&#10;&#10;Description automatically generated">
              <a:extLst>
                <a:ext uri="{FF2B5EF4-FFF2-40B4-BE49-F238E27FC236}">
                  <a16:creationId xmlns:a16="http://schemas.microsoft.com/office/drawing/2014/main" id="{DCB28CA4-5D2F-48A0-B0DD-F65EEEEC8E32}"/>
                </a:ext>
              </a:extLst>
            </p:cNvPr>
            <p:cNvPicPr>
              <a:picLocks noChangeAspect="1"/>
            </p:cNvPicPr>
            <p:nvPr/>
          </p:nvPicPr>
          <p:blipFill>
            <a:blip r:embed="rId3">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5823511" y="604908"/>
              <a:ext cx="4879657" cy="5767755"/>
            </a:xfrm>
            <a:prstGeom prst="rect">
              <a:avLst/>
            </a:prstGeom>
          </p:spPr>
        </p:pic>
        <p:pic>
          <p:nvPicPr>
            <p:cNvPr id="12" name="Picture 11">
              <a:extLst>
                <a:ext uri="{FF2B5EF4-FFF2-40B4-BE49-F238E27FC236}">
                  <a16:creationId xmlns:a16="http://schemas.microsoft.com/office/drawing/2014/main" id="{2B0CB7E3-F2B7-4B4C-A2A3-D345B09AD3E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452568" y="1224104"/>
              <a:ext cx="3655825" cy="4637862"/>
            </a:xfrm>
            <a:prstGeom prst="rect">
              <a:avLst/>
            </a:prstGeom>
          </p:spPr>
        </p:pic>
      </p:grpSp>
    </p:spTree>
    <p:extLst>
      <p:ext uri="{BB962C8B-B14F-4D97-AF65-F5344CB8AC3E}">
        <p14:creationId xmlns:p14="http://schemas.microsoft.com/office/powerpoint/2010/main" val="11978900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0000">
              <a:schemeClr val="accent1">
                <a:lumMod val="20000"/>
                <a:lumOff val="80000"/>
              </a:schemeClr>
            </a:gs>
            <a:gs pos="100000">
              <a:schemeClr val="accent1"/>
            </a:gs>
          </a:gsLst>
          <a:lin ang="162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1F785-190F-4CF1-B299-75AB37256345}"/>
              </a:ext>
            </a:extLst>
          </p:cNvPr>
          <p:cNvSpPr>
            <a:spLocks noGrp="1"/>
          </p:cNvSpPr>
          <p:nvPr>
            <p:ph type="title"/>
          </p:nvPr>
        </p:nvSpPr>
        <p:spPr>
          <a:xfrm>
            <a:off x="838200" y="0"/>
            <a:ext cx="10515600" cy="1325563"/>
          </a:xfrm>
        </p:spPr>
        <p:txBody>
          <a:bodyPr/>
          <a:lstStyle/>
          <a:p>
            <a:pPr algn="ctr"/>
            <a:r>
              <a:rPr lang="en-US"/>
              <a:t>Sharing our </a:t>
            </a:r>
            <a:r>
              <a:rPr lang="en-US" sz="4800"/>
              <a:t>Learning</a:t>
            </a:r>
          </a:p>
        </p:txBody>
      </p:sp>
      <p:sp>
        <p:nvSpPr>
          <p:cNvPr id="3" name="Content Placeholder 2">
            <a:extLst>
              <a:ext uri="{FF2B5EF4-FFF2-40B4-BE49-F238E27FC236}">
                <a16:creationId xmlns:a16="http://schemas.microsoft.com/office/drawing/2014/main" id="{1091A14B-5AF8-42EB-8F63-6DED891AE642}"/>
              </a:ext>
            </a:extLst>
          </p:cNvPr>
          <p:cNvSpPr>
            <a:spLocks noGrp="1"/>
          </p:cNvSpPr>
          <p:nvPr>
            <p:ph sz="half" idx="1"/>
          </p:nvPr>
        </p:nvSpPr>
        <p:spPr>
          <a:xfrm>
            <a:off x="148884" y="1111348"/>
            <a:ext cx="5365652" cy="5598941"/>
          </a:xfrm>
          <a:solidFill>
            <a:schemeClr val="bg1"/>
          </a:solidFill>
          <a:ln w="76200">
            <a:solidFill>
              <a:schemeClr val="tx1"/>
            </a:solidFill>
          </a:ln>
          <a:effectLst>
            <a:softEdge rad="50800"/>
          </a:effectLst>
        </p:spPr>
        <p:txBody>
          <a:bodyPr/>
          <a:lstStyle/>
          <a:p>
            <a:pPr marL="0" indent="0">
              <a:buNone/>
            </a:pPr>
            <a:r>
              <a:rPr lang="en-US" dirty="0"/>
              <a:t>Challenges at </a:t>
            </a:r>
            <a:r>
              <a:rPr lang="en-US" dirty="0" err="1"/>
              <a:t>Glendo</a:t>
            </a:r>
            <a:r>
              <a:rPr lang="en-US" dirty="0"/>
              <a:t> State Park:</a:t>
            </a:r>
          </a:p>
        </p:txBody>
      </p:sp>
      <p:pic>
        <p:nvPicPr>
          <p:cNvPr id="3074" name="Picture 2">
            <a:extLst>
              <a:ext uri="{FF2B5EF4-FFF2-40B4-BE49-F238E27FC236}">
                <a16:creationId xmlns:a16="http://schemas.microsoft.com/office/drawing/2014/main" id="{6D2A70B8-1D42-46BD-99C8-E8213A24F38F}"/>
              </a:ext>
            </a:extLst>
          </p:cNvPr>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bwMode="auto">
          <a:xfrm>
            <a:off x="5665530" y="1517284"/>
            <a:ext cx="6377586" cy="4787068"/>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21179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7" descr="A picture containing light&#10;&#10;Description automatically generated">
            <a:extLst>
              <a:ext uri="{FF2B5EF4-FFF2-40B4-BE49-F238E27FC236}">
                <a16:creationId xmlns:a16="http://schemas.microsoft.com/office/drawing/2014/main" id="{A08E083E-E0E5-4EE8-9FAF-B7F5C9E62478}"/>
              </a:ext>
            </a:extLst>
          </p:cNvPr>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rcRect r="1" b="1"/>
          <a:stretch/>
        </p:blipFill>
        <p:spPr>
          <a:xfrm>
            <a:off x="-1" y="10"/>
            <a:ext cx="12192000" cy="6857990"/>
          </a:xfrm>
          <a:prstGeom prst="rect">
            <a:avLst/>
          </a:prstGeom>
        </p:spPr>
      </p:pic>
      <p:sp>
        <p:nvSpPr>
          <p:cNvPr id="42" name="Rectangle 37">
            <a:extLst>
              <a:ext uri="{FF2B5EF4-FFF2-40B4-BE49-F238E27FC236}">
                <a16:creationId xmlns:a16="http://schemas.microsoft.com/office/drawing/2014/main" id="{724CD679-7405-4CD3-A92A-9469F279A5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5735590"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F3936D8-1B4C-4C59-811C-790F02E1F612}"/>
              </a:ext>
            </a:extLst>
          </p:cNvPr>
          <p:cNvSpPr>
            <a:spLocks noGrp="1"/>
          </p:cNvSpPr>
          <p:nvPr>
            <p:ph type="title"/>
          </p:nvPr>
        </p:nvSpPr>
        <p:spPr>
          <a:xfrm>
            <a:off x="594805" y="640263"/>
            <a:ext cx="5221266" cy="1344975"/>
          </a:xfrm>
        </p:spPr>
        <p:txBody>
          <a:bodyPr vert="horz" lIns="91440" tIns="45720" rIns="91440" bIns="45720" rtlCol="0" anchor="ctr">
            <a:normAutofit/>
          </a:bodyPr>
          <a:lstStyle/>
          <a:p>
            <a:r>
              <a:rPr lang="en-US" sz="4000"/>
              <a:t>Stewardship at Glendo State Park</a:t>
            </a:r>
          </a:p>
        </p:txBody>
      </p:sp>
      <p:sp>
        <p:nvSpPr>
          <p:cNvPr id="5" name="Content Placeholder 4">
            <a:extLst>
              <a:ext uri="{FF2B5EF4-FFF2-40B4-BE49-F238E27FC236}">
                <a16:creationId xmlns:a16="http://schemas.microsoft.com/office/drawing/2014/main" id="{D27AF3B0-5319-4BED-AAEA-D830AD36B33E}"/>
              </a:ext>
            </a:extLst>
          </p:cNvPr>
          <p:cNvSpPr>
            <a:spLocks noGrp="1"/>
          </p:cNvSpPr>
          <p:nvPr>
            <p:ph sz="half" idx="1"/>
          </p:nvPr>
        </p:nvSpPr>
        <p:spPr>
          <a:xfrm>
            <a:off x="594110" y="2121763"/>
            <a:ext cx="5235490" cy="3773010"/>
          </a:xfrm>
        </p:spPr>
        <p:txBody>
          <a:bodyPr vert="horz" lIns="91440" tIns="45720" rIns="91440" bIns="45720" rtlCol="0" anchor="t">
            <a:normAutofit/>
          </a:bodyPr>
          <a:lstStyle/>
          <a:p>
            <a:r>
              <a:rPr lang="en-US" sz="2000" dirty="0"/>
              <a:t>On your paper, write one way that Glendo State Park practiced good stewardship.</a:t>
            </a:r>
          </a:p>
          <a:p>
            <a:r>
              <a:rPr lang="en-US" sz="2000" dirty="0"/>
              <a:t>Crumple your paper into a snowball.</a:t>
            </a:r>
            <a:endParaRPr lang="en-US" sz="2000" dirty="0">
              <a:cs typeface="Arial"/>
            </a:endParaRPr>
          </a:p>
          <a:p>
            <a:r>
              <a:rPr lang="en-US" sz="2000" dirty="0"/>
              <a:t>Throw your snowballs around the room (NOT at each other) until I say stop.</a:t>
            </a:r>
            <a:endParaRPr lang="en-US" sz="2000" dirty="0">
              <a:cs typeface="Arial"/>
            </a:endParaRPr>
          </a:p>
          <a:p>
            <a:r>
              <a:rPr lang="en-US" sz="2000" dirty="0"/>
              <a:t>Pick up and read the snowball nearest you.</a:t>
            </a:r>
            <a:endParaRPr lang="en-US" sz="2000" dirty="0">
              <a:cs typeface="Arial"/>
            </a:endParaRPr>
          </a:p>
          <a:p>
            <a:r>
              <a:rPr lang="en-US" sz="2000" dirty="0"/>
              <a:t>Add another way Glendo State Park practiced good stewardship to your paper.</a:t>
            </a:r>
            <a:endParaRPr lang="en-US" sz="2000" dirty="0">
              <a:cs typeface="Arial"/>
            </a:endParaRPr>
          </a:p>
          <a:p>
            <a:endParaRPr lang="en-US" sz="2000"/>
          </a:p>
        </p:txBody>
      </p:sp>
    </p:spTree>
    <p:extLst>
      <p:ext uri="{BB962C8B-B14F-4D97-AF65-F5344CB8AC3E}">
        <p14:creationId xmlns:p14="http://schemas.microsoft.com/office/powerpoint/2010/main" val="16480000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45B1D5C-0827-4AF0-8186-11FC5A8B8B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7A23209-C68F-4333-83F9-629B422FFCCB}"/>
              </a:ext>
            </a:extLst>
          </p:cNvPr>
          <p:cNvSpPr txBox="1"/>
          <p:nvPr/>
        </p:nvSpPr>
        <p:spPr>
          <a:xfrm>
            <a:off x="8733792" y="4418577"/>
            <a:ext cx="3063269" cy="1569660"/>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2800">
                <a:latin typeface="+mj-lt"/>
                <a:ea typeface="+mj-ea"/>
                <a:cs typeface="+mj-cs"/>
              </a:rPr>
              <a:t>Create your own mini-poster with 15 words or less!</a:t>
            </a:r>
          </a:p>
        </p:txBody>
      </p:sp>
      <p:sp>
        <p:nvSpPr>
          <p:cNvPr id="11" name="Rectangle 10">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 toy, doll, vector graphics&#10;&#10;Description automatically generated">
            <a:extLst>
              <a:ext uri="{FF2B5EF4-FFF2-40B4-BE49-F238E27FC236}">
                <a16:creationId xmlns:a16="http://schemas.microsoft.com/office/drawing/2014/main" id="{79D48731-9637-4779-BC19-11EFE66AA19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45238" y="858525"/>
            <a:ext cx="7608304" cy="5211906"/>
          </a:xfrm>
          <a:prstGeom prst="rect">
            <a:avLst/>
          </a:prstGeom>
        </p:spPr>
      </p:pic>
      <p:sp>
        <p:nvSpPr>
          <p:cNvPr id="15" name="Rectangle 14">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823AB2B-7CE4-4374-9FF2-8EC1C483DC99}"/>
              </a:ext>
            </a:extLst>
          </p:cNvPr>
          <p:cNvSpPr txBox="1"/>
          <p:nvPr/>
        </p:nvSpPr>
        <p:spPr>
          <a:xfrm>
            <a:off x="8627870" y="664308"/>
            <a:ext cx="3456193" cy="1569660"/>
          </a:xfrm>
          <a:prstGeom prst="rect">
            <a:avLst/>
          </a:prstGeom>
          <a:noFill/>
        </p:spPr>
        <p:txBody>
          <a:bodyPr wrap="square" rtlCol="0">
            <a:spAutoFit/>
          </a:bodyPr>
          <a:lstStyle/>
          <a:p>
            <a:r>
              <a:rPr lang="en-US" sz="3200"/>
              <a:t>How can we be good stewards of our state lands?</a:t>
            </a:r>
          </a:p>
        </p:txBody>
      </p:sp>
    </p:spTree>
    <p:extLst>
      <p:ext uri="{BB962C8B-B14F-4D97-AF65-F5344CB8AC3E}">
        <p14:creationId xmlns:p14="http://schemas.microsoft.com/office/powerpoint/2010/main" val="14110531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BF8EF1-84AD-4D9D-BECB-CC0CC0389AD0}"/>
              </a:ext>
            </a:extLst>
          </p:cNvPr>
          <p:cNvSpPr txBox="1"/>
          <p:nvPr/>
        </p:nvSpPr>
        <p:spPr>
          <a:xfrm>
            <a:off x="2525487" y="1066800"/>
            <a:ext cx="6662056" cy="1200329"/>
          </a:xfrm>
          <a:prstGeom prst="rect">
            <a:avLst/>
          </a:prstGeom>
          <a:no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7200" dirty="0">
                <a:solidFill>
                  <a:schemeClr val="accent1"/>
                </a:solidFill>
              </a:rPr>
              <a:t>The final count!</a:t>
            </a:r>
          </a:p>
        </p:txBody>
      </p:sp>
    </p:spTree>
    <p:extLst>
      <p:ext uri="{BB962C8B-B14F-4D97-AF65-F5344CB8AC3E}">
        <p14:creationId xmlns:p14="http://schemas.microsoft.com/office/powerpoint/2010/main" val="573799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75000"/>
            <a:lumOff val="25000"/>
          </a:schemeClr>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AA8C323-82FB-4A23-8B38-77A38ABEDA6D}"/>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b="-2714"/>
          <a:stretch/>
        </p:blipFill>
        <p:spPr bwMode="auto">
          <a:xfrm>
            <a:off x="0" y="805919"/>
            <a:ext cx="6230770" cy="531536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ffectLst>
            <a:softEdge rad="127000"/>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1688B93-C7BD-4E6E-9256-C09F7D96D809}"/>
              </a:ext>
            </a:extLst>
          </p:cNvPr>
          <p:cNvSpPr txBox="1"/>
          <p:nvPr/>
        </p:nvSpPr>
        <p:spPr>
          <a:xfrm>
            <a:off x="6095999" y="736721"/>
            <a:ext cx="5390823" cy="5447645"/>
          </a:xfrm>
          <a:prstGeom prst="rect">
            <a:avLst/>
          </a:prstGeom>
          <a:noFill/>
        </p:spPr>
        <p:txBody>
          <a:bodyPr wrap="square" lIns="91440" tIns="45720" rIns="91440" bIns="45720" rtlCol="0" anchor="t">
            <a:spAutoFit/>
          </a:bodyPr>
          <a:lstStyle/>
          <a:p>
            <a:r>
              <a:rPr lang="en-US" sz="4400" b="1" dirty="0">
                <a:solidFill>
                  <a:schemeClr val="bg1"/>
                </a:solidFill>
                <a:latin typeface="Arial" panose="020B0604020202020204" pitchFamily="34" charset="0"/>
                <a:cs typeface="Arial" panose="020B0604020202020204" pitchFamily="34" charset="0"/>
              </a:rPr>
              <a:t>Vocabulary:</a:t>
            </a:r>
          </a:p>
          <a:p>
            <a:endParaRPr lang="en-US" sz="4000" dirty="0">
              <a:solidFill>
                <a:schemeClr val="bg1"/>
              </a:solidFill>
              <a:latin typeface="Arial" panose="020B0604020202020204" pitchFamily="34" charset="0"/>
              <a:cs typeface="Arial" panose="020B0604020202020204" pitchFamily="34" charset="0"/>
            </a:endParaRPr>
          </a:p>
          <a:p>
            <a:pPr marL="285750" indent="-285750" fontAlgn="base">
              <a:buFont typeface="Arial" panose="020B0604020202020204" pitchFamily="34" charset="0"/>
              <a:buChar char="•"/>
            </a:pPr>
            <a:r>
              <a:rPr lang="en-US" sz="2400" b="1" dirty="0">
                <a:solidFill>
                  <a:schemeClr val="bg1"/>
                </a:solidFill>
              </a:rPr>
              <a:t>State Parks –</a:t>
            </a:r>
            <a:r>
              <a:rPr lang="en-US" sz="2400" dirty="0">
                <a:solidFill>
                  <a:schemeClr val="bg1"/>
                </a:solidFill>
              </a:rPr>
              <a:t> State lands reserved to be enjoyed by the public for recreation and tourism and do not generate income through development.</a:t>
            </a:r>
            <a:endParaRPr lang="en-US" sz="2400" dirty="0">
              <a:solidFill>
                <a:schemeClr val="bg1"/>
              </a:solidFill>
              <a:cs typeface="Arial"/>
            </a:endParaRPr>
          </a:p>
          <a:p>
            <a:pPr fontAlgn="base"/>
            <a:endParaRPr lang="en-US" sz="2400" dirty="0">
              <a:solidFill>
                <a:schemeClr val="bg1"/>
              </a:solidFill>
            </a:endParaRPr>
          </a:p>
          <a:p>
            <a:pPr marL="285750" indent="-285750" fontAlgn="base">
              <a:buFont typeface="Arial" panose="020B0604020202020204" pitchFamily="34" charset="0"/>
              <a:buChar char="•"/>
            </a:pPr>
            <a:r>
              <a:rPr lang="en-US" sz="2400" b="1" dirty="0">
                <a:solidFill>
                  <a:schemeClr val="bg1"/>
                </a:solidFill>
              </a:rPr>
              <a:t>State Trust Lands –</a:t>
            </a:r>
            <a:r>
              <a:rPr lang="en-US" sz="2400" dirty="0">
                <a:solidFill>
                  <a:schemeClr val="bg1"/>
                </a:solidFill>
              </a:rPr>
              <a:t> lands that were granted to Wyoming and designated to generate revenue for public schools and other state institutions</a:t>
            </a:r>
            <a:endParaRPr lang="en-US" sz="2400" dirty="0">
              <a:solidFill>
                <a:schemeClr val="bg1"/>
              </a:solidFill>
              <a:cs typeface="Arial"/>
            </a:endParaRPr>
          </a:p>
        </p:txBody>
      </p:sp>
    </p:spTree>
    <p:extLst>
      <p:ext uri="{BB962C8B-B14F-4D97-AF65-F5344CB8AC3E}">
        <p14:creationId xmlns:p14="http://schemas.microsoft.com/office/powerpoint/2010/main" val="14114832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2">
            <a:lumMod val="25000"/>
            <a:lumOff val="75000"/>
          </a:schemeClr>
        </a:solidFill>
        <a:effectLst/>
      </p:bgPr>
    </p:bg>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961FAF58-0FD5-4BFA-9A9A-227C0AF189C4}"/>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a:stretch/>
        </p:blipFill>
        <p:spPr bwMode="auto">
          <a:xfrm>
            <a:off x="0" y="226709"/>
            <a:ext cx="8814019" cy="6067294"/>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a:noFill/>
          <a:effectLst>
            <a:softEdge rad="127000"/>
          </a:effectLst>
          <a:extLst>
            <a:ext uri="{909E8E84-426E-40DD-AFC4-6F175D3DCCD1}">
              <a14:hiddenFill xmlns:a14="http://schemas.microsoft.com/office/drawing/2010/main">
                <a:solidFill>
                  <a:srgbClr val="FFFFFF"/>
                </a:solidFill>
              </a14:hiddenFill>
            </a:ext>
          </a:extLst>
        </p:spPr>
      </p:pic>
      <p:pic>
        <p:nvPicPr>
          <p:cNvPr id="5" name="Picture 4" descr="A close up of a sign&#10;&#10;Description automatically generated">
            <a:extLst>
              <a:ext uri="{FF2B5EF4-FFF2-40B4-BE49-F238E27FC236}">
                <a16:creationId xmlns:a16="http://schemas.microsoft.com/office/drawing/2014/main" id="{47E941DF-750C-44C4-AD42-7ABC893D4A4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31270" y="3582745"/>
            <a:ext cx="2501708" cy="2501708"/>
          </a:xfrm>
          <a:prstGeom prst="rect">
            <a:avLst/>
          </a:prstGeom>
        </p:spPr>
      </p:pic>
      <p:sp>
        <p:nvSpPr>
          <p:cNvPr id="6" name="Title 1">
            <a:extLst>
              <a:ext uri="{FF2B5EF4-FFF2-40B4-BE49-F238E27FC236}">
                <a16:creationId xmlns:a16="http://schemas.microsoft.com/office/drawing/2014/main" id="{AF18E441-3C0B-44EE-9520-D0DE2E823999}"/>
              </a:ext>
            </a:extLst>
          </p:cNvPr>
          <p:cNvSpPr txBox="1">
            <a:spLocks/>
          </p:cNvSpPr>
          <p:nvPr/>
        </p:nvSpPr>
        <p:spPr>
          <a:xfrm>
            <a:off x="8496693" y="563997"/>
            <a:ext cx="3695307" cy="250170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a:latin typeface="Arial" panose="020B0604020202020204" pitchFamily="34" charset="0"/>
                <a:cs typeface="Arial" panose="020B0604020202020204" pitchFamily="34" charset="0"/>
              </a:rPr>
              <a:t>What did we learn from today’s challenge?</a:t>
            </a:r>
          </a:p>
        </p:txBody>
      </p:sp>
    </p:spTree>
    <p:extLst>
      <p:ext uri="{BB962C8B-B14F-4D97-AF65-F5344CB8AC3E}">
        <p14:creationId xmlns:p14="http://schemas.microsoft.com/office/powerpoint/2010/main" val="2210155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75000"/>
            <a:lumOff val="25000"/>
          </a:schemeClr>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AA8C323-82FB-4A23-8B38-77A38ABEDA6D}"/>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a:stretch/>
        </p:blipFill>
        <p:spPr bwMode="auto">
          <a:xfrm>
            <a:off x="0" y="201887"/>
            <a:ext cx="6667928" cy="6454225"/>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ffectLst>
            <a:softEdge rad="127000"/>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1688B93-C7BD-4E6E-9256-C09F7D96D809}"/>
              </a:ext>
            </a:extLst>
          </p:cNvPr>
          <p:cNvSpPr txBox="1"/>
          <p:nvPr/>
        </p:nvSpPr>
        <p:spPr>
          <a:xfrm>
            <a:off x="6391647" y="277544"/>
            <a:ext cx="5458264" cy="5693866"/>
          </a:xfrm>
          <a:prstGeom prst="rect">
            <a:avLst/>
          </a:prstGeom>
          <a:noFill/>
        </p:spPr>
        <p:txBody>
          <a:bodyPr wrap="square" lIns="91440" tIns="45720" rIns="91440" bIns="45720" rtlCol="0" anchor="t">
            <a:spAutoFit/>
          </a:bodyPr>
          <a:lstStyle/>
          <a:p>
            <a:r>
              <a:rPr lang="en-US" sz="4400" b="1" dirty="0">
                <a:solidFill>
                  <a:schemeClr val="bg1"/>
                </a:solidFill>
                <a:latin typeface="Arial" panose="020B0604020202020204" pitchFamily="34" charset="0"/>
                <a:cs typeface="Arial" panose="020B0604020202020204" pitchFamily="34" charset="0"/>
              </a:rPr>
              <a:t>Highlights from our last lesson:</a:t>
            </a:r>
          </a:p>
          <a:p>
            <a:endParaRPr lang="en-US" sz="4400" b="1" dirty="0">
              <a:solidFill>
                <a:schemeClr val="bg1"/>
              </a:solidFill>
              <a:latin typeface="Arial" panose="020B0604020202020204" pitchFamily="34" charset="0"/>
              <a:cs typeface="Arial" panose="020B0604020202020204" pitchFamily="34" charset="0"/>
            </a:endParaRPr>
          </a:p>
          <a:p>
            <a:endParaRPr lang="en-US" sz="4000" dirty="0">
              <a:solidFill>
                <a:schemeClr val="bg1"/>
              </a:solidFill>
              <a:latin typeface="Arial" panose="020B0604020202020204" pitchFamily="34" charset="0"/>
              <a:cs typeface="Arial" panose="020B0604020202020204" pitchFamily="34" charset="0"/>
            </a:endParaRPr>
          </a:p>
          <a:p>
            <a:r>
              <a:rPr lang="en-US" sz="3600" dirty="0">
                <a:solidFill>
                  <a:schemeClr val="bg1"/>
                </a:solidFill>
              </a:rPr>
              <a:t>Think back on:</a:t>
            </a:r>
          </a:p>
          <a:p>
            <a:pPr marL="342900" indent="-342900">
              <a:buFont typeface="Arial" panose="020B0604020202020204" pitchFamily="34" charset="0"/>
              <a:buChar char="•"/>
            </a:pPr>
            <a:r>
              <a:rPr lang="en-US" sz="2800" dirty="0">
                <a:solidFill>
                  <a:schemeClr val="bg1"/>
                </a:solidFill>
              </a:rPr>
              <a:t>Public and private land</a:t>
            </a:r>
            <a:endParaRPr lang="en-US" sz="2800" dirty="0">
              <a:solidFill>
                <a:schemeClr val="bg1"/>
              </a:solidFill>
              <a:cs typeface="Arial"/>
            </a:endParaRPr>
          </a:p>
          <a:p>
            <a:pPr marL="342900" indent="-342900">
              <a:buFont typeface="Arial" panose="020B0604020202020204" pitchFamily="34" charset="0"/>
              <a:buChar char="•"/>
            </a:pPr>
            <a:r>
              <a:rPr lang="en-US" sz="2800" dirty="0">
                <a:solidFill>
                  <a:schemeClr val="bg1"/>
                </a:solidFill>
              </a:rPr>
              <a:t>Uses of Wyoming’s lands</a:t>
            </a:r>
            <a:endParaRPr lang="en-US" sz="2800" dirty="0">
              <a:solidFill>
                <a:schemeClr val="bg1"/>
              </a:solidFill>
              <a:cs typeface="Arial"/>
            </a:endParaRPr>
          </a:p>
          <a:p>
            <a:pPr marL="342900" indent="-342900">
              <a:buFont typeface="Arial" panose="020B0604020202020204" pitchFamily="34" charset="0"/>
              <a:buChar char="•"/>
            </a:pPr>
            <a:r>
              <a:rPr lang="en-US" sz="2800" dirty="0">
                <a:solidFill>
                  <a:schemeClr val="bg1"/>
                </a:solidFill>
              </a:rPr>
              <a:t>Stewards of Wyoming’s lands</a:t>
            </a:r>
            <a:endParaRPr lang="en-US" sz="2800" dirty="0">
              <a:solidFill>
                <a:schemeClr val="bg1"/>
              </a:solidFill>
              <a:cs typeface="Arial"/>
            </a:endParaRPr>
          </a:p>
          <a:p>
            <a:endParaRPr lang="en-US" sz="3600" dirty="0">
              <a:solidFill>
                <a:schemeClr val="bg1"/>
              </a:solidFill>
            </a:endParaRPr>
          </a:p>
          <a:p>
            <a:endParaRPr lang="en-US" sz="3600" dirty="0"/>
          </a:p>
        </p:txBody>
      </p:sp>
    </p:spTree>
    <p:extLst>
      <p:ext uri="{BB962C8B-B14F-4D97-AF65-F5344CB8AC3E}">
        <p14:creationId xmlns:p14="http://schemas.microsoft.com/office/powerpoint/2010/main" val="2012941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A997C66-3DC6-4F76-9A42-ABD50B490BB7}"/>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2" name="Rectangle 134">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AE526F5-8B8D-4949-BD6D-9A7A360D6451}"/>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dirty="0">
                <a:solidFill>
                  <a:schemeClr val="tx1">
                    <a:lumMod val="85000"/>
                    <a:lumOff val="15000"/>
                  </a:schemeClr>
                </a:solidFill>
              </a:rPr>
              <a:t>Day 1</a:t>
            </a:r>
          </a:p>
        </p:txBody>
      </p:sp>
      <p:cxnSp>
        <p:nvCxnSpPr>
          <p:cNvPr id="1036" name="Straight Connector 136">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042" name="Straight Connector 138">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9ED55AD-5F45-4245-B10D-E66D915C4697}"/>
              </a:ext>
            </a:extLst>
          </p:cNvPr>
          <p:cNvSpPr txBox="1"/>
          <p:nvPr/>
        </p:nvSpPr>
        <p:spPr>
          <a:xfrm>
            <a:off x="9775954" y="6657945"/>
            <a:ext cx="2416046" cy="200055"/>
          </a:xfrm>
          <a:prstGeom prst="rect">
            <a:avLst/>
          </a:prstGeom>
          <a:noFill/>
        </p:spPr>
        <p:txBody>
          <a:bodyPr wrap="none" rtlCol="0">
            <a:spAutoFit/>
          </a:bodyPr>
          <a:lstStyle/>
          <a:p>
            <a:pPr algn="r">
              <a:spcAft>
                <a:spcPts val="600"/>
              </a:spcAft>
            </a:pPr>
            <a:r>
              <a:rPr lang="en-US" sz="700" dirty="0">
                <a:solidFill>
                  <a:schemeClr val="bg1"/>
                </a:solidFill>
                <a:hlinkClick r:id="rId3" tooltip="https://www.flickr.com/photos/mypubliclands/19291535733">
                  <a:extLst>
                    <a:ext uri="{A12FA001-AC4F-418D-AE19-62706E023703}">
                      <ahyp:hlinkClr xmlns:ahyp="http://schemas.microsoft.com/office/drawing/2018/hyperlinkcolor" val="tx"/>
                    </a:ext>
                  </a:extLst>
                </a:hlinkClick>
              </a:rPr>
              <a:t>This Photo</a:t>
            </a:r>
            <a:r>
              <a:rPr lang="en-US" sz="700" dirty="0">
                <a:solidFill>
                  <a:schemeClr val="bg1"/>
                </a:solidFill>
              </a:rPr>
              <a:t> by Unknown Author is licensed under </a:t>
            </a:r>
            <a:r>
              <a:rPr lang="en-US" sz="700" dirty="0">
                <a:solidFill>
                  <a:schemeClr val="bg1"/>
                </a:solidFill>
                <a:hlinkClick r:id="rId4" tooltip="https://creativecommons.org/licenses/by/3.0/">
                  <a:extLst>
                    <a:ext uri="{A12FA001-AC4F-418D-AE19-62706E023703}">
                      <ahyp:hlinkClr xmlns:ahyp="http://schemas.microsoft.com/office/drawing/2018/hyperlinkcolor" val="tx"/>
                    </a:ext>
                  </a:extLst>
                </a:hlinkClick>
              </a:rPr>
              <a:t>CC BY</a:t>
            </a:r>
            <a:endParaRPr lang="en-US" sz="700" dirty="0">
              <a:solidFill>
                <a:schemeClr val="bg1"/>
              </a:solidFill>
            </a:endParaRPr>
          </a:p>
        </p:txBody>
      </p:sp>
    </p:spTree>
    <p:extLst>
      <p:ext uri="{BB962C8B-B14F-4D97-AF65-F5344CB8AC3E}">
        <p14:creationId xmlns:p14="http://schemas.microsoft.com/office/powerpoint/2010/main" val="1220080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28875AE-3345-4AD3-AD1D-0A9BE3112FF8}"/>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a:stretch/>
        </p:blipFill>
        <p:spPr bwMode="auto">
          <a:xfrm>
            <a:off x="-1" y="14078"/>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dirty="0"/>
          </a:p>
        </p:txBody>
      </p:sp>
      <p:sp>
        <p:nvSpPr>
          <p:cNvPr id="3" name="TextBox 2">
            <a:extLst>
              <a:ext uri="{FF2B5EF4-FFF2-40B4-BE49-F238E27FC236}">
                <a16:creationId xmlns:a16="http://schemas.microsoft.com/office/drawing/2014/main" id="{57A88E34-4138-44F7-896E-60E53923C97E}"/>
              </a:ext>
            </a:extLst>
          </p:cNvPr>
          <p:cNvSpPr txBox="1"/>
          <p:nvPr/>
        </p:nvSpPr>
        <p:spPr>
          <a:xfrm>
            <a:off x="-186561" y="-1218"/>
            <a:ext cx="7079729" cy="1342754"/>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000" dirty="0">
                <a:latin typeface="+mj-lt"/>
                <a:ea typeface="+mj-ea"/>
                <a:cs typeface="+mj-cs"/>
              </a:rPr>
              <a:t>Wyoming State Trust Lands</a:t>
            </a:r>
          </a:p>
        </p:txBody>
      </p:sp>
      <p:cxnSp>
        <p:nvCxnSpPr>
          <p:cNvPr id="73" name="Straight Connector 72">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613E16D-CD2F-4216-9A7B-F6137284B962}"/>
              </a:ext>
            </a:extLst>
          </p:cNvPr>
          <p:cNvSpPr txBox="1"/>
          <p:nvPr/>
        </p:nvSpPr>
        <p:spPr>
          <a:xfrm>
            <a:off x="431516" y="1385153"/>
            <a:ext cx="4859676" cy="5183935"/>
          </a:xfrm>
          <a:prstGeom prst="rect">
            <a:avLst/>
          </a:prstGeom>
        </p:spPr>
        <p:txBody>
          <a:bodyPr vert="horz" lIns="91440" tIns="45720" rIns="91440" bIns="45720" rtlCol="0" anchor="t">
            <a:normAutofit/>
          </a:bodyPr>
          <a:lstStyle/>
          <a:p>
            <a:pPr algn="ctr">
              <a:lnSpc>
                <a:spcPct val="90000"/>
              </a:lnSpc>
              <a:spcAft>
                <a:spcPts val="600"/>
              </a:spcAft>
            </a:pPr>
            <a:r>
              <a:rPr lang="en-US" sz="2800" dirty="0"/>
              <a:t>When it comes to the importance of State Trust Lands and how they benefit education,</a:t>
            </a:r>
          </a:p>
          <a:p>
            <a:pPr>
              <a:lnSpc>
                <a:spcPct val="90000"/>
              </a:lnSpc>
              <a:spcAft>
                <a:spcPts val="600"/>
              </a:spcAft>
            </a:pPr>
            <a:endParaRPr lang="en-US" sz="2800" dirty="0"/>
          </a:p>
          <a:p>
            <a:pPr marL="342900" indent="-228600">
              <a:lnSpc>
                <a:spcPct val="90000"/>
              </a:lnSpc>
              <a:spcAft>
                <a:spcPts val="600"/>
              </a:spcAft>
              <a:buFont typeface="Arial" panose="020B0604020202020204" pitchFamily="34" charset="0"/>
              <a:buChar char="•"/>
            </a:pPr>
            <a:r>
              <a:rPr lang="en-US" sz="2800" dirty="0"/>
              <a:t>Jane says they’re not important.</a:t>
            </a:r>
          </a:p>
          <a:p>
            <a:pPr marL="342900" indent="-228600">
              <a:lnSpc>
                <a:spcPct val="90000"/>
              </a:lnSpc>
              <a:spcAft>
                <a:spcPts val="600"/>
              </a:spcAft>
              <a:buFont typeface="Arial" panose="020B0604020202020204" pitchFamily="34" charset="0"/>
              <a:buChar char="•"/>
            </a:pPr>
            <a:r>
              <a:rPr lang="en-US" sz="2800" dirty="0"/>
              <a:t>William says they help our schools.</a:t>
            </a:r>
          </a:p>
          <a:p>
            <a:pPr indent="-228600">
              <a:lnSpc>
                <a:spcPct val="90000"/>
              </a:lnSpc>
              <a:spcAft>
                <a:spcPts val="600"/>
              </a:spcAft>
              <a:buFont typeface="Arial" panose="020B0604020202020204" pitchFamily="34" charset="0"/>
              <a:buChar char="•"/>
            </a:pPr>
            <a:endParaRPr lang="en-US" dirty="0"/>
          </a:p>
          <a:p>
            <a:pPr algn="ctr">
              <a:lnSpc>
                <a:spcPct val="90000"/>
              </a:lnSpc>
              <a:spcAft>
                <a:spcPts val="600"/>
              </a:spcAft>
            </a:pPr>
            <a:r>
              <a:rPr lang="en-US" sz="2800" b="1" dirty="0"/>
              <a:t>Whose position is correct? </a:t>
            </a:r>
          </a:p>
          <a:p>
            <a:pPr algn="ctr">
              <a:lnSpc>
                <a:spcPct val="90000"/>
              </a:lnSpc>
              <a:spcAft>
                <a:spcPts val="600"/>
              </a:spcAft>
            </a:pPr>
            <a:r>
              <a:rPr lang="en-US" sz="2800" b="1" dirty="0"/>
              <a:t>Let’s find out.</a:t>
            </a:r>
          </a:p>
        </p:txBody>
      </p:sp>
    </p:spTree>
    <p:extLst>
      <p:ext uri="{BB962C8B-B14F-4D97-AF65-F5344CB8AC3E}">
        <p14:creationId xmlns:p14="http://schemas.microsoft.com/office/powerpoint/2010/main" val="1439831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62542EEC-4F7C-4AE2-933E-EAC8EB3FA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9">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824"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F1A12E8D-F7CA-4F94-A54D-9B63B4B4429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05543" y="666728"/>
            <a:ext cx="5377543" cy="5465791"/>
          </a:xfrm>
          <a:prstGeom prst="rect">
            <a:avLst/>
          </a:prstGeom>
        </p:spPr>
      </p:pic>
      <p:grpSp>
        <p:nvGrpSpPr>
          <p:cNvPr id="14" name="Group 13">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60480" y="3154317"/>
            <a:ext cx="731521" cy="673460"/>
            <a:chOff x="3940602" y="308034"/>
            <a:chExt cx="2116791" cy="3428999"/>
          </a:xfrm>
          <a:solidFill>
            <a:schemeClr val="accent4"/>
          </a:solidFill>
        </p:grpSpPr>
        <p:sp>
          <p:nvSpPr>
            <p:cNvPr id="15" name="Rectangle 14">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TextBox 4">
            <a:extLst>
              <a:ext uri="{FF2B5EF4-FFF2-40B4-BE49-F238E27FC236}">
                <a16:creationId xmlns:a16="http://schemas.microsoft.com/office/drawing/2014/main" id="{FD7295CC-1729-4CD3-B0EB-F795BC3284EE}"/>
              </a:ext>
            </a:extLst>
          </p:cNvPr>
          <p:cNvSpPr txBox="1"/>
          <p:nvPr/>
        </p:nvSpPr>
        <p:spPr>
          <a:xfrm>
            <a:off x="6634743" y="825653"/>
            <a:ext cx="5557256" cy="5539978"/>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400" dirty="0"/>
              <a:t>Read the interview with Wyoming State Superintendent of Public Instruction, Jillian Balow.</a:t>
            </a:r>
          </a:p>
          <a:p>
            <a:pPr marL="285750" indent="-285750">
              <a:buFont typeface="Arial" panose="020B0604020202020204" pitchFamily="34" charset="0"/>
              <a:buChar char="•"/>
            </a:pPr>
            <a:r>
              <a:rPr lang="en-US" sz="2400" dirty="0"/>
              <a:t>Highlight the following words:</a:t>
            </a:r>
            <a:endParaRPr lang="en-US" sz="2400" dirty="0">
              <a:cs typeface="Arial"/>
            </a:endParaRPr>
          </a:p>
          <a:p>
            <a:pPr marL="742950" lvl="1" indent="-285750">
              <a:buFont typeface="Courier New" panose="02070309020205020404" pitchFamily="49" charset="0"/>
              <a:buChar char="o"/>
            </a:pPr>
            <a:r>
              <a:rPr lang="en-US" sz="2400" dirty="0"/>
              <a:t>State Trust Lands</a:t>
            </a:r>
            <a:endParaRPr lang="en-US" sz="2400" dirty="0">
              <a:cs typeface="Arial"/>
            </a:endParaRPr>
          </a:p>
          <a:p>
            <a:pPr marL="742950" lvl="1" indent="-285750">
              <a:buFont typeface="Courier New" panose="02070309020205020404" pitchFamily="49" charset="0"/>
              <a:buChar char="o"/>
            </a:pPr>
            <a:r>
              <a:rPr lang="en-US" sz="2400" dirty="0"/>
              <a:t>Schools</a:t>
            </a:r>
            <a:endParaRPr lang="en-US" sz="2400" dirty="0">
              <a:cs typeface="Arial"/>
            </a:endParaRPr>
          </a:p>
          <a:p>
            <a:pPr marL="742950" lvl="1" indent="-285750">
              <a:buFont typeface="Courier New" panose="02070309020205020404" pitchFamily="49" charset="0"/>
              <a:buChar char="o"/>
            </a:pPr>
            <a:r>
              <a:rPr lang="en-US" sz="2400" dirty="0"/>
              <a:t>Benefits</a:t>
            </a:r>
            <a:endParaRPr lang="en-US" sz="2400" dirty="0">
              <a:cs typeface="Arial"/>
            </a:endParaRPr>
          </a:p>
          <a:p>
            <a:pPr marL="742950" lvl="1" indent="-285750">
              <a:buFont typeface="Courier New" panose="02070309020205020404" pitchFamily="49" charset="0"/>
              <a:buChar char="o"/>
            </a:pPr>
            <a:r>
              <a:rPr lang="en-US" sz="2400" dirty="0"/>
              <a:t>Grazing</a:t>
            </a:r>
            <a:endParaRPr lang="en-US" sz="2400" dirty="0">
              <a:cs typeface="Arial"/>
            </a:endParaRPr>
          </a:p>
          <a:p>
            <a:pPr marL="742950" lvl="1" indent="-285750">
              <a:buFont typeface="Courier New" panose="02070309020205020404" pitchFamily="49" charset="0"/>
              <a:buChar char="o"/>
            </a:pPr>
            <a:r>
              <a:rPr lang="en-US" sz="2400" dirty="0"/>
              <a:t>Energy</a:t>
            </a:r>
            <a:endParaRPr lang="en-US" sz="2400" dirty="0">
              <a:cs typeface="Arial"/>
            </a:endParaRPr>
          </a:p>
          <a:p>
            <a:pPr marL="742950" lvl="1" indent="-285750">
              <a:buFont typeface="Courier New" panose="02070309020205020404" pitchFamily="49" charset="0"/>
              <a:buChar char="o"/>
            </a:pPr>
            <a:r>
              <a:rPr lang="en-US" sz="2400" dirty="0"/>
              <a:t>Mineral</a:t>
            </a:r>
            <a:endParaRPr lang="en-US" sz="2400" dirty="0">
              <a:cs typeface="Arial"/>
            </a:endParaRPr>
          </a:p>
          <a:p>
            <a:pPr marL="742950" lvl="1" indent="-285750">
              <a:buFont typeface="Courier New" panose="02070309020205020404" pitchFamily="49" charset="0"/>
              <a:buChar char="o"/>
            </a:pPr>
            <a:r>
              <a:rPr lang="en-US" sz="2400" dirty="0"/>
              <a:t>Timber leases</a:t>
            </a:r>
            <a:endParaRPr lang="en-US" sz="2400" dirty="0">
              <a:cs typeface="Arial"/>
            </a:endParaRPr>
          </a:p>
          <a:p>
            <a:pPr marL="342900" indent="-342900">
              <a:buFont typeface="Arial" panose="020B0604020202020204" pitchFamily="34" charset="0"/>
              <a:buChar char="•"/>
            </a:pPr>
            <a:r>
              <a:rPr lang="en-US" sz="2400" dirty="0"/>
              <a:t>Highlight information that supports Jane's or William's position on State Trust Land.</a:t>
            </a:r>
            <a:endParaRPr lang="en-US" sz="2400" dirty="0">
              <a:cs typeface="Arial"/>
            </a:endParaRPr>
          </a:p>
          <a:p>
            <a:endParaRPr lang="en-US"/>
          </a:p>
        </p:txBody>
      </p:sp>
      <p:sp>
        <p:nvSpPr>
          <p:cNvPr id="6" name="TextBox 5">
            <a:extLst>
              <a:ext uri="{FF2B5EF4-FFF2-40B4-BE49-F238E27FC236}">
                <a16:creationId xmlns:a16="http://schemas.microsoft.com/office/drawing/2014/main" id="{C45733E4-F145-47F2-A28C-FB94C1CC18E7}"/>
              </a:ext>
            </a:extLst>
          </p:cNvPr>
          <p:cNvSpPr txBox="1"/>
          <p:nvPr/>
        </p:nvSpPr>
        <p:spPr>
          <a:xfrm>
            <a:off x="6803806" y="123037"/>
            <a:ext cx="4192719" cy="584775"/>
          </a:xfrm>
          <a:prstGeom prst="rect">
            <a:avLst/>
          </a:prstGeom>
          <a:noFill/>
        </p:spPr>
        <p:txBody>
          <a:bodyPr wrap="square" rtlCol="0">
            <a:spAutoFit/>
          </a:bodyPr>
          <a:lstStyle/>
          <a:p>
            <a:r>
              <a:rPr lang="en-US" sz="3200"/>
              <a:t>Gathering evidence: </a:t>
            </a:r>
          </a:p>
        </p:txBody>
      </p:sp>
      <p:sp>
        <p:nvSpPr>
          <p:cNvPr id="3" name="TextBox 2">
            <a:extLst>
              <a:ext uri="{FF2B5EF4-FFF2-40B4-BE49-F238E27FC236}">
                <a16:creationId xmlns:a16="http://schemas.microsoft.com/office/drawing/2014/main" id="{C9043FBB-27C7-455F-99C9-B010C96259A9}"/>
              </a:ext>
            </a:extLst>
          </p:cNvPr>
          <p:cNvSpPr txBox="1"/>
          <p:nvPr/>
        </p:nvSpPr>
        <p:spPr>
          <a:xfrm>
            <a:off x="1494330" y="6466114"/>
            <a:ext cx="4329695" cy="369332"/>
          </a:xfrm>
          <a:prstGeom prst="rect">
            <a:avLst/>
          </a:prstGeom>
          <a:noFill/>
        </p:spPr>
        <p:txBody>
          <a:bodyPr wrap="square" rtlCol="0">
            <a:spAutoFit/>
          </a:bodyPr>
          <a:lstStyle/>
          <a:p>
            <a:r>
              <a:rPr lang="en-US" dirty="0">
                <a:solidFill>
                  <a:srgbClr val="0070C0"/>
                </a:solidFill>
                <a:hlinkClick r:id="rId4">
                  <a:extLst>
                    <a:ext uri="{A12FA001-AC4F-418D-AE19-62706E023703}">
                      <ahyp:hlinkClr xmlns:ahyp="http://schemas.microsoft.com/office/drawing/2018/hyperlinkcolor" val="tx"/>
                    </a:ext>
                  </a:extLst>
                </a:hlinkClick>
              </a:rPr>
              <a:t>Jillian </a:t>
            </a:r>
            <a:r>
              <a:rPr lang="en-US" dirty="0" err="1">
                <a:solidFill>
                  <a:srgbClr val="0070C0"/>
                </a:solidFill>
                <a:hlinkClick r:id="rId4">
                  <a:extLst>
                    <a:ext uri="{A12FA001-AC4F-418D-AE19-62706E023703}">
                      <ahyp:hlinkClr xmlns:ahyp="http://schemas.microsoft.com/office/drawing/2018/hyperlinkcolor" val="tx"/>
                    </a:ext>
                  </a:extLst>
                </a:hlinkClick>
              </a:rPr>
              <a:t>Balow</a:t>
            </a:r>
            <a:r>
              <a:rPr lang="en-US" dirty="0">
                <a:solidFill>
                  <a:srgbClr val="0070C0"/>
                </a:solidFill>
                <a:hlinkClick r:id="rId4">
                  <a:extLst>
                    <a:ext uri="{A12FA001-AC4F-418D-AE19-62706E023703}">
                      <ahyp:hlinkClr xmlns:ahyp="http://schemas.microsoft.com/office/drawing/2018/hyperlinkcolor" val="tx"/>
                    </a:ext>
                  </a:extLst>
                </a:hlinkClick>
              </a:rPr>
              <a:t> interview </a:t>
            </a:r>
            <a:r>
              <a:rPr lang="en-US" dirty="0"/>
              <a:t>resource</a:t>
            </a:r>
          </a:p>
        </p:txBody>
      </p:sp>
    </p:spTree>
    <p:extLst>
      <p:ext uri="{BB962C8B-B14F-4D97-AF65-F5344CB8AC3E}">
        <p14:creationId xmlns:p14="http://schemas.microsoft.com/office/powerpoint/2010/main" val="4105250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6B51578-A644-4003-9D56-2CE75E68F79E}"/>
              </a:ext>
            </a:extLst>
          </p:cNvPr>
          <p:cNvSpPr txBox="1"/>
          <p:nvPr/>
        </p:nvSpPr>
        <p:spPr>
          <a:xfrm>
            <a:off x="841248" y="334644"/>
            <a:ext cx="10509504" cy="107691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kern="1200" dirty="0">
                <a:solidFill>
                  <a:schemeClr val="tx1"/>
                </a:solidFill>
                <a:latin typeface="+mj-lt"/>
                <a:ea typeface="+mj-ea"/>
                <a:cs typeface="+mj-cs"/>
              </a:rPr>
              <a:t>Portrait Gallery: Lesson 3</a:t>
            </a:r>
          </a:p>
        </p:txBody>
      </p:sp>
      <p:sp>
        <p:nvSpPr>
          <p:cNvPr id="17" name="Rectangle 16">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3810150A-61E2-4599-A870-BA94692DC207}"/>
              </a:ext>
            </a:extLst>
          </p:cNvPr>
          <p:cNvGrpSpPr>
            <a:grpSpLocks noChangeAspect="1"/>
          </p:cNvGrpSpPr>
          <p:nvPr/>
        </p:nvGrpSpPr>
        <p:grpSpPr>
          <a:xfrm>
            <a:off x="4172889" y="1737360"/>
            <a:ext cx="3837077" cy="4535424"/>
            <a:chOff x="648945" y="604910"/>
            <a:chExt cx="4879657" cy="5767755"/>
          </a:xfrm>
        </p:grpSpPr>
        <p:pic>
          <p:nvPicPr>
            <p:cNvPr id="5" name="Picture 4" descr="A picture containing monitor, television, screen, picture frame&#10;&#10;Description automatically generated">
              <a:extLst>
                <a:ext uri="{FF2B5EF4-FFF2-40B4-BE49-F238E27FC236}">
                  <a16:creationId xmlns:a16="http://schemas.microsoft.com/office/drawing/2014/main" id="{068B2033-AA2D-4DA3-875B-9E2D80A5A385}"/>
                </a:ext>
              </a:extLst>
            </p:cNvPr>
            <p:cNvPicPr>
              <a:picLocks noChangeAspect="1"/>
            </p:cNvPicPr>
            <p:nvPr/>
          </p:nvPicPr>
          <p:blipFill>
            <a:blip r:embed="rId3">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648945" y="604910"/>
              <a:ext cx="4879657" cy="5767755"/>
            </a:xfrm>
            <a:prstGeom prst="rect">
              <a:avLst/>
            </a:prstGeom>
          </p:spPr>
        </p:pic>
        <p:pic>
          <p:nvPicPr>
            <p:cNvPr id="2" name="Picture 1">
              <a:extLst>
                <a:ext uri="{FF2B5EF4-FFF2-40B4-BE49-F238E27FC236}">
                  <a16:creationId xmlns:a16="http://schemas.microsoft.com/office/drawing/2014/main" id="{DDEDD6A0-8A7F-428A-8892-DB42C05E332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053779" y="1055957"/>
              <a:ext cx="4069987" cy="4845224"/>
            </a:xfrm>
            <a:prstGeom prst="rect">
              <a:avLst/>
            </a:prstGeom>
            <a:ln w="28575">
              <a:noFill/>
            </a:ln>
          </p:spPr>
        </p:pic>
      </p:grpSp>
    </p:spTree>
    <p:extLst>
      <p:ext uri="{BB962C8B-B14F-4D97-AF65-F5344CB8AC3E}">
        <p14:creationId xmlns:p14="http://schemas.microsoft.com/office/powerpoint/2010/main" val="2012671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0795AC-7EDF-4FD6-9356-445574E17046}"/>
              </a:ext>
            </a:extLst>
          </p:cNvPr>
          <p:cNvSpPr txBox="1"/>
          <p:nvPr/>
        </p:nvSpPr>
        <p:spPr>
          <a:xfrm>
            <a:off x="1653363" y="365760"/>
            <a:ext cx="9367203" cy="118872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kern="1200">
                <a:solidFill>
                  <a:schemeClr val="tx1"/>
                </a:solidFill>
                <a:latin typeface="+mj-lt"/>
                <a:ea typeface="+mj-ea"/>
                <a:cs typeface="+mj-cs"/>
              </a:rPr>
              <a:t>Who was correct, Jane or William?</a:t>
            </a:r>
          </a:p>
        </p:txBody>
      </p:sp>
      <p:sp>
        <p:nvSpPr>
          <p:cNvPr id="10" name="Freeform: Shape 9">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Content Placeholder 4">
            <a:extLst>
              <a:ext uri="{FF2B5EF4-FFF2-40B4-BE49-F238E27FC236}">
                <a16:creationId xmlns:a16="http://schemas.microsoft.com/office/drawing/2014/main" id="{94811642-5E5B-4522-8E81-B9B7DE0FED7C}"/>
              </a:ext>
            </a:extLst>
          </p:cNvPr>
          <p:cNvSpPr>
            <a:spLocks noGrp="1"/>
          </p:cNvSpPr>
          <p:nvPr>
            <p:ph idx="1"/>
          </p:nvPr>
        </p:nvSpPr>
        <p:spPr>
          <a:xfrm>
            <a:off x="1266092" y="1695372"/>
            <a:ext cx="10621108" cy="5162628"/>
          </a:xfrm>
        </p:spPr>
        <p:txBody>
          <a:bodyPr vert="horz" lIns="91440" tIns="45720" rIns="91440" bIns="45720" rtlCol="0" anchor="t">
            <a:normAutofit/>
          </a:bodyPr>
          <a:lstStyle/>
          <a:p>
            <a:pPr marL="0" indent="0">
              <a:buNone/>
            </a:pPr>
            <a:r>
              <a:rPr lang="en-US" sz="2400"/>
              <a:t>Our evidence:</a:t>
            </a:r>
          </a:p>
        </p:txBody>
      </p:sp>
    </p:spTree>
    <p:extLst>
      <p:ext uri="{BB962C8B-B14F-4D97-AF65-F5344CB8AC3E}">
        <p14:creationId xmlns:p14="http://schemas.microsoft.com/office/powerpoint/2010/main" val="3308566502"/>
      </p:ext>
    </p:extLst>
  </p:cSld>
  <p:clrMapOvr>
    <a:masterClrMapping/>
  </p:clrMapOvr>
</p:sld>
</file>

<file path=ppt/theme/theme1.xml><?xml version="1.0" encoding="utf-8"?>
<a:theme xmlns:a="http://schemas.openxmlformats.org/drawingml/2006/main" name="Office Theme">
  <a:themeElements>
    <a:clrScheme name="WAIC COLORS">
      <a:dk1>
        <a:sysClr val="windowText" lastClr="000000"/>
      </a:dk1>
      <a:lt1>
        <a:sysClr val="window" lastClr="FFFFFF"/>
      </a:lt1>
      <a:dk2>
        <a:srgbClr val="00595F"/>
      </a:dk2>
      <a:lt2>
        <a:srgbClr val="E7E6E6"/>
      </a:lt2>
      <a:accent1>
        <a:srgbClr val="009293"/>
      </a:accent1>
      <a:accent2>
        <a:srgbClr val="FFC425"/>
      </a:accent2>
      <a:accent3>
        <a:srgbClr val="492F24"/>
      </a:accent3>
      <a:accent4>
        <a:srgbClr val="00C4C4"/>
      </a:accent4>
      <a:accent5>
        <a:srgbClr val="00595F"/>
      </a:accent5>
      <a:accent6>
        <a:srgbClr val="FFE18B"/>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389DF036E7B4B478A5C928716522392" ma:contentTypeVersion="13" ma:contentTypeDescription="Create a new document." ma:contentTypeScope="" ma:versionID="82c6740c95fab6de8fdbca053fdfdcae">
  <xsd:schema xmlns:xsd="http://www.w3.org/2001/XMLSchema" xmlns:xs="http://www.w3.org/2001/XMLSchema" xmlns:p="http://schemas.microsoft.com/office/2006/metadata/properties" xmlns:ns2="dda6f4b5-b738-49fb-94a1-32a3413f3e95" xmlns:ns3="43b191a3-07f0-43f0-80c1-c7dc6fcf8018" targetNamespace="http://schemas.microsoft.com/office/2006/metadata/properties" ma:root="true" ma:fieldsID="2a066fccab5e31ad1e1eeda4f0653f87" ns2:_="" ns3:_="">
    <xsd:import namespace="dda6f4b5-b738-49fb-94a1-32a3413f3e95"/>
    <xsd:import namespace="43b191a3-07f0-43f0-80c1-c7dc6fcf801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AutoKeyPoints" minOccurs="0"/>
                <xsd:element ref="ns2:MediaServiceKeyPoints"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a6f4b5-b738-49fb-94a1-32a3413f3e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3b191a3-07f0-43f0-80c1-c7dc6fcf801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409709E-C407-4136-9EC9-E2DC4A2C5BD3}"/>
</file>

<file path=customXml/itemProps2.xml><?xml version="1.0" encoding="utf-8"?>
<ds:datastoreItem xmlns:ds="http://schemas.openxmlformats.org/officeDocument/2006/customXml" ds:itemID="{18372DE0-4B17-43BF-A351-61CE84F58B1A}">
  <ds:schemaRefs>
    <ds:schemaRef ds:uri="http://schemas.microsoft.com/sharepoint/v3/contenttype/forms"/>
  </ds:schemaRefs>
</ds:datastoreItem>
</file>

<file path=customXml/itemProps3.xml><?xml version="1.0" encoding="utf-8"?>
<ds:datastoreItem xmlns:ds="http://schemas.openxmlformats.org/officeDocument/2006/customXml" ds:itemID="{E0EBCAE1-6899-4A86-8DA7-AC742DCF2CF8}">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3</TotalTime>
  <Words>1457</Words>
  <Application>Microsoft Office PowerPoint</Application>
  <PresentationFormat>Widescreen</PresentationFormat>
  <Paragraphs>187</Paragraphs>
  <Slides>30</Slides>
  <Notes>28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Courier New</vt:lpstr>
      <vt:lpstr>Office Theme</vt:lpstr>
      <vt:lpstr>PowerPoint Presentation</vt:lpstr>
      <vt:lpstr>PowerPoint Presentation</vt:lpstr>
      <vt:lpstr>PowerPoint Presentation</vt:lpstr>
      <vt:lpstr>PowerPoint Presentation</vt:lpstr>
      <vt:lpstr>Day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Just like our tokens, State Trust lands raise money for our schools. </vt:lpstr>
      <vt:lpstr>PowerPoint Presentation</vt:lpstr>
      <vt:lpstr>PowerPoint Presentation</vt:lpstr>
      <vt:lpstr>Day 2</vt:lpstr>
      <vt:lpstr>Wyoming Public Land: State Parks</vt:lpstr>
      <vt:lpstr>PowerPoint Presentation</vt:lpstr>
      <vt:lpstr>PowerPoint Presentation</vt:lpstr>
      <vt:lpstr>PowerPoint Presentation</vt:lpstr>
      <vt:lpstr>PowerPoint Presentation</vt:lpstr>
      <vt:lpstr>Exploring our  Wyoming State Parks</vt:lpstr>
      <vt:lpstr>PowerPoint Presentation</vt:lpstr>
      <vt:lpstr>PowerPoint Presentation</vt:lpstr>
      <vt:lpstr>Sharing our Learning</vt:lpstr>
      <vt:lpstr>Stewardship at Glendo State Park</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Russell</dc:creator>
  <cp:lastModifiedBy>Stephanie Russell</cp:lastModifiedBy>
  <cp:revision>7</cp:revision>
  <dcterms:created xsi:type="dcterms:W3CDTF">2020-12-28T20:13:10Z</dcterms:created>
  <dcterms:modified xsi:type="dcterms:W3CDTF">2021-07-22T20:50:08Z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0x010100F389DF036E7B4B478A5C928716522392</vt:lpwstr>
  </property>
</Properties>
</file>