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13" r:id="rId5"/>
  </p:sldMasterIdLst>
  <p:notesMasterIdLst>
    <p:notesMasterId r:id="rId24"/>
  </p:notesMasterIdLst>
  <p:sldIdLst>
    <p:sldId id="258" r:id="rId6"/>
    <p:sldId id="259" r:id="rId7"/>
    <p:sldId id="260" r:id="rId8"/>
    <p:sldId id="261" r:id="rId9"/>
    <p:sldId id="268" r:id="rId10"/>
    <p:sldId id="269" r:id="rId11"/>
    <p:sldId id="270" r:id="rId12"/>
    <p:sldId id="267" r:id="rId13"/>
    <p:sldId id="271" r:id="rId14"/>
    <p:sldId id="276" r:id="rId15"/>
    <p:sldId id="272" r:id="rId16"/>
    <p:sldId id="273" r:id="rId17"/>
    <p:sldId id="274" r:id="rId18"/>
    <p:sldId id="275" r:id="rId19"/>
    <p:sldId id="277" r:id="rId20"/>
    <p:sldId id="264" r:id="rId21"/>
    <p:sldId id="266"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 Mobley" initials="KM" lastIdx="1" clrIdx="0">
    <p:extLst>
      <p:ext uri="{19B8F6BF-5375-455C-9EA6-DF929625EA0E}">
        <p15:presenceInfo xmlns:p15="http://schemas.microsoft.com/office/powerpoint/2012/main" userId="S::kmobley_acsd1.org#ext#@wyaitc.onmicrosoft.com::2bc411c9-e0b0-42ef-ad9e-fadd51b693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49F14-2F69-4CF9-93C6-113D5FDE8BB3}" v="1" dt="2021-07-22T20:52:02.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ussell" userId="f71637d8-1f63-4a52-8dcf-c8b5f3a85ec9" providerId="ADAL" clId="{5006AEEF-88A9-4203-8A44-63ECE9417EE1}"/>
    <pc:docChg chg="delSld modSld">
      <pc:chgData name="Stephanie Russell" userId="f71637d8-1f63-4a52-8dcf-c8b5f3a85ec9" providerId="ADAL" clId="{5006AEEF-88A9-4203-8A44-63ECE9417EE1}" dt="2021-01-29T17:55:56.323" v="2" actId="20577"/>
      <pc:docMkLst>
        <pc:docMk/>
      </pc:docMkLst>
      <pc:sldChg chg="modSp mod modNotesTx">
        <pc:chgData name="Stephanie Russell" userId="f71637d8-1f63-4a52-8dcf-c8b5f3a85ec9" providerId="ADAL" clId="{5006AEEF-88A9-4203-8A44-63ECE9417EE1}" dt="2021-01-29T17:55:56.323" v="2" actId="20577"/>
        <pc:sldMkLst>
          <pc:docMk/>
          <pc:sldMk cId="832255523" sldId="258"/>
        </pc:sldMkLst>
        <pc:spChg chg="mod">
          <ac:chgData name="Stephanie Russell" userId="f71637d8-1f63-4a52-8dcf-c8b5f3a85ec9" providerId="ADAL" clId="{5006AEEF-88A9-4203-8A44-63ECE9417EE1}" dt="2021-01-29T17:55:56.323" v="2" actId="20577"/>
          <ac:spMkLst>
            <pc:docMk/>
            <pc:sldMk cId="832255523" sldId="258"/>
            <ac:spMk id="3" creationId="{61688B93-C7BD-4E6E-9256-C09F7D96D809}"/>
          </ac:spMkLst>
        </pc:spChg>
      </pc:sldChg>
      <pc:sldChg chg="del">
        <pc:chgData name="Stephanie Russell" userId="f71637d8-1f63-4a52-8dcf-c8b5f3a85ec9" providerId="ADAL" clId="{5006AEEF-88A9-4203-8A44-63ECE9417EE1}" dt="2021-01-29T17:34:57.162" v="0" actId="47"/>
        <pc:sldMkLst>
          <pc:docMk/>
          <pc:sldMk cId="2874502932" sldId="265"/>
        </pc:sldMkLst>
      </pc:sldChg>
    </pc:docChg>
  </pc:docChgLst>
  <pc:docChgLst>
    <pc:chgData name="Kay Mobley" userId="S::kmobley_acsd1.org#ext#@wyaitc.onmicrosoft.com::2bc411c9-e0b0-42ef-ad9e-fadd51b693a5" providerId="AD" clId="Web-{0B1C1BF6-2DFA-C710-C600-F408313E9BE4}"/>
    <pc:docChg chg="">
      <pc:chgData name="Kay Mobley" userId="S::kmobley_acsd1.org#ext#@wyaitc.onmicrosoft.com::2bc411c9-e0b0-42ef-ad9e-fadd51b693a5" providerId="AD" clId="Web-{0B1C1BF6-2DFA-C710-C600-F408313E9BE4}" dt="2021-01-29T05:20:50.775" v="0"/>
      <pc:docMkLst>
        <pc:docMk/>
      </pc:docMkLst>
      <pc:sldChg chg="addCm">
        <pc:chgData name="Kay Mobley" userId="S::kmobley_acsd1.org#ext#@wyaitc.onmicrosoft.com::2bc411c9-e0b0-42ef-ad9e-fadd51b693a5" providerId="AD" clId="Web-{0B1C1BF6-2DFA-C710-C600-F408313E9BE4}" dt="2021-01-29T05:20:50.775" v="0"/>
        <pc:sldMkLst>
          <pc:docMk/>
          <pc:sldMk cId="2874502932" sldId="265"/>
        </pc:sldMkLst>
      </pc:sldChg>
    </pc:docChg>
  </pc:docChgLst>
  <pc:docChgLst>
    <pc:chgData name="Stephanie Russell" userId="f71637d8-1f63-4a52-8dcf-c8b5f3a85ec9" providerId="ADAL" clId="{E39AC307-9631-4542-AE7D-109439D63483}"/>
    <pc:docChg chg="undo custSel modSld">
      <pc:chgData name="Stephanie Russell" userId="f71637d8-1f63-4a52-8dcf-c8b5f3a85ec9" providerId="ADAL" clId="{E39AC307-9631-4542-AE7D-109439D63483}" dt="2021-02-24T22:17:55.688" v="6" actId="207"/>
      <pc:docMkLst>
        <pc:docMk/>
      </pc:docMkLst>
      <pc:sldChg chg="modSp mod">
        <pc:chgData name="Stephanie Russell" userId="f71637d8-1f63-4a52-8dcf-c8b5f3a85ec9" providerId="ADAL" clId="{E39AC307-9631-4542-AE7D-109439D63483}" dt="2021-02-24T22:17:55.688" v="6" actId="207"/>
        <pc:sldMkLst>
          <pc:docMk/>
          <pc:sldMk cId="3814935979" sldId="278"/>
        </pc:sldMkLst>
        <pc:spChg chg="mod">
          <ac:chgData name="Stephanie Russell" userId="f71637d8-1f63-4a52-8dcf-c8b5f3a85ec9" providerId="ADAL" clId="{E39AC307-9631-4542-AE7D-109439D63483}" dt="2021-02-24T22:17:55.688" v="6" actId="207"/>
          <ac:spMkLst>
            <pc:docMk/>
            <pc:sldMk cId="3814935979" sldId="278"/>
            <ac:spMk id="30" creationId="{01548F5F-A308-4DA8-8F2E-7881516B4660}"/>
          </ac:spMkLst>
        </pc:spChg>
      </pc:sldChg>
    </pc:docChg>
  </pc:docChgLst>
  <pc:docChgLst>
    <pc:chgData name="Kay Mobley" userId="S::kmobley_acsd1.org#ext#@wyaitc.onmicrosoft.com::2bc411c9-e0b0-42ef-ad9e-fadd51b693a5" providerId="AD" clId="Web-{876F4339-373F-34E6-BA95-29A81F8D7456}"/>
    <pc:docChg chg="modSld">
      <pc:chgData name="Kay Mobley" userId="S::kmobley_acsd1.org#ext#@wyaitc.onmicrosoft.com::2bc411c9-e0b0-42ef-ad9e-fadd51b693a5" providerId="AD" clId="Web-{876F4339-373F-34E6-BA95-29A81F8D7456}" dt="2020-12-23T17:57:31.840" v="12" actId="20577"/>
      <pc:docMkLst>
        <pc:docMk/>
      </pc:docMkLst>
      <pc:sldChg chg="modSp">
        <pc:chgData name="Kay Mobley" userId="S::kmobley_acsd1.org#ext#@wyaitc.onmicrosoft.com::2bc411c9-e0b0-42ef-ad9e-fadd51b693a5" providerId="AD" clId="Web-{876F4339-373F-34E6-BA95-29A81F8D7456}" dt="2020-12-23T17:57:31.840" v="12" actId="20577"/>
        <pc:sldMkLst>
          <pc:docMk/>
          <pc:sldMk cId="3074700280" sldId="268"/>
        </pc:sldMkLst>
        <pc:spChg chg="mod">
          <ac:chgData name="Kay Mobley" userId="S::kmobley_acsd1.org#ext#@wyaitc.onmicrosoft.com::2bc411c9-e0b0-42ef-ad9e-fadd51b693a5" providerId="AD" clId="Web-{876F4339-373F-34E6-BA95-29A81F8D7456}" dt="2020-12-23T17:57:31.840" v="12" actId="20577"/>
          <ac:spMkLst>
            <pc:docMk/>
            <pc:sldMk cId="3074700280" sldId="268"/>
            <ac:spMk id="9" creationId="{423671FB-15C5-4818-90DF-FF4DC3193A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29733-2550-4CA4-AE69-2CCB8BF89CE5}"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227B5-B47F-453B-9B7C-C34C43611AA2}" type="slidenum">
              <a:rPr lang="en-US" smtClean="0"/>
              <a:t>‹#›</a:t>
            </a:fld>
            <a:endParaRPr lang="en-US"/>
          </a:p>
        </p:txBody>
      </p:sp>
    </p:spTree>
    <p:extLst>
      <p:ext uri="{BB962C8B-B14F-4D97-AF65-F5344CB8AC3E}">
        <p14:creationId xmlns:p14="http://schemas.microsoft.com/office/powerpoint/2010/main" val="397800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2D5227B5-B47F-453B-9B7C-C34C43611AA2}" type="slidenum">
              <a:rPr lang="en-US" smtClean="0"/>
              <a:t>1</a:t>
            </a:fld>
            <a:endParaRPr lang="en-US"/>
          </a:p>
        </p:txBody>
      </p:sp>
    </p:spTree>
    <p:extLst>
      <p:ext uri="{BB962C8B-B14F-4D97-AF65-F5344CB8AC3E}">
        <p14:creationId xmlns:p14="http://schemas.microsoft.com/office/powerpoint/2010/main" val="427596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 and #5:  You can insert student portraits into the frame.  Copy the slide as many times as needed to include all the portraits. You could include each student’s paragraph in the 2</a:t>
            </a:r>
            <a:r>
              <a:rPr lang="en-US" baseline="30000" dirty="0"/>
              <a:t>nd</a:t>
            </a:r>
            <a:r>
              <a:rPr lang="en-US" dirty="0"/>
              <a:t> frame, with a slide for each student.  You can also do a “virtual” gallery showing by having each student hold up their portrait and read their paragraph. </a:t>
            </a:r>
          </a:p>
        </p:txBody>
      </p:sp>
      <p:sp>
        <p:nvSpPr>
          <p:cNvPr id="4" name="Slide Number Placeholder 3"/>
          <p:cNvSpPr>
            <a:spLocks noGrp="1"/>
          </p:cNvSpPr>
          <p:nvPr>
            <p:ph type="sldNum" sz="quarter" idx="5"/>
          </p:nvPr>
        </p:nvSpPr>
        <p:spPr/>
        <p:txBody>
          <a:bodyPr/>
          <a:lstStyle/>
          <a:p>
            <a:fld id="{2D5227B5-B47F-453B-9B7C-C34C43611AA2}" type="slidenum">
              <a:rPr lang="en-US" smtClean="0"/>
              <a:t>10</a:t>
            </a:fld>
            <a:endParaRPr lang="en-US"/>
          </a:p>
        </p:txBody>
      </p:sp>
    </p:spTree>
    <p:extLst>
      <p:ext uri="{BB962C8B-B14F-4D97-AF65-F5344CB8AC3E}">
        <p14:creationId xmlns:p14="http://schemas.microsoft.com/office/powerpoint/2010/main" val="1057244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#5</a:t>
            </a:r>
          </a:p>
        </p:txBody>
      </p:sp>
      <p:sp>
        <p:nvSpPr>
          <p:cNvPr id="4" name="Slide Number Placeholder 3"/>
          <p:cNvSpPr>
            <a:spLocks noGrp="1"/>
          </p:cNvSpPr>
          <p:nvPr>
            <p:ph type="sldNum" sz="quarter" idx="5"/>
          </p:nvPr>
        </p:nvSpPr>
        <p:spPr/>
        <p:txBody>
          <a:bodyPr/>
          <a:lstStyle/>
          <a:p>
            <a:fld id="{2D5227B5-B47F-453B-9B7C-C34C43611AA2}" type="slidenum">
              <a:rPr lang="en-US" smtClean="0"/>
              <a:t>11</a:t>
            </a:fld>
            <a:endParaRPr lang="en-US"/>
          </a:p>
        </p:txBody>
      </p:sp>
    </p:spTree>
    <p:extLst>
      <p:ext uri="{BB962C8B-B14F-4D97-AF65-F5344CB8AC3E}">
        <p14:creationId xmlns:p14="http://schemas.microsoft.com/office/powerpoint/2010/main" val="2423113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#5</a:t>
            </a:r>
          </a:p>
        </p:txBody>
      </p:sp>
      <p:sp>
        <p:nvSpPr>
          <p:cNvPr id="4" name="Slide Number Placeholder 3"/>
          <p:cNvSpPr>
            <a:spLocks noGrp="1"/>
          </p:cNvSpPr>
          <p:nvPr>
            <p:ph type="sldNum" sz="quarter" idx="5"/>
          </p:nvPr>
        </p:nvSpPr>
        <p:spPr/>
        <p:txBody>
          <a:bodyPr/>
          <a:lstStyle/>
          <a:p>
            <a:fld id="{2D5227B5-B47F-453B-9B7C-C34C43611AA2}" type="slidenum">
              <a:rPr lang="en-US" smtClean="0"/>
              <a:t>12</a:t>
            </a:fld>
            <a:endParaRPr lang="en-US"/>
          </a:p>
        </p:txBody>
      </p:sp>
    </p:spTree>
    <p:extLst>
      <p:ext uri="{BB962C8B-B14F-4D97-AF65-F5344CB8AC3E}">
        <p14:creationId xmlns:p14="http://schemas.microsoft.com/office/powerpoint/2010/main" val="102913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#5</a:t>
            </a:r>
          </a:p>
        </p:txBody>
      </p:sp>
      <p:sp>
        <p:nvSpPr>
          <p:cNvPr id="4" name="Slide Number Placeholder 3"/>
          <p:cNvSpPr>
            <a:spLocks noGrp="1"/>
          </p:cNvSpPr>
          <p:nvPr>
            <p:ph type="sldNum" sz="quarter" idx="5"/>
          </p:nvPr>
        </p:nvSpPr>
        <p:spPr/>
        <p:txBody>
          <a:bodyPr/>
          <a:lstStyle/>
          <a:p>
            <a:fld id="{2D5227B5-B47F-453B-9B7C-C34C43611AA2}" type="slidenum">
              <a:rPr lang="en-US" smtClean="0"/>
              <a:t>13</a:t>
            </a:fld>
            <a:endParaRPr lang="en-US"/>
          </a:p>
        </p:txBody>
      </p:sp>
    </p:spTree>
    <p:extLst>
      <p:ext uri="{BB962C8B-B14F-4D97-AF65-F5344CB8AC3E}">
        <p14:creationId xmlns:p14="http://schemas.microsoft.com/office/powerpoint/2010/main" val="3627604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#5</a:t>
            </a:r>
          </a:p>
        </p:txBody>
      </p:sp>
      <p:sp>
        <p:nvSpPr>
          <p:cNvPr id="4" name="Slide Number Placeholder 3"/>
          <p:cNvSpPr>
            <a:spLocks noGrp="1"/>
          </p:cNvSpPr>
          <p:nvPr>
            <p:ph type="sldNum" sz="quarter" idx="5"/>
          </p:nvPr>
        </p:nvSpPr>
        <p:spPr/>
        <p:txBody>
          <a:bodyPr/>
          <a:lstStyle/>
          <a:p>
            <a:fld id="{2D5227B5-B47F-453B-9B7C-C34C43611AA2}" type="slidenum">
              <a:rPr lang="en-US" smtClean="0"/>
              <a:t>14</a:t>
            </a:fld>
            <a:endParaRPr lang="en-US"/>
          </a:p>
        </p:txBody>
      </p:sp>
    </p:spTree>
    <p:extLst>
      <p:ext uri="{BB962C8B-B14F-4D97-AF65-F5344CB8AC3E}">
        <p14:creationId xmlns:p14="http://schemas.microsoft.com/office/powerpoint/2010/main" val="2796291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#5</a:t>
            </a:r>
          </a:p>
        </p:txBody>
      </p:sp>
      <p:sp>
        <p:nvSpPr>
          <p:cNvPr id="4" name="Slide Number Placeholder 3"/>
          <p:cNvSpPr>
            <a:spLocks noGrp="1"/>
          </p:cNvSpPr>
          <p:nvPr>
            <p:ph type="sldNum" sz="quarter" idx="5"/>
          </p:nvPr>
        </p:nvSpPr>
        <p:spPr/>
        <p:txBody>
          <a:bodyPr/>
          <a:lstStyle/>
          <a:p>
            <a:fld id="{2D5227B5-B47F-453B-9B7C-C34C43611AA2}" type="slidenum">
              <a:rPr lang="en-US" smtClean="0"/>
              <a:t>15</a:t>
            </a:fld>
            <a:endParaRPr lang="en-US"/>
          </a:p>
        </p:txBody>
      </p:sp>
    </p:spTree>
    <p:extLst>
      <p:ext uri="{BB962C8B-B14F-4D97-AF65-F5344CB8AC3E}">
        <p14:creationId xmlns:p14="http://schemas.microsoft.com/office/powerpoint/2010/main" val="370826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Provide the students an opportunity to explain their learning.</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16</a:t>
            </a:fld>
            <a:endParaRPr lang="en-US"/>
          </a:p>
        </p:txBody>
      </p:sp>
    </p:spTree>
    <p:extLst>
      <p:ext uri="{BB962C8B-B14F-4D97-AF65-F5344CB8AC3E}">
        <p14:creationId xmlns:p14="http://schemas.microsoft.com/office/powerpoint/2010/main" val="2454711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chance to take students back to the Essential Question for this unit and discuss their role as stewards of Wyoming’s public and private lands.</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17</a:t>
            </a:fld>
            <a:endParaRPr lang="en-US"/>
          </a:p>
        </p:txBody>
      </p:sp>
    </p:spTree>
    <p:extLst>
      <p:ext uri="{BB962C8B-B14F-4D97-AF65-F5344CB8AC3E}">
        <p14:creationId xmlns:p14="http://schemas.microsoft.com/office/powerpoint/2010/main" val="240939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227B5-B47F-453B-9B7C-C34C43611AA2}" type="slidenum">
              <a:rPr lang="en-US" smtClean="0"/>
              <a:t>18</a:t>
            </a:fld>
            <a:endParaRPr lang="en-US"/>
          </a:p>
        </p:txBody>
      </p:sp>
    </p:spTree>
    <p:extLst>
      <p:ext uri="{BB962C8B-B14F-4D97-AF65-F5344CB8AC3E}">
        <p14:creationId xmlns:p14="http://schemas.microsoft.com/office/powerpoint/2010/main" val="391885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focus of today’s lesson.</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2</a:t>
            </a:fld>
            <a:endParaRPr lang="en-US"/>
          </a:p>
        </p:txBody>
      </p:sp>
    </p:spTree>
    <p:extLst>
      <p:ext uri="{BB962C8B-B14F-4D97-AF65-F5344CB8AC3E}">
        <p14:creationId xmlns:p14="http://schemas.microsoft.com/office/powerpoint/2010/main" val="131847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no new vocabulary words.  A link to the full glossary is there to use as a word bank.</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3</a:t>
            </a:fld>
            <a:endParaRPr lang="en-US"/>
          </a:p>
        </p:txBody>
      </p:sp>
    </p:spTree>
    <p:extLst>
      <p:ext uri="{BB962C8B-B14F-4D97-AF65-F5344CB8AC3E}">
        <p14:creationId xmlns:p14="http://schemas.microsoft.com/office/powerpoint/2010/main" val="147609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Look back on the previous lesson and review the key ideas.</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4</a:t>
            </a:fld>
            <a:endParaRPr lang="en-US"/>
          </a:p>
        </p:txBody>
      </p:sp>
    </p:spTree>
    <p:extLst>
      <p:ext uri="{BB962C8B-B14F-4D97-AF65-F5344CB8AC3E}">
        <p14:creationId xmlns:p14="http://schemas.microsoft.com/office/powerpoint/2010/main" val="7078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a:t>
            </a:r>
          </a:p>
        </p:txBody>
      </p:sp>
      <p:sp>
        <p:nvSpPr>
          <p:cNvPr id="4" name="Slide Number Placeholder 3"/>
          <p:cNvSpPr>
            <a:spLocks noGrp="1"/>
          </p:cNvSpPr>
          <p:nvPr>
            <p:ph type="sldNum" sz="quarter" idx="5"/>
          </p:nvPr>
        </p:nvSpPr>
        <p:spPr/>
        <p:txBody>
          <a:bodyPr/>
          <a:lstStyle/>
          <a:p>
            <a:fld id="{2D5227B5-B47F-453B-9B7C-C34C43611AA2}" type="slidenum">
              <a:rPr lang="en-US" smtClean="0"/>
              <a:t>5</a:t>
            </a:fld>
            <a:endParaRPr lang="en-US"/>
          </a:p>
        </p:txBody>
      </p:sp>
    </p:spTree>
    <p:extLst>
      <p:ext uri="{BB962C8B-B14F-4D97-AF65-F5344CB8AC3E}">
        <p14:creationId xmlns:p14="http://schemas.microsoft.com/office/powerpoint/2010/main" val="331175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 and #2</a:t>
            </a:r>
          </a:p>
        </p:txBody>
      </p:sp>
      <p:sp>
        <p:nvSpPr>
          <p:cNvPr id="4" name="Slide Number Placeholder 3"/>
          <p:cNvSpPr>
            <a:spLocks noGrp="1"/>
          </p:cNvSpPr>
          <p:nvPr>
            <p:ph type="sldNum" sz="quarter" idx="5"/>
          </p:nvPr>
        </p:nvSpPr>
        <p:spPr/>
        <p:txBody>
          <a:bodyPr/>
          <a:lstStyle/>
          <a:p>
            <a:fld id="{2D5227B5-B47F-453B-9B7C-C34C43611AA2}" type="slidenum">
              <a:rPr lang="en-US" smtClean="0"/>
              <a:t>6</a:t>
            </a:fld>
            <a:endParaRPr lang="en-US"/>
          </a:p>
        </p:txBody>
      </p:sp>
    </p:spTree>
    <p:extLst>
      <p:ext uri="{BB962C8B-B14F-4D97-AF65-F5344CB8AC3E}">
        <p14:creationId xmlns:p14="http://schemas.microsoft.com/office/powerpoint/2010/main" val="168221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#2</a:t>
            </a:r>
          </a:p>
        </p:txBody>
      </p:sp>
      <p:sp>
        <p:nvSpPr>
          <p:cNvPr id="4" name="Slide Number Placeholder 3"/>
          <p:cNvSpPr>
            <a:spLocks noGrp="1"/>
          </p:cNvSpPr>
          <p:nvPr>
            <p:ph type="sldNum" sz="quarter" idx="5"/>
          </p:nvPr>
        </p:nvSpPr>
        <p:spPr/>
        <p:txBody>
          <a:bodyPr/>
          <a:lstStyle/>
          <a:p>
            <a:fld id="{2D5227B5-B47F-453B-9B7C-C34C43611AA2}" type="slidenum">
              <a:rPr lang="en-US" smtClean="0"/>
              <a:t>7</a:t>
            </a:fld>
            <a:endParaRPr lang="en-US"/>
          </a:p>
        </p:txBody>
      </p:sp>
    </p:spTree>
    <p:extLst>
      <p:ext uri="{BB962C8B-B14F-4D97-AF65-F5344CB8AC3E}">
        <p14:creationId xmlns:p14="http://schemas.microsoft.com/office/powerpoint/2010/main" val="19726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#2</a:t>
            </a:r>
          </a:p>
        </p:txBody>
      </p:sp>
      <p:sp>
        <p:nvSpPr>
          <p:cNvPr id="4" name="Slide Number Placeholder 3"/>
          <p:cNvSpPr>
            <a:spLocks noGrp="1"/>
          </p:cNvSpPr>
          <p:nvPr>
            <p:ph type="sldNum" sz="quarter" idx="5"/>
          </p:nvPr>
        </p:nvSpPr>
        <p:spPr/>
        <p:txBody>
          <a:bodyPr/>
          <a:lstStyle/>
          <a:p>
            <a:fld id="{2D5227B5-B47F-453B-9B7C-C34C43611AA2}" type="slidenum">
              <a:rPr lang="en-US" smtClean="0"/>
              <a:t>8</a:t>
            </a:fld>
            <a:endParaRPr lang="en-US"/>
          </a:p>
        </p:txBody>
      </p:sp>
    </p:spTree>
    <p:extLst>
      <p:ext uri="{BB962C8B-B14F-4D97-AF65-F5344CB8AC3E}">
        <p14:creationId xmlns:p14="http://schemas.microsoft.com/office/powerpoint/2010/main" val="277501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#3/Assessment</a:t>
            </a:r>
          </a:p>
        </p:txBody>
      </p:sp>
      <p:sp>
        <p:nvSpPr>
          <p:cNvPr id="4" name="Slide Number Placeholder 3"/>
          <p:cNvSpPr>
            <a:spLocks noGrp="1"/>
          </p:cNvSpPr>
          <p:nvPr>
            <p:ph type="sldNum" sz="quarter" idx="5"/>
          </p:nvPr>
        </p:nvSpPr>
        <p:spPr/>
        <p:txBody>
          <a:bodyPr/>
          <a:lstStyle/>
          <a:p>
            <a:fld id="{2D5227B5-B47F-453B-9B7C-C34C43611AA2}" type="slidenum">
              <a:rPr lang="en-US" smtClean="0"/>
              <a:t>9</a:t>
            </a:fld>
            <a:endParaRPr lang="en-US"/>
          </a:p>
        </p:txBody>
      </p:sp>
    </p:spTree>
    <p:extLst>
      <p:ext uri="{BB962C8B-B14F-4D97-AF65-F5344CB8AC3E}">
        <p14:creationId xmlns:p14="http://schemas.microsoft.com/office/powerpoint/2010/main" val="8816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5EBC-D9DA-444D-9BB5-9F0CAA8BD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E452C-1B0D-43CE-9533-E6B325A18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C5F9B-02E6-4B68-8880-6B58D0DF18FC}"/>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A1563AD0-33D3-4FCC-A0F4-5581AB87A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C9353-D403-4667-B046-6CBE892972A2}"/>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9560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DE1D-7646-4B03-A15D-0AE7D5DE22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B04A4-412A-4A7F-9E66-04D737466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27FBF-7F9B-4F57-A830-5D3B92EEB976}"/>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E9AE06F9-9E05-4C39-9328-7A55524DB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06EE0-B855-4FC9-9FB5-886E0A7317E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2026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846C6-687B-4636-934D-C6BFC56BC8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8BAD0A-2D0E-4946-8B62-A8C5118FCF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CBE08-6CC2-487A-A459-C1F1AAC9690A}"/>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41301667-0294-49DA-8619-D2A4F3DC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6DAD-7F5B-4637-B7F7-3E36EDAA80C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3417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2855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52370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139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11548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24372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561392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143437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18077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38C7-477D-4D13-8BF3-79323B0E1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53107-CE05-491E-A8CB-064C36EEFE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BE93B-1FC9-4CBF-8A6F-B67E2C8854CC}"/>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617A76B4-252B-4AB7-ABDF-1CCE72DC7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DDC96-AE45-455F-B11D-E49C858442D6}"/>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50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95291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672842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67591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43B0-DA1F-4A64-B4A9-E2A983927A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A0768-DC5D-4A53-B399-A7EFB40CF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BF6C9-1670-4ABC-A33E-D0655D95B106}"/>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1EF5E7A4-779D-48F1-A898-6BC9AE35D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EDD3D-E1F9-407F-8CD6-FABD0DE8BE5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96424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1AD-E5A0-479B-B401-7A352AD7A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B9187-22A2-46E0-8FB9-8B33604E2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CFC8BF-79F7-4086-9AAF-16FC732153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294F8-3836-49F8-B0CE-2C6E3EF555D7}"/>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6" name="Footer Placeholder 5">
            <a:extLst>
              <a:ext uri="{FF2B5EF4-FFF2-40B4-BE49-F238E27FC236}">
                <a16:creationId xmlns:a16="http://schemas.microsoft.com/office/drawing/2014/main" id="{723F24F3-A115-4783-8BDC-24B53EB8B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2F61D-55C2-4147-9DEF-EB175A17C94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66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46CF-7F18-45D0-98F3-4806AF91C5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DAAD-5F9B-4459-8301-1209AE552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89B734-A69A-40D3-9BDA-CB9D3EBA5F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A8498-F20C-4EB4-B8A3-C7BE103D2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0833EF-530F-474B-A1CB-6AE598CD9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AE0CD-297B-4119-A361-0BF9E204A654}"/>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8" name="Footer Placeholder 7">
            <a:extLst>
              <a:ext uri="{FF2B5EF4-FFF2-40B4-BE49-F238E27FC236}">
                <a16:creationId xmlns:a16="http://schemas.microsoft.com/office/drawing/2014/main" id="{3E74E829-00AE-47BC-9515-CC18C79C06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50B55-77DB-4244-90DE-396F1EA3E76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3495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388-E7F4-4CC5-A515-70EAB2409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23C7E-BDB5-41FD-916F-11ADD1C055CA}"/>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4" name="Footer Placeholder 3">
            <a:extLst>
              <a:ext uri="{FF2B5EF4-FFF2-40B4-BE49-F238E27FC236}">
                <a16:creationId xmlns:a16="http://schemas.microsoft.com/office/drawing/2014/main" id="{DC8DC23D-3385-41C2-824F-3D6F36F80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5AB9-7439-4CE7-97D7-D426BAD1EB6B}"/>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13965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9A7AD-F0CD-40FC-B278-20E008EC7214}"/>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3" name="Footer Placeholder 2">
            <a:extLst>
              <a:ext uri="{FF2B5EF4-FFF2-40B4-BE49-F238E27FC236}">
                <a16:creationId xmlns:a16="http://schemas.microsoft.com/office/drawing/2014/main" id="{F3D6BBD3-50E4-4591-8FD7-C23CB72F3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7B724-32DA-4FC9-A2B4-18A656227383}"/>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96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C9D8-21CE-4202-97F1-E221C5720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721A4-BA27-4DC6-87AD-4987DEE26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86C10-D81D-4BAA-82D4-E2913B988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2B24C-DCE0-40C0-858A-D482F717F6B0}"/>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6" name="Footer Placeholder 5">
            <a:extLst>
              <a:ext uri="{FF2B5EF4-FFF2-40B4-BE49-F238E27FC236}">
                <a16:creationId xmlns:a16="http://schemas.microsoft.com/office/drawing/2014/main" id="{33CBF1AA-47C9-4334-8433-7AA6456FC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DBA89-EE1F-47D8-B9B2-CE0B5B72902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24664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C9A2-631B-4787-9239-772F3FDBE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C63DC-FE60-4B0B-89F5-8D178572C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156BC-A42B-4885-99A5-302592313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78085-1F31-4146-8E2D-B5F719A07939}"/>
              </a:ext>
            </a:extLst>
          </p:cNvPr>
          <p:cNvSpPr>
            <a:spLocks noGrp="1"/>
          </p:cNvSpPr>
          <p:nvPr>
            <p:ph type="dt" sz="half" idx="10"/>
          </p:nvPr>
        </p:nvSpPr>
        <p:spPr/>
        <p:txBody>
          <a:bodyPr/>
          <a:lstStyle/>
          <a:p>
            <a:fld id="{2EB37116-13DF-4548-98E2-A25E16FC6DCD}" type="datetimeFigureOut">
              <a:rPr lang="en-US" smtClean="0"/>
              <a:t>7/22/2021</a:t>
            </a:fld>
            <a:endParaRPr lang="en-US"/>
          </a:p>
        </p:txBody>
      </p:sp>
      <p:sp>
        <p:nvSpPr>
          <p:cNvPr id="6" name="Footer Placeholder 5">
            <a:extLst>
              <a:ext uri="{FF2B5EF4-FFF2-40B4-BE49-F238E27FC236}">
                <a16:creationId xmlns:a16="http://schemas.microsoft.com/office/drawing/2014/main" id="{8BAA36FC-F053-4C03-B8CF-1167B6EC2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D35B8-0A23-40AB-A82F-82551F7690B4}"/>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23000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A11D5-FB5E-42C1-A1EB-817E95FD1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04FB0-6310-4907-A823-EC4AC21C4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52A71-97A6-47E8-96C3-D256AE4C7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7116-13DF-4548-98E2-A25E16FC6DCD}" type="datetimeFigureOut">
              <a:rPr lang="en-US" smtClean="0"/>
              <a:t>7/22/2021</a:t>
            </a:fld>
            <a:endParaRPr lang="en-US"/>
          </a:p>
        </p:txBody>
      </p:sp>
      <p:sp>
        <p:nvSpPr>
          <p:cNvPr id="5" name="Footer Placeholder 4">
            <a:extLst>
              <a:ext uri="{FF2B5EF4-FFF2-40B4-BE49-F238E27FC236}">
                <a16:creationId xmlns:a16="http://schemas.microsoft.com/office/drawing/2014/main" id="{A639DA45-4889-4C43-B72B-8C09873D8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E2C3F-1A85-401F-A855-5C1A723B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F391-85ED-49D7-9E57-0B9EA65BBAFF}" type="slidenum">
              <a:rPr lang="en-US" smtClean="0"/>
              <a:t>‹#›</a:t>
            </a:fld>
            <a:endParaRPr lang="en-US"/>
          </a:p>
        </p:txBody>
      </p:sp>
    </p:spTree>
    <p:extLst>
      <p:ext uri="{BB962C8B-B14F-4D97-AF65-F5344CB8AC3E}">
        <p14:creationId xmlns:p14="http://schemas.microsoft.com/office/powerpoint/2010/main" val="264666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7116-13DF-4548-98E2-A25E16FC6DCD}"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F391-85ED-49D7-9E57-0B9EA65BBAFF}" type="slidenum">
              <a:rPr lang="en-US" smtClean="0"/>
              <a:t>‹#›</a:t>
            </a:fld>
            <a:endParaRPr lang="en-US"/>
          </a:p>
        </p:txBody>
      </p:sp>
    </p:spTree>
    <p:extLst>
      <p:ext uri="{BB962C8B-B14F-4D97-AF65-F5344CB8AC3E}">
        <p14:creationId xmlns:p14="http://schemas.microsoft.com/office/powerpoint/2010/main" val="277973923"/>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tiff"/><Relationship Id="rId4" Type="http://schemas.openxmlformats.org/officeDocument/2006/relationships/hyperlink" Target="https://wyaitc.org/lesson/lesson-seven-you-the-mystery-stewar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publicdomainpictures.net/view-image.php?image=41795&amp;picture=basic-grey-yellow-fra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publicdomainpictures.net/view-image.php?image=41795&amp;picture=basic-grey-yellow-fram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publicdomainpictures.net/view-image.php?image=41795&amp;picture=basic-grey-yellow-fram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publicdomainpictures.net/view-image.php?image=41795&amp;picture=basic-grey-yellow-fra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s://publicdomainpictures.net/view-image.php?image=41795&amp;picture=basic-grey-yellow-fram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publicdomainpictures.net/view-image.php?image=41795&amp;picture=basic-grey-yellow-fram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yaitc.org/curriculum/feedback-survey"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yaitc.org/wp-content/uploads/2019/12/5ORT-Glossary.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www.uniprot.org/taxonomy/3677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publicdomainpictures.net/view-image.php?image=41795&amp;picture=basic-grey-yellow-fra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publicdomainpictures.net/view-image.php?image=41795&amp;picture=basic-grey-yellow-fram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www.pngall.com/fireworks-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yaitc.org/wp-content/uploads/2019/12/5ORTL7-Worksheets-and-Resources.pdf" TargetMode="External"/><Relationship Id="rId5" Type="http://schemas.openxmlformats.org/officeDocument/2006/relationships/image" Target="../media/image9.png"/><Relationship Id="rId4" Type="http://schemas.openxmlformats.org/officeDocument/2006/relationships/hyperlink" Target="https://publicdomainpictures.net/view-image.php?image=41795&amp;picture=basic-grey-yellow-fra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yaitc.org/wp-content/uploads/2019/12/5ORTL7-Worksheets-and-Resourc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26590" y="135048"/>
            <a:ext cx="7835685" cy="646973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096000" y="3208805"/>
            <a:ext cx="5869105" cy="3231654"/>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Outdoor Recreation &amp; Tourism</a:t>
            </a:r>
          </a:p>
          <a:p>
            <a:pPr algn="ctr"/>
            <a:r>
              <a:rPr lang="en-US" sz="4400" dirty="0">
                <a:latin typeface="Arial" panose="020B0604020202020204" pitchFamily="34" charset="0"/>
                <a:cs typeface="Arial" panose="020B0604020202020204" pitchFamily="34" charset="0"/>
              </a:rPr>
              <a:t>5</a:t>
            </a:r>
            <a:r>
              <a:rPr lang="en-US" sz="4400" baseline="30000" dirty="0">
                <a:latin typeface="Arial" panose="020B0604020202020204" pitchFamily="34" charset="0"/>
                <a:cs typeface="Arial" panose="020B0604020202020204" pitchFamily="34" charset="0"/>
              </a:rPr>
              <a:t>th</a:t>
            </a:r>
            <a:r>
              <a:rPr lang="en-US" sz="4400" dirty="0">
                <a:latin typeface="Arial" panose="020B0604020202020204" pitchFamily="34" charset="0"/>
                <a:cs typeface="Arial" panose="020B0604020202020204" pitchFamily="34" charset="0"/>
              </a:rPr>
              <a:t> Grade</a:t>
            </a:r>
          </a:p>
          <a:p>
            <a:pPr algn="ctr"/>
            <a:r>
              <a:rPr lang="en-US" sz="3200" dirty="0">
                <a:latin typeface="Arial" panose="020B0604020202020204" pitchFamily="34" charset="0"/>
                <a:cs typeface="Arial" panose="020B0604020202020204" pitchFamily="34" charset="0"/>
              </a:rPr>
              <a:t>Lesson 7: </a:t>
            </a:r>
          </a:p>
          <a:p>
            <a:pPr algn="ctr"/>
            <a:r>
              <a:rPr lang="en-US" sz="3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You – The Mystery Steward</a:t>
            </a:r>
            <a:endParaRPr lang="en-US" sz="3200" dirty="0">
              <a:solidFill>
                <a:srgbClr val="0070C0"/>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A3B961C1-3912-42B9-A3D4-48E8A90163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9095" y="253218"/>
            <a:ext cx="2791265" cy="2791265"/>
          </a:xfrm>
          <a:prstGeom prst="rect">
            <a:avLst/>
          </a:prstGeom>
        </p:spPr>
      </p:pic>
    </p:spTree>
    <p:extLst>
      <p:ext uri="{BB962C8B-B14F-4D97-AF65-F5344CB8AC3E}">
        <p14:creationId xmlns:p14="http://schemas.microsoft.com/office/powerpoint/2010/main" val="83225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descr="A picture containing monitor, television, screen, picture frame&#10;&#10;Description automatically generated">
            <a:extLst>
              <a:ext uri="{FF2B5EF4-FFF2-40B4-BE49-F238E27FC236}">
                <a16:creationId xmlns:a16="http://schemas.microsoft.com/office/drawing/2014/main" id="{068B2033-AA2D-4DA3-875B-9E2D80A5A38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48945" y="1147896"/>
            <a:ext cx="4879657" cy="5486400"/>
          </a:xfrm>
          <a:prstGeom prst="rect">
            <a:avLst/>
          </a:prstGeom>
        </p:spPr>
      </p:pic>
      <p:sp>
        <p:nvSpPr>
          <p:cNvPr id="13" name="TextBox 12">
            <a:extLst>
              <a:ext uri="{FF2B5EF4-FFF2-40B4-BE49-F238E27FC236}">
                <a16:creationId xmlns:a16="http://schemas.microsoft.com/office/drawing/2014/main" id="{1C69F20E-C674-4D2C-97CB-72BE9B37FB5F}"/>
              </a:ext>
            </a:extLst>
          </p:cNvPr>
          <p:cNvSpPr txBox="1"/>
          <p:nvPr/>
        </p:nvSpPr>
        <p:spPr>
          <a:xfrm>
            <a:off x="3403890" y="182928"/>
            <a:ext cx="5384220" cy="662608"/>
          </a:xfrm>
          <a:prstGeom prst="rect">
            <a:avLst/>
          </a:prstGeom>
          <a:noFill/>
        </p:spPr>
        <p:txBody>
          <a:bodyPr wrap="square" rtlCol="0">
            <a:spAutoFit/>
          </a:bodyPr>
          <a:lstStyle/>
          <a:p>
            <a:r>
              <a:rPr lang="en-US" sz="3600"/>
              <a:t>Portrait Gallery: Lesson 7</a:t>
            </a:r>
          </a:p>
        </p:txBody>
      </p:sp>
      <p:pic>
        <p:nvPicPr>
          <p:cNvPr id="11" name="Picture 10" descr="A picture containing monitor, television, screen, picture frame&#10;&#10;Description automatically generated">
            <a:extLst>
              <a:ext uri="{FF2B5EF4-FFF2-40B4-BE49-F238E27FC236}">
                <a16:creationId xmlns:a16="http://schemas.microsoft.com/office/drawing/2014/main" id="{589ACAE2-83C6-4D81-AFB3-A1AFF0D7295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696735" y="1147896"/>
            <a:ext cx="4882896" cy="5486400"/>
          </a:xfrm>
          <a:prstGeom prst="rect">
            <a:avLst/>
          </a:prstGeom>
        </p:spPr>
      </p:pic>
    </p:spTree>
    <p:extLst>
      <p:ext uri="{BB962C8B-B14F-4D97-AF65-F5344CB8AC3E}">
        <p14:creationId xmlns:p14="http://schemas.microsoft.com/office/powerpoint/2010/main" val="391507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E0F0EF-896E-42DB-B68B-5038A773AD4D}"/>
              </a:ext>
            </a:extLst>
          </p:cNvPr>
          <p:cNvGrpSpPr>
            <a:grpSpLocks noChangeAspect="1"/>
          </p:cNvGrpSpPr>
          <p:nvPr/>
        </p:nvGrpSpPr>
        <p:grpSpPr>
          <a:xfrm>
            <a:off x="754963" y="1068735"/>
            <a:ext cx="4679438" cy="5486400"/>
            <a:chOff x="648945" y="604910"/>
            <a:chExt cx="4879657" cy="5767755"/>
          </a:xfrm>
        </p:grpSpPr>
        <p:pic>
          <p:nvPicPr>
            <p:cNvPr id="5" name="Picture 4" descr="A picture containing monitor, television, screen, picture frame&#10;&#10;Description automatically generated">
              <a:extLst>
                <a:ext uri="{FF2B5EF4-FFF2-40B4-BE49-F238E27FC236}">
                  <a16:creationId xmlns:a16="http://schemas.microsoft.com/office/drawing/2014/main" id="{068B2033-AA2D-4DA3-875B-9E2D80A5A38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48945" y="604910"/>
              <a:ext cx="4879657" cy="5767755"/>
            </a:xfrm>
            <a:prstGeom prst="rect">
              <a:avLst/>
            </a:prstGeom>
          </p:spPr>
        </p:pic>
        <p:pic>
          <p:nvPicPr>
            <p:cNvPr id="6" name="Picture 5">
              <a:extLst>
                <a:ext uri="{FF2B5EF4-FFF2-40B4-BE49-F238E27FC236}">
                  <a16:creationId xmlns:a16="http://schemas.microsoft.com/office/drawing/2014/main" id="{BBCE884A-F09C-407D-A8FA-136E48E19877}"/>
                </a:ext>
              </a:extLst>
            </p:cNvPr>
            <p:cNvPicPr>
              <a:picLocks noChangeAspect="1"/>
            </p:cNvPicPr>
            <p:nvPr/>
          </p:nvPicPr>
          <p:blipFill>
            <a:blip r:embed="rId5"/>
            <a:stretch>
              <a:fillRect/>
            </a:stretch>
          </p:blipFill>
          <p:spPr>
            <a:xfrm>
              <a:off x="1059948" y="1074199"/>
              <a:ext cx="4057650" cy="4829175"/>
            </a:xfrm>
            <a:prstGeom prst="rect">
              <a:avLst/>
            </a:prstGeom>
          </p:spPr>
        </p:pic>
      </p:grpSp>
      <p:grpSp>
        <p:nvGrpSpPr>
          <p:cNvPr id="10" name="Group 9">
            <a:extLst>
              <a:ext uri="{FF2B5EF4-FFF2-40B4-BE49-F238E27FC236}">
                <a16:creationId xmlns:a16="http://schemas.microsoft.com/office/drawing/2014/main" id="{E774A2E1-BA86-436F-B74E-B3C23688348C}"/>
              </a:ext>
            </a:extLst>
          </p:cNvPr>
          <p:cNvGrpSpPr>
            <a:grpSpLocks noChangeAspect="1"/>
          </p:cNvGrpSpPr>
          <p:nvPr/>
        </p:nvGrpSpPr>
        <p:grpSpPr>
          <a:xfrm>
            <a:off x="6287337" y="1068735"/>
            <a:ext cx="4641625" cy="5486400"/>
            <a:chOff x="5823511" y="604908"/>
            <a:chExt cx="4879657" cy="5767755"/>
          </a:xfrm>
        </p:grpSpPr>
        <p:pic>
          <p:nvPicPr>
            <p:cNvPr id="7" name="Picture 6" descr="A picture containing monitor, television, screen, picture frame&#10;&#10;Description automatically generated">
              <a:extLst>
                <a:ext uri="{FF2B5EF4-FFF2-40B4-BE49-F238E27FC236}">
                  <a16:creationId xmlns:a16="http://schemas.microsoft.com/office/drawing/2014/main" id="{9D38DB30-E665-4D6B-9AFF-BC2B8C0BD191}"/>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823511" y="604908"/>
              <a:ext cx="4879657" cy="5767755"/>
            </a:xfrm>
            <a:prstGeom prst="rect">
              <a:avLst/>
            </a:prstGeom>
          </p:spPr>
        </p:pic>
        <p:pic>
          <p:nvPicPr>
            <p:cNvPr id="9" name="Picture 8">
              <a:extLst>
                <a:ext uri="{FF2B5EF4-FFF2-40B4-BE49-F238E27FC236}">
                  <a16:creationId xmlns:a16="http://schemas.microsoft.com/office/drawing/2014/main" id="{FF86F96C-0D30-47DB-9775-E14A33C9C0EC}"/>
                </a:ext>
              </a:extLst>
            </p:cNvPr>
            <p:cNvPicPr>
              <a:picLocks noChangeAspect="1"/>
            </p:cNvPicPr>
            <p:nvPr/>
          </p:nvPicPr>
          <p:blipFill>
            <a:blip r:embed="rId6"/>
            <a:stretch>
              <a:fillRect/>
            </a:stretch>
          </p:blipFill>
          <p:spPr>
            <a:xfrm>
              <a:off x="6229751" y="1074199"/>
              <a:ext cx="4067175" cy="4848225"/>
            </a:xfrm>
            <a:prstGeom prst="rect">
              <a:avLst/>
            </a:prstGeom>
          </p:spPr>
        </p:pic>
      </p:grpSp>
      <p:sp>
        <p:nvSpPr>
          <p:cNvPr id="11" name="TextBox 10">
            <a:extLst>
              <a:ext uri="{FF2B5EF4-FFF2-40B4-BE49-F238E27FC236}">
                <a16:creationId xmlns:a16="http://schemas.microsoft.com/office/drawing/2014/main" id="{71845858-602E-470E-B5B1-1649E72D3C73}"/>
              </a:ext>
            </a:extLst>
          </p:cNvPr>
          <p:cNvSpPr txBox="1"/>
          <p:nvPr/>
        </p:nvSpPr>
        <p:spPr>
          <a:xfrm>
            <a:off x="3403890" y="182928"/>
            <a:ext cx="5384220" cy="662608"/>
          </a:xfrm>
          <a:prstGeom prst="rect">
            <a:avLst/>
          </a:prstGeom>
          <a:noFill/>
        </p:spPr>
        <p:txBody>
          <a:bodyPr wrap="square" rtlCol="0">
            <a:spAutoFit/>
          </a:bodyPr>
          <a:lstStyle/>
          <a:p>
            <a:r>
              <a:rPr lang="en-US" sz="3600"/>
              <a:t>Portrait Gallery: Lesson 2</a:t>
            </a:r>
          </a:p>
        </p:txBody>
      </p:sp>
    </p:spTree>
    <p:extLst>
      <p:ext uri="{BB962C8B-B14F-4D97-AF65-F5344CB8AC3E}">
        <p14:creationId xmlns:p14="http://schemas.microsoft.com/office/powerpoint/2010/main" val="258026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10150A-61E2-4599-A870-BA94692DC207}"/>
              </a:ext>
            </a:extLst>
          </p:cNvPr>
          <p:cNvGrpSpPr>
            <a:grpSpLocks noChangeAspect="1"/>
          </p:cNvGrpSpPr>
          <p:nvPr/>
        </p:nvGrpSpPr>
        <p:grpSpPr>
          <a:xfrm>
            <a:off x="984742" y="962717"/>
            <a:ext cx="4641626" cy="5486400"/>
            <a:chOff x="648945" y="604910"/>
            <a:chExt cx="4879657" cy="5767755"/>
          </a:xfrm>
        </p:grpSpPr>
        <p:pic>
          <p:nvPicPr>
            <p:cNvPr id="5" name="Picture 4" descr="A picture containing monitor, television, screen, picture frame&#10;&#10;Description automatically generated">
              <a:extLst>
                <a:ext uri="{FF2B5EF4-FFF2-40B4-BE49-F238E27FC236}">
                  <a16:creationId xmlns:a16="http://schemas.microsoft.com/office/drawing/2014/main" id="{068B2033-AA2D-4DA3-875B-9E2D80A5A38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48945" y="604910"/>
              <a:ext cx="4879657" cy="5767755"/>
            </a:xfrm>
            <a:prstGeom prst="rect">
              <a:avLst/>
            </a:prstGeom>
          </p:spPr>
        </p:pic>
        <p:pic>
          <p:nvPicPr>
            <p:cNvPr id="2" name="Picture 1">
              <a:extLst>
                <a:ext uri="{FF2B5EF4-FFF2-40B4-BE49-F238E27FC236}">
                  <a16:creationId xmlns:a16="http://schemas.microsoft.com/office/drawing/2014/main" id="{DDEDD6A0-8A7F-428A-8892-DB42C05E33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6137" y="1115603"/>
              <a:ext cx="3765271" cy="4746363"/>
            </a:xfrm>
            <a:prstGeom prst="rect">
              <a:avLst/>
            </a:prstGeom>
            <a:ln w="28575">
              <a:noFill/>
            </a:ln>
          </p:spPr>
        </p:pic>
      </p:grpSp>
      <p:grpSp>
        <p:nvGrpSpPr>
          <p:cNvPr id="9" name="Group 8">
            <a:extLst>
              <a:ext uri="{FF2B5EF4-FFF2-40B4-BE49-F238E27FC236}">
                <a16:creationId xmlns:a16="http://schemas.microsoft.com/office/drawing/2014/main" id="{670431FF-CCD8-428E-83D6-5F55412788BE}"/>
              </a:ext>
            </a:extLst>
          </p:cNvPr>
          <p:cNvGrpSpPr>
            <a:grpSpLocks noChangeAspect="1"/>
          </p:cNvGrpSpPr>
          <p:nvPr/>
        </p:nvGrpSpPr>
        <p:grpSpPr>
          <a:xfrm>
            <a:off x="6287338" y="962717"/>
            <a:ext cx="4641624" cy="5486400"/>
            <a:chOff x="5823511" y="604908"/>
            <a:chExt cx="4879657" cy="5767755"/>
          </a:xfrm>
        </p:grpSpPr>
        <p:pic>
          <p:nvPicPr>
            <p:cNvPr id="7" name="Picture 6" descr="A picture containing monitor, television, screen, picture frame&#10;&#10;Description automatically generated">
              <a:extLst>
                <a:ext uri="{FF2B5EF4-FFF2-40B4-BE49-F238E27FC236}">
                  <a16:creationId xmlns:a16="http://schemas.microsoft.com/office/drawing/2014/main" id="{9D38DB30-E665-4D6B-9AFF-BC2B8C0BD191}"/>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823511" y="604908"/>
              <a:ext cx="4879657" cy="5767755"/>
            </a:xfrm>
            <a:prstGeom prst="rect">
              <a:avLst/>
            </a:prstGeom>
          </p:spPr>
        </p:pic>
        <p:pic>
          <p:nvPicPr>
            <p:cNvPr id="4" name="Picture 3">
              <a:extLst>
                <a:ext uri="{FF2B5EF4-FFF2-40B4-BE49-F238E27FC236}">
                  <a16:creationId xmlns:a16="http://schemas.microsoft.com/office/drawing/2014/main" id="{585024EC-F937-4DF4-89FE-C3914B48C3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7531" y="1115603"/>
              <a:ext cx="3876800" cy="4746363"/>
            </a:xfrm>
            <a:prstGeom prst="rect">
              <a:avLst/>
            </a:prstGeom>
          </p:spPr>
        </p:pic>
      </p:grpSp>
      <p:sp>
        <p:nvSpPr>
          <p:cNvPr id="10" name="TextBox 9">
            <a:extLst>
              <a:ext uri="{FF2B5EF4-FFF2-40B4-BE49-F238E27FC236}">
                <a16:creationId xmlns:a16="http://schemas.microsoft.com/office/drawing/2014/main" id="{D6B51578-A644-4003-9D56-2CE75E68F79E}"/>
              </a:ext>
            </a:extLst>
          </p:cNvPr>
          <p:cNvSpPr txBox="1"/>
          <p:nvPr/>
        </p:nvSpPr>
        <p:spPr>
          <a:xfrm>
            <a:off x="3403890" y="182928"/>
            <a:ext cx="5384220" cy="662608"/>
          </a:xfrm>
          <a:prstGeom prst="rect">
            <a:avLst/>
          </a:prstGeom>
          <a:noFill/>
        </p:spPr>
        <p:txBody>
          <a:bodyPr wrap="square" rtlCol="0">
            <a:spAutoFit/>
          </a:bodyPr>
          <a:lstStyle/>
          <a:p>
            <a:r>
              <a:rPr lang="en-US" sz="3600"/>
              <a:t>Portrait Gallery: Lesson 3</a:t>
            </a:r>
          </a:p>
        </p:txBody>
      </p:sp>
    </p:spTree>
    <p:extLst>
      <p:ext uri="{BB962C8B-B14F-4D97-AF65-F5344CB8AC3E}">
        <p14:creationId xmlns:p14="http://schemas.microsoft.com/office/powerpoint/2010/main" val="2012671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9F2F226-E31A-4E72-B929-7CF68D93AEB8}"/>
              </a:ext>
            </a:extLst>
          </p:cNvPr>
          <p:cNvGrpSpPr>
            <a:grpSpLocks noChangeAspect="1"/>
          </p:cNvGrpSpPr>
          <p:nvPr/>
        </p:nvGrpSpPr>
        <p:grpSpPr>
          <a:xfrm>
            <a:off x="781467" y="1035281"/>
            <a:ext cx="4641625" cy="5486400"/>
            <a:chOff x="648945" y="604910"/>
            <a:chExt cx="4879657" cy="5767755"/>
          </a:xfrm>
        </p:grpSpPr>
        <p:pic>
          <p:nvPicPr>
            <p:cNvPr id="5" name="Picture 4" descr="A picture containing monitor, television, screen, picture frame&#10;&#10;Description automatically generated">
              <a:extLst>
                <a:ext uri="{FF2B5EF4-FFF2-40B4-BE49-F238E27FC236}">
                  <a16:creationId xmlns:a16="http://schemas.microsoft.com/office/drawing/2014/main" id="{068B2033-AA2D-4DA3-875B-9E2D80A5A38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48945" y="604910"/>
              <a:ext cx="4879657" cy="5767755"/>
            </a:xfrm>
            <a:prstGeom prst="rect">
              <a:avLst/>
            </a:prstGeom>
          </p:spPr>
        </p:pic>
        <p:pic>
          <p:nvPicPr>
            <p:cNvPr id="6" name="Picture 5">
              <a:extLst>
                <a:ext uri="{FF2B5EF4-FFF2-40B4-BE49-F238E27FC236}">
                  <a16:creationId xmlns:a16="http://schemas.microsoft.com/office/drawing/2014/main" id="{22024A66-7448-48E6-9D46-971DACE226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7507" y="1188556"/>
              <a:ext cx="3854659" cy="4697305"/>
            </a:xfrm>
            <a:prstGeom prst="rect">
              <a:avLst/>
            </a:prstGeom>
          </p:spPr>
        </p:pic>
      </p:grpSp>
      <p:grpSp>
        <p:nvGrpSpPr>
          <p:cNvPr id="11" name="Group 10">
            <a:extLst>
              <a:ext uri="{FF2B5EF4-FFF2-40B4-BE49-F238E27FC236}">
                <a16:creationId xmlns:a16="http://schemas.microsoft.com/office/drawing/2014/main" id="{3B09C8CC-E75C-4B22-AD63-BB0CCD3175E2}"/>
              </a:ext>
            </a:extLst>
          </p:cNvPr>
          <p:cNvGrpSpPr>
            <a:grpSpLocks noChangeAspect="1"/>
          </p:cNvGrpSpPr>
          <p:nvPr/>
        </p:nvGrpSpPr>
        <p:grpSpPr>
          <a:xfrm>
            <a:off x="6275642" y="1035281"/>
            <a:ext cx="4641625" cy="5486400"/>
            <a:chOff x="5823511" y="604908"/>
            <a:chExt cx="4879657" cy="5767755"/>
          </a:xfrm>
        </p:grpSpPr>
        <p:pic>
          <p:nvPicPr>
            <p:cNvPr id="7" name="Picture 6" descr="A picture containing monitor, television, screen, picture frame&#10;&#10;Description automatically generated">
              <a:extLst>
                <a:ext uri="{FF2B5EF4-FFF2-40B4-BE49-F238E27FC236}">
                  <a16:creationId xmlns:a16="http://schemas.microsoft.com/office/drawing/2014/main" id="{9D38DB30-E665-4D6B-9AFF-BC2B8C0BD191}"/>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823511" y="604908"/>
              <a:ext cx="4879657" cy="5767755"/>
            </a:xfrm>
            <a:prstGeom prst="rect">
              <a:avLst/>
            </a:prstGeom>
          </p:spPr>
        </p:pic>
        <p:pic>
          <p:nvPicPr>
            <p:cNvPr id="10" name="Picture 9">
              <a:extLst>
                <a:ext uri="{FF2B5EF4-FFF2-40B4-BE49-F238E27FC236}">
                  <a16:creationId xmlns:a16="http://schemas.microsoft.com/office/drawing/2014/main" id="{80A31524-0E2C-442D-8801-7C95676D5C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14842" y="1164155"/>
              <a:ext cx="3896993" cy="4721706"/>
            </a:xfrm>
            <a:prstGeom prst="rect">
              <a:avLst/>
            </a:prstGeom>
          </p:spPr>
        </p:pic>
      </p:grpSp>
      <p:sp>
        <p:nvSpPr>
          <p:cNvPr id="12" name="TextBox 11">
            <a:extLst>
              <a:ext uri="{FF2B5EF4-FFF2-40B4-BE49-F238E27FC236}">
                <a16:creationId xmlns:a16="http://schemas.microsoft.com/office/drawing/2014/main" id="{C115FF65-9F60-4180-9C67-6FA425A03864}"/>
              </a:ext>
            </a:extLst>
          </p:cNvPr>
          <p:cNvSpPr txBox="1"/>
          <p:nvPr/>
        </p:nvSpPr>
        <p:spPr>
          <a:xfrm>
            <a:off x="3403890" y="182928"/>
            <a:ext cx="5384220" cy="662608"/>
          </a:xfrm>
          <a:prstGeom prst="rect">
            <a:avLst/>
          </a:prstGeom>
          <a:noFill/>
        </p:spPr>
        <p:txBody>
          <a:bodyPr wrap="square" rtlCol="0">
            <a:spAutoFit/>
          </a:bodyPr>
          <a:lstStyle/>
          <a:p>
            <a:r>
              <a:rPr lang="en-US" sz="3600"/>
              <a:t>Portrait Gallery: Lesson 4</a:t>
            </a:r>
          </a:p>
        </p:txBody>
      </p:sp>
    </p:spTree>
    <p:extLst>
      <p:ext uri="{BB962C8B-B14F-4D97-AF65-F5344CB8AC3E}">
        <p14:creationId xmlns:p14="http://schemas.microsoft.com/office/powerpoint/2010/main" val="81152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AEEBBF-099C-427A-9018-E65743A55DE4}"/>
              </a:ext>
            </a:extLst>
          </p:cNvPr>
          <p:cNvGrpSpPr/>
          <p:nvPr/>
        </p:nvGrpSpPr>
        <p:grpSpPr>
          <a:xfrm>
            <a:off x="3879826" y="1188672"/>
            <a:ext cx="4879657" cy="5486400"/>
            <a:chOff x="648945" y="604910"/>
            <a:chExt cx="4879657" cy="5767755"/>
          </a:xfrm>
        </p:grpSpPr>
        <p:pic>
          <p:nvPicPr>
            <p:cNvPr id="5" name="Picture 4" descr="A picture containing monitor, television, screen, picture frame&#10;&#10;Description automatically generated">
              <a:extLst>
                <a:ext uri="{FF2B5EF4-FFF2-40B4-BE49-F238E27FC236}">
                  <a16:creationId xmlns:a16="http://schemas.microsoft.com/office/drawing/2014/main" id="{068B2033-AA2D-4DA3-875B-9E2D80A5A38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48945" y="604910"/>
              <a:ext cx="4879657" cy="5767755"/>
            </a:xfrm>
            <a:prstGeom prst="rect">
              <a:avLst/>
            </a:prstGeom>
          </p:spPr>
        </p:pic>
        <p:pic>
          <p:nvPicPr>
            <p:cNvPr id="2" name="Picture 1">
              <a:extLst>
                <a:ext uri="{FF2B5EF4-FFF2-40B4-BE49-F238E27FC236}">
                  <a16:creationId xmlns:a16="http://schemas.microsoft.com/office/drawing/2014/main" id="{48856760-19CE-448F-B2BF-0AA5D88FAC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8664" y="1175742"/>
              <a:ext cx="3704397" cy="4712338"/>
            </a:xfrm>
            <a:prstGeom prst="rect">
              <a:avLst/>
            </a:prstGeom>
          </p:spPr>
        </p:pic>
      </p:grpSp>
      <p:sp>
        <p:nvSpPr>
          <p:cNvPr id="13" name="TextBox 12">
            <a:extLst>
              <a:ext uri="{FF2B5EF4-FFF2-40B4-BE49-F238E27FC236}">
                <a16:creationId xmlns:a16="http://schemas.microsoft.com/office/drawing/2014/main" id="{1C69F20E-C674-4D2C-97CB-72BE9B37FB5F}"/>
              </a:ext>
            </a:extLst>
          </p:cNvPr>
          <p:cNvSpPr txBox="1"/>
          <p:nvPr/>
        </p:nvSpPr>
        <p:spPr>
          <a:xfrm>
            <a:off x="3403890" y="182928"/>
            <a:ext cx="5384220" cy="662608"/>
          </a:xfrm>
          <a:prstGeom prst="rect">
            <a:avLst/>
          </a:prstGeom>
          <a:noFill/>
        </p:spPr>
        <p:txBody>
          <a:bodyPr wrap="square" rtlCol="0">
            <a:spAutoFit/>
          </a:bodyPr>
          <a:lstStyle/>
          <a:p>
            <a:r>
              <a:rPr lang="en-US" sz="3600"/>
              <a:t>Portrait Gallery: Lesson 5</a:t>
            </a:r>
          </a:p>
        </p:txBody>
      </p:sp>
    </p:spTree>
    <p:extLst>
      <p:ext uri="{BB962C8B-B14F-4D97-AF65-F5344CB8AC3E}">
        <p14:creationId xmlns:p14="http://schemas.microsoft.com/office/powerpoint/2010/main" val="213243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C69F20E-C674-4D2C-97CB-72BE9B37FB5F}"/>
              </a:ext>
            </a:extLst>
          </p:cNvPr>
          <p:cNvSpPr txBox="1"/>
          <p:nvPr/>
        </p:nvSpPr>
        <p:spPr>
          <a:xfrm>
            <a:off x="3403890" y="182928"/>
            <a:ext cx="5384220" cy="662608"/>
          </a:xfrm>
          <a:prstGeom prst="rect">
            <a:avLst/>
          </a:prstGeom>
          <a:noFill/>
        </p:spPr>
        <p:txBody>
          <a:bodyPr wrap="square" rtlCol="0">
            <a:spAutoFit/>
          </a:bodyPr>
          <a:lstStyle/>
          <a:p>
            <a:r>
              <a:rPr lang="en-US" sz="3600"/>
              <a:t>Portrait Gallery: Lesson 6</a:t>
            </a:r>
          </a:p>
        </p:txBody>
      </p:sp>
      <p:grpSp>
        <p:nvGrpSpPr>
          <p:cNvPr id="8" name="Group 7">
            <a:extLst>
              <a:ext uri="{FF2B5EF4-FFF2-40B4-BE49-F238E27FC236}">
                <a16:creationId xmlns:a16="http://schemas.microsoft.com/office/drawing/2014/main" id="{2413820C-9871-4E06-8DD1-22734BA5ABE4}"/>
              </a:ext>
            </a:extLst>
          </p:cNvPr>
          <p:cNvGrpSpPr/>
          <p:nvPr/>
        </p:nvGrpSpPr>
        <p:grpSpPr>
          <a:xfrm>
            <a:off x="648945" y="1147896"/>
            <a:ext cx="4879657" cy="5486400"/>
            <a:chOff x="648945" y="1147896"/>
            <a:chExt cx="4879657" cy="5486400"/>
          </a:xfrm>
        </p:grpSpPr>
        <p:pic>
          <p:nvPicPr>
            <p:cNvPr id="5" name="Picture 4" descr="A picture containing monitor, television, screen, picture frame&#10;&#10;Description automatically generated">
              <a:extLst>
                <a:ext uri="{FF2B5EF4-FFF2-40B4-BE49-F238E27FC236}">
                  <a16:creationId xmlns:a16="http://schemas.microsoft.com/office/drawing/2014/main" id="{068B2033-AA2D-4DA3-875B-9E2D80A5A38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48945" y="1147896"/>
              <a:ext cx="4879657" cy="5486400"/>
            </a:xfrm>
            <a:prstGeom prst="rect">
              <a:avLst/>
            </a:prstGeom>
          </p:spPr>
        </p:pic>
        <p:pic>
          <p:nvPicPr>
            <p:cNvPr id="6" name="Picture 5">
              <a:extLst>
                <a:ext uri="{FF2B5EF4-FFF2-40B4-BE49-F238E27FC236}">
                  <a16:creationId xmlns:a16="http://schemas.microsoft.com/office/drawing/2014/main" id="{9A7EB258-7775-44B2-B63E-A9C34DC5FB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5782" y="1623787"/>
              <a:ext cx="3551018" cy="4530037"/>
            </a:xfrm>
            <a:prstGeom prst="rect">
              <a:avLst/>
            </a:prstGeom>
          </p:spPr>
        </p:pic>
      </p:grpSp>
      <p:grpSp>
        <p:nvGrpSpPr>
          <p:cNvPr id="11" name="Group 10">
            <a:extLst>
              <a:ext uri="{FF2B5EF4-FFF2-40B4-BE49-F238E27FC236}">
                <a16:creationId xmlns:a16="http://schemas.microsoft.com/office/drawing/2014/main" id="{E8109F12-5183-481B-9224-DC6D1164DC59}"/>
              </a:ext>
            </a:extLst>
          </p:cNvPr>
          <p:cNvGrpSpPr/>
          <p:nvPr/>
        </p:nvGrpSpPr>
        <p:grpSpPr>
          <a:xfrm>
            <a:off x="6663400" y="1147896"/>
            <a:ext cx="4641625" cy="5486400"/>
            <a:chOff x="6663400" y="1147896"/>
            <a:chExt cx="4641625" cy="5486400"/>
          </a:xfrm>
        </p:grpSpPr>
        <p:pic>
          <p:nvPicPr>
            <p:cNvPr id="7" name="Picture 6" descr="A picture containing monitor, television, screen, picture frame&#10;&#10;Description automatically generated">
              <a:extLst>
                <a:ext uri="{FF2B5EF4-FFF2-40B4-BE49-F238E27FC236}">
                  <a16:creationId xmlns:a16="http://schemas.microsoft.com/office/drawing/2014/main" id="{9D38DB30-E665-4D6B-9AFF-BC2B8C0BD191}"/>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663400" y="1147896"/>
              <a:ext cx="4641625" cy="5486400"/>
            </a:xfrm>
            <a:prstGeom prst="rect">
              <a:avLst/>
            </a:prstGeom>
          </p:spPr>
        </p:pic>
        <p:pic>
          <p:nvPicPr>
            <p:cNvPr id="10" name="Picture 9">
              <a:extLst>
                <a:ext uri="{FF2B5EF4-FFF2-40B4-BE49-F238E27FC236}">
                  <a16:creationId xmlns:a16="http://schemas.microsoft.com/office/drawing/2014/main" id="{D826BAE7-F9AF-4B42-B4A9-0811A277A2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29740" y="1623787"/>
              <a:ext cx="3631025" cy="4458560"/>
            </a:xfrm>
            <a:prstGeom prst="rect">
              <a:avLst/>
            </a:prstGeom>
          </p:spPr>
        </p:pic>
      </p:grpSp>
    </p:spTree>
    <p:extLst>
      <p:ext uri="{BB962C8B-B14F-4D97-AF65-F5344CB8AC3E}">
        <p14:creationId xmlns:p14="http://schemas.microsoft.com/office/powerpoint/2010/main" val="1253949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61FAF58-0FD5-4BFA-9A9A-227C0AF189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226709"/>
            <a:ext cx="8814019" cy="6067294"/>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47E941DF-750C-44C4-AD42-7ABC893D4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1270" y="3582745"/>
            <a:ext cx="2501708" cy="2501708"/>
          </a:xfrm>
          <a:prstGeom prst="rect">
            <a:avLst/>
          </a:prstGeom>
        </p:spPr>
      </p:pic>
      <p:sp>
        <p:nvSpPr>
          <p:cNvPr id="6" name="Title 1">
            <a:extLst>
              <a:ext uri="{FF2B5EF4-FFF2-40B4-BE49-F238E27FC236}">
                <a16:creationId xmlns:a16="http://schemas.microsoft.com/office/drawing/2014/main" id="{AF18E441-3C0B-44EE-9520-D0DE2E823999}"/>
              </a:ext>
            </a:extLst>
          </p:cNvPr>
          <p:cNvSpPr txBox="1">
            <a:spLocks/>
          </p:cNvSpPr>
          <p:nvPr/>
        </p:nvSpPr>
        <p:spPr>
          <a:xfrm>
            <a:off x="8496693" y="563997"/>
            <a:ext cx="3695307" cy="25017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Arial" panose="020B0604020202020204" pitchFamily="34" charset="0"/>
                <a:cs typeface="Arial" panose="020B0604020202020204" pitchFamily="34" charset="0"/>
              </a:rPr>
              <a:t>What did we learn from today’s challenge?</a:t>
            </a:r>
          </a:p>
        </p:txBody>
      </p:sp>
    </p:spTree>
    <p:extLst>
      <p:ext uri="{BB962C8B-B14F-4D97-AF65-F5344CB8AC3E}">
        <p14:creationId xmlns:p14="http://schemas.microsoft.com/office/powerpoint/2010/main" val="221015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116569" y="1223890"/>
            <a:ext cx="5458264" cy="4154984"/>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Essential Question:</a:t>
            </a:r>
          </a:p>
          <a:p>
            <a:endParaRPr lang="en-US" sz="4000">
              <a:latin typeface="Arial" panose="020B0604020202020204" pitchFamily="34" charset="0"/>
              <a:cs typeface="Arial" panose="020B0604020202020204" pitchFamily="34" charset="0"/>
            </a:endParaRPr>
          </a:p>
          <a:p>
            <a:r>
              <a:rPr lang="en-US" sz="3600"/>
              <a:t>How can we be stewards of Wyoming’s public and private lands to benefit current and future generations?</a:t>
            </a:r>
          </a:p>
        </p:txBody>
      </p:sp>
    </p:spTree>
    <p:extLst>
      <p:ext uri="{BB962C8B-B14F-4D97-AF65-F5344CB8AC3E}">
        <p14:creationId xmlns:p14="http://schemas.microsoft.com/office/powerpoint/2010/main" val="395708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042EE-7C41-43A5-A59D-AD63C47302FE}"/>
              </a:ext>
            </a:extLst>
          </p:cNvPr>
          <p:cNvSpPr txBox="1"/>
          <p:nvPr/>
        </p:nvSpPr>
        <p:spPr>
          <a:xfrm>
            <a:off x="4869456" y="201394"/>
            <a:ext cx="6915002" cy="9390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dirty="0">
                <a:solidFill>
                  <a:schemeClr val="bg1"/>
                </a:solidFill>
                <a:latin typeface="+mj-lt"/>
                <a:ea typeface="+mj-ea"/>
                <a:cs typeface="+mj-cs"/>
              </a:rPr>
              <a:t>We need your help!</a:t>
            </a:r>
          </a:p>
        </p:txBody>
      </p:sp>
      <p:sp>
        <p:nvSpPr>
          <p:cNvPr id="30" name="Content Placeholder 2">
            <a:extLst>
              <a:ext uri="{FF2B5EF4-FFF2-40B4-BE49-F238E27FC236}">
                <a16:creationId xmlns:a16="http://schemas.microsoft.com/office/drawing/2014/main" id="{01548F5F-A308-4DA8-8F2E-7881516B4660}"/>
              </a:ext>
            </a:extLst>
          </p:cNvPr>
          <p:cNvSpPr txBox="1">
            <a:spLocks/>
          </p:cNvSpPr>
          <p:nvPr/>
        </p:nvSpPr>
        <p:spPr>
          <a:xfrm>
            <a:off x="4869456" y="1195994"/>
            <a:ext cx="6915002" cy="5400962"/>
          </a:xfrm>
          <a:prstGeom prst="rect">
            <a:avLst/>
          </a:prstGeom>
          <a:noFill/>
          <a:ln w="76200">
            <a:noFill/>
          </a:ln>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300" dirty="0">
                <a:solidFill>
                  <a:schemeClr val="bg1"/>
                </a:solidFill>
              </a:rPr>
              <a:t>Wyoming Ag in the Classroom is a non-profit organization. Through the generosity of donors and grant providers, we can provide our programs free of charge. For us to continue, we need data from you that we can share with our donors and grant providers. </a:t>
            </a:r>
          </a:p>
          <a:p>
            <a:pPr marL="0" indent="0">
              <a:lnSpc>
                <a:spcPct val="120000"/>
              </a:lnSpc>
              <a:buNone/>
            </a:pPr>
            <a:endParaRPr lang="en-US" sz="2400" dirty="0"/>
          </a:p>
          <a:p>
            <a:pPr marL="0" indent="0">
              <a:lnSpc>
                <a:spcPct val="120000"/>
              </a:lnSpc>
              <a:buNone/>
            </a:pPr>
            <a:r>
              <a:rPr lang="en-US" sz="2200" b="1" dirty="0">
                <a:solidFill>
                  <a:schemeClr val="accent5"/>
                </a:solidFill>
              </a:rPr>
              <a:t>How you can help:</a:t>
            </a:r>
          </a:p>
          <a:p>
            <a:pPr fontAlgn="base"/>
            <a:r>
              <a:rPr lang="en-US" sz="2200" dirty="0">
                <a:solidFill>
                  <a:schemeClr val="bg1"/>
                </a:solidFill>
              </a:rPr>
              <a:t>After completing a unit, please complete our questionnaire:</a:t>
            </a:r>
          </a:p>
          <a:p>
            <a:pPr lvl="1" fontAlgn="base"/>
            <a:r>
              <a:rPr lang="en-US" u="sng" dirty="0">
                <a:solidFill>
                  <a:srgbClr val="0070C0"/>
                </a:solidFill>
                <a:hlinkClick r:id="rId3">
                  <a:extLst>
                    <a:ext uri="{A12FA001-AC4F-418D-AE19-62706E023703}">
                      <ahyp:hlinkClr xmlns:ahyp="http://schemas.microsoft.com/office/drawing/2018/hyperlinkcolor" val="tx"/>
                    </a:ext>
                  </a:extLst>
                </a:hlinkClick>
              </a:rPr>
              <a:t>Feedback Questionnaire</a:t>
            </a:r>
            <a:endParaRPr lang="en-US" dirty="0">
              <a:solidFill>
                <a:srgbClr val="0070C0"/>
              </a:solidFill>
            </a:endParaRPr>
          </a:p>
          <a:p>
            <a:pPr marL="0" indent="-114300">
              <a:buNone/>
            </a:pPr>
            <a:endParaRPr lang="en-US" sz="2200" dirty="0">
              <a:solidFill>
                <a:schemeClr val="accent3">
                  <a:lumMod val="75000"/>
                </a:schemeClr>
              </a:solidFill>
            </a:endParaRPr>
          </a:p>
          <a:p>
            <a:pPr marL="0" indent="-114300">
              <a:lnSpc>
                <a:spcPct val="120000"/>
              </a:lnSpc>
              <a:buNone/>
            </a:pPr>
            <a:r>
              <a:rPr lang="en-US" sz="2200" b="1" dirty="0">
                <a:solidFill>
                  <a:schemeClr val="accent5"/>
                </a:solidFill>
              </a:rPr>
              <a:t>Our way to say thanks:</a:t>
            </a:r>
          </a:p>
          <a:p>
            <a:pPr>
              <a:lnSpc>
                <a:spcPct val="120000"/>
              </a:lnSpc>
            </a:pPr>
            <a:r>
              <a:rPr lang="en-US" sz="2200" dirty="0">
                <a:solidFill>
                  <a:schemeClr val="bg1"/>
                </a:solidFill>
              </a:rPr>
              <a:t>Once </a:t>
            </a:r>
            <a:r>
              <a:rPr lang="en-US" sz="2200" b="1" dirty="0">
                <a:solidFill>
                  <a:schemeClr val="bg1"/>
                </a:solidFill>
              </a:rPr>
              <a:t>you and your students </a:t>
            </a:r>
            <a:r>
              <a:rPr lang="en-US" sz="2200" dirty="0">
                <a:solidFill>
                  <a:schemeClr val="bg1"/>
                </a:solidFill>
              </a:rPr>
              <a:t>complete the questionnaire, you will be sent a package with a fun reward for your class.</a:t>
            </a:r>
          </a:p>
          <a:p>
            <a:pPr>
              <a:lnSpc>
                <a:spcPct val="120000"/>
              </a:lnSpc>
            </a:pPr>
            <a:r>
              <a:rPr lang="en-US" sz="2200" dirty="0">
                <a:solidFill>
                  <a:schemeClr val="bg1"/>
                </a:solidFill>
              </a:rPr>
              <a:t>You will also be entered in a drawing for a </a:t>
            </a:r>
            <a:r>
              <a:rPr lang="en-US" sz="2200" b="1" dirty="0">
                <a:solidFill>
                  <a:schemeClr val="bg1"/>
                </a:solidFill>
              </a:rPr>
              <a:t>Samsung Galaxy Tab A</a:t>
            </a:r>
            <a:r>
              <a:rPr lang="en-US" sz="2200" dirty="0">
                <a:solidFill>
                  <a:schemeClr val="bg1"/>
                </a:solidFill>
              </a:rPr>
              <a:t>!</a:t>
            </a:r>
          </a:p>
        </p:txBody>
      </p:sp>
      <p:pic>
        <p:nvPicPr>
          <p:cNvPr id="16" name="Picture 15" descr="A close up of a sign&#10;&#10;Description automatically generated">
            <a:extLst>
              <a:ext uri="{FF2B5EF4-FFF2-40B4-BE49-F238E27FC236}">
                <a16:creationId xmlns:a16="http://schemas.microsoft.com/office/drawing/2014/main" id="{975C785A-454F-417F-B65F-A19615C37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477" y="30628"/>
            <a:ext cx="3398372" cy="3398372"/>
          </a:xfrm>
          <a:prstGeom prst="rect">
            <a:avLst/>
          </a:prstGeom>
        </p:spPr>
      </p:pic>
      <p:pic>
        <p:nvPicPr>
          <p:cNvPr id="4" name="Picture 3" descr="A picture containing indoor, spectacles, goggles, sunglasses&#10;&#10;Description automatically generated">
            <a:extLst>
              <a:ext uri="{FF2B5EF4-FFF2-40B4-BE49-F238E27FC236}">
                <a16:creationId xmlns:a16="http://schemas.microsoft.com/office/drawing/2014/main" id="{B6DA5BDA-2CC5-4F50-AD8C-C69DDD070B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837" y="3896475"/>
            <a:ext cx="3081652" cy="2553128"/>
          </a:xfrm>
          <a:prstGeom prst="rect">
            <a:avLst/>
          </a:prstGeom>
          <a:ln>
            <a:noFill/>
          </a:ln>
          <a:effectLst>
            <a:softEdge rad="112500"/>
          </a:effectLst>
        </p:spPr>
      </p:pic>
    </p:spTree>
    <p:extLst>
      <p:ext uri="{BB962C8B-B14F-4D97-AF65-F5344CB8AC3E}">
        <p14:creationId xmlns:p14="http://schemas.microsoft.com/office/powerpoint/2010/main" val="381493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242888"/>
            <a:ext cx="7484197" cy="637222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867300" y="242888"/>
            <a:ext cx="5184286" cy="5324535"/>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Today’s Challenge:</a:t>
            </a:r>
          </a:p>
          <a:p>
            <a:endParaRPr lang="en-US" sz="4000">
              <a:latin typeface="Arial" panose="020B0604020202020204" pitchFamily="34" charset="0"/>
              <a:cs typeface="Arial" panose="020B0604020202020204" pitchFamily="34" charset="0"/>
            </a:endParaRPr>
          </a:p>
          <a:p>
            <a:pPr lvl="1"/>
            <a:r>
              <a:rPr lang="en-US" sz="3600"/>
              <a:t>Students will:</a:t>
            </a:r>
          </a:p>
          <a:p>
            <a:pPr lvl="1"/>
            <a:endParaRPr lang="en-US" sz="3600"/>
          </a:p>
          <a:p>
            <a:pPr marL="742950" lvl="1" indent="-285750">
              <a:buFont typeface="Arial" panose="020B0604020202020204" pitchFamily="34" charset="0"/>
              <a:buChar char="•"/>
            </a:pPr>
            <a:r>
              <a:rPr lang="en-US" sz="2800"/>
              <a:t>See themselves as a good steward of Wyoming’s public and private lands through the lens of being a responsible citizen.</a:t>
            </a:r>
          </a:p>
        </p:txBody>
      </p:sp>
    </p:spTree>
    <p:extLst>
      <p:ext uri="{BB962C8B-B14F-4D97-AF65-F5344CB8AC3E}">
        <p14:creationId xmlns:p14="http://schemas.microsoft.com/office/powerpoint/2010/main" val="369819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52365" y="0"/>
            <a:ext cx="4929186" cy="657225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398A1076-152C-4B45-986D-B1C1ACD4EA49}"/>
              </a:ext>
            </a:extLst>
          </p:cNvPr>
          <p:cNvGrpSpPr/>
          <p:nvPr/>
        </p:nvGrpSpPr>
        <p:grpSpPr>
          <a:xfrm>
            <a:off x="4941934" y="612844"/>
            <a:ext cx="7097701" cy="5679832"/>
            <a:chOff x="4941934" y="837893"/>
            <a:chExt cx="7097701" cy="5679832"/>
          </a:xfrm>
        </p:grpSpPr>
        <p:sp>
          <p:nvSpPr>
            <p:cNvPr id="3" name="TextBox 2">
              <a:extLst>
                <a:ext uri="{FF2B5EF4-FFF2-40B4-BE49-F238E27FC236}">
                  <a16:creationId xmlns:a16="http://schemas.microsoft.com/office/drawing/2014/main" id="{61688B93-C7BD-4E6E-9256-C09F7D96D809}"/>
                </a:ext>
              </a:extLst>
            </p:cNvPr>
            <p:cNvSpPr txBox="1"/>
            <p:nvPr/>
          </p:nvSpPr>
          <p:spPr>
            <a:xfrm>
              <a:off x="4941934" y="837893"/>
              <a:ext cx="3486993" cy="5632311"/>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Agency</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Bureau of Land Management (BLM)</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Care</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Develop</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Economy</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Ecosystem</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Federal Land</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Fish and Wildlife Service</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Forest Service</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Held in trust</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Industry</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Invasive</a:t>
              </a:r>
            </a:p>
            <a:p>
              <a:pPr marL="285750" indent="-28575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Manage</a:t>
              </a:r>
            </a:p>
          </p:txBody>
        </p:sp>
        <p:sp>
          <p:nvSpPr>
            <p:cNvPr id="4" name="TextBox 3">
              <a:extLst>
                <a:ext uri="{FF2B5EF4-FFF2-40B4-BE49-F238E27FC236}">
                  <a16:creationId xmlns:a16="http://schemas.microsoft.com/office/drawing/2014/main" id="{468C5B3B-06E4-48B6-B8CF-9F0DC449F050}"/>
                </a:ext>
              </a:extLst>
            </p:cNvPr>
            <p:cNvSpPr txBox="1"/>
            <p:nvPr/>
          </p:nvSpPr>
          <p:spPr>
            <a:xfrm>
              <a:off x="8428927" y="885414"/>
              <a:ext cx="3610708" cy="5632311"/>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National Park Service</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Native</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Natural resource</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Noxious weeds</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Private land</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Public Land</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Reclaim the land</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Resource</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State Parks</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State Trust Lands</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Stewardship</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Sustainability</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Tourism</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Tourist</a:t>
              </a:r>
            </a:p>
            <a:p>
              <a:pPr marL="342900" indent="-342900">
                <a:buFont typeface="Arial" panose="020B0604020202020204" pitchFamily="34" charset="0"/>
                <a:buChar char="•"/>
              </a:pPr>
              <a:r>
                <a:rPr lang="en-US" sz="2400">
                  <a:solidFill>
                    <a:schemeClr val="bg1"/>
                  </a:solidFill>
                  <a:latin typeface="Arial" panose="020B0604020202020204" pitchFamily="34" charset="0"/>
                  <a:cs typeface="Arial" panose="020B0604020202020204" pitchFamily="34" charset="0"/>
                </a:rPr>
                <a:t>Use</a:t>
              </a:r>
              <a:endParaRPr lang="en-US" sz="2400"/>
            </a:p>
          </p:txBody>
        </p:sp>
      </p:grpSp>
      <p:sp>
        <p:nvSpPr>
          <p:cNvPr id="5" name="TextBox 4">
            <a:extLst>
              <a:ext uri="{FF2B5EF4-FFF2-40B4-BE49-F238E27FC236}">
                <a16:creationId xmlns:a16="http://schemas.microsoft.com/office/drawing/2014/main" id="{38B15566-8DD3-477A-8142-B23DA5AFC054}"/>
              </a:ext>
            </a:extLst>
          </p:cNvPr>
          <p:cNvSpPr txBox="1"/>
          <p:nvPr/>
        </p:nvSpPr>
        <p:spPr>
          <a:xfrm>
            <a:off x="6486103" y="0"/>
            <a:ext cx="2883877" cy="707886"/>
          </a:xfrm>
          <a:prstGeom prst="rect">
            <a:avLst/>
          </a:prstGeom>
          <a:noFill/>
        </p:spPr>
        <p:txBody>
          <a:bodyPr wrap="square" rtlCol="0">
            <a:spAutoFit/>
          </a:bodyPr>
          <a:lstStyle/>
          <a:p>
            <a:r>
              <a:rPr lang="en-US" sz="4000">
                <a:solidFill>
                  <a:schemeClr val="bg1"/>
                </a:solidFill>
              </a:rPr>
              <a:t>Vocabulary</a:t>
            </a:r>
          </a:p>
        </p:txBody>
      </p:sp>
      <p:sp>
        <p:nvSpPr>
          <p:cNvPr id="7" name="TextBox 6">
            <a:extLst>
              <a:ext uri="{FF2B5EF4-FFF2-40B4-BE49-F238E27FC236}">
                <a16:creationId xmlns:a16="http://schemas.microsoft.com/office/drawing/2014/main" id="{870C9DDA-FF94-4FF1-86F5-0CED3F26BD6C}"/>
              </a:ext>
            </a:extLst>
          </p:cNvPr>
          <p:cNvSpPr txBox="1"/>
          <p:nvPr/>
        </p:nvSpPr>
        <p:spPr>
          <a:xfrm>
            <a:off x="3305908" y="33853"/>
            <a:ext cx="2518117" cy="472584"/>
          </a:xfrm>
          <a:prstGeom prst="rect">
            <a:avLst/>
          </a:prstGeom>
          <a:noFill/>
        </p:spPr>
        <p:txBody>
          <a:bodyPr wrap="square" rtlCol="0">
            <a:spAutoFit/>
          </a:bodyPr>
          <a:lstStyle/>
          <a:p>
            <a:endParaRPr lang="en-US"/>
          </a:p>
        </p:txBody>
      </p:sp>
      <p:sp>
        <p:nvSpPr>
          <p:cNvPr id="8" name="TextBox 7">
            <a:extLst>
              <a:ext uri="{FF2B5EF4-FFF2-40B4-BE49-F238E27FC236}">
                <a16:creationId xmlns:a16="http://schemas.microsoft.com/office/drawing/2014/main" id="{E4786902-5DE7-4425-95CB-3F5FA704F154}"/>
              </a:ext>
            </a:extLst>
          </p:cNvPr>
          <p:cNvSpPr txBox="1"/>
          <p:nvPr/>
        </p:nvSpPr>
        <p:spPr>
          <a:xfrm>
            <a:off x="7059637" y="6298750"/>
            <a:ext cx="5950634" cy="461665"/>
          </a:xfrm>
          <a:prstGeom prst="rect">
            <a:avLst/>
          </a:prstGeom>
          <a:noFill/>
        </p:spPr>
        <p:txBody>
          <a:bodyPr wrap="square" rtlCol="0">
            <a:spAutoFit/>
          </a:bodyPr>
          <a:lstStyle/>
          <a:p>
            <a:r>
              <a:rPr lang="en-US" sz="2400">
                <a:solidFill>
                  <a:srgbClr val="FFC000"/>
                </a:solidFill>
                <a:hlinkClick r:id="rId4">
                  <a:extLst>
                    <a:ext uri="{A12FA001-AC4F-418D-AE19-62706E023703}">
                      <ahyp:hlinkClr xmlns:ahyp="http://schemas.microsoft.com/office/drawing/2018/hyperlinkcolor" val="tx"/>
                    </a:ext>
                  </a:extLst>
                </a:hlinkClick>
              </a:rPr>
              <a:t>Glossary</a:t>
            </a:r>
            <a:r>
              <a:rPr lang="en-US" sz="2400">
                <a:solidFill>
                  <a:srgbClr val="FFC000"/>
                </a:solidFill>
              </a:rPr>
              <a:t>  link</a:t>
            </a:r>
          </a:p>
        </p:txBody>
      </p:sp>
    </p:spTree>
    <p:extLst>
      <p:ext uri="{BB962C8B-B14F-4D97-AF65-F5344CB8AC3E}">
        <p14:creationId xmlns:p14="http://schemas.microsoft.com/office/powerpoint/2010/main" val="141148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105783" y="88914"/>
            <a:ext cx="5579082" cy="649354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5836842" y="428178"/>
            <a:ext cx="5458264" cy="6001643"/>
          </a:xfrm>
          <a:prstGeom prst="rect">
            <a:avLst/>
          </a:prstGeom>
          <a:noFill/>
        </p:spPr>
        <p:txBody>
          <a:bodyPr wrap="square" rtlCol="0">
            <a:spAutoFit/>
          </a:bodyPr>
          <a:lstStyle/>
          <a:p>
            <a:r>
              <a:rPr lang="en-US" sz="4400" b="1">
                <a:solidFill>
                  <a:schemeClr val="bg1"/>
                </a:solidFill>
                <a:latin typeface="Arial" panose="020B0604020202020204" pitchFamily="34" charset="0"/>
                <a:cs typeface="Arial" panose="020B0604020202020204" pitchFamily="34" charset="0"/>
              </a:rPr>
              <a:t>Highlights from our last lesson:</a:t>
            </a:r>
          </a:p>
          <a:p>
            <a:endParaRPr lang="en-US" sz="4000">
              <a:solidFill>
                <a:schemeClr val="bg1"/>
              </a:solidFill>
              <a:latin typeface="Arial" panose="020B0604020202020204" pitchFamily="34" charset="0"/>
              <a:cs typeface="Arial" panose="020B0604020202020204" pitchFamily="34" charset="0"/>
            </a:endParaRPr>
          </a:p>
          <a:p>
            <a:pPr lvl="1"/>
            <a:r>
              <a:rPr lang="en-US" sz="3600">
                <a:solidFill>
                  <a:schemeClr val="bg1"/>
                </a:solidFill>
              </a:rPr>
              <a:t>Think back on:</a:t>
            </a:r>
          </a:p>
          <a:p>
            <a:pPr lvl="1"/>
            <a:endParaRPr lang="en-US" sz="3600">
              <a:solidFill>
                <a:schemeClr val="bg1"/>
              </a:solidFill>
            </a:endParaRPr>
          </a:p>
          <a:p>
            <a:pPr marL="1028700" lvl="1" indent="-571500">
              <a:buFont typeface="Arial" panose="020B0604020202020204" pitchFamily="34" charset="0"/>
              <a:buChar char="•"/>
            </a:pPr>
            <a:r>
              <a:rPr lang="en-US" sz="2800">
                <a:solidFill>
                  <a:schemeClr val="bg1"/>
                </a:solidFill>
              </a:rPr>
              <a:t>Invasive species</a:t>
            </a:r>
          </a:p>
          <a:p>
            <a:pPr lvl="1"/>
            <a:endParaRPr lang="en-US" sz="2800">
              <a:solidFill>
                <a:schemeClr val="bg1"/>
              </a:solidFill>
            </a:endParaRPr>
          </a:p>
          <a:p>
            <a:pPr marL="1028700" lvl="1" indent="-571500">
              <a:buFont typeface="Arial" panose="020B0604020202020204" pitchFamily="34" charset="0"/>
              <a:buChar char="•"/>
            </a:pPr>
            <a:r>
              <a:rPr lang="en-US" sz="2800">
                <a:solidFill>
                  <a:schemeClr val="bg1"/>
                </a:solidFill>
              </a:rPr>
              <a:t>Stewards who help control invasive species</a:t>
            </a:r>
          </a:p>
          <a:p>
            <a:endParaRPr lang="en-US" sz="3600">
              <a:solidFill>
                <a:schemeClr val="bg1"/>
              </a:solidFill>
            </a:endParaRPr>
          </a:p>
          <a:p>
            <a:endParaRPr lang="en-US" sz="3600"/>
          </a:p>
        </p:txBody>
      </p:sp>
      <p:sp>
        <p:nvSpPr>
          <p:cNvPr id="4" name="TextBox 3">
            <a:extLst>
              <a:ext uri="{FF2B5EF4-FFF2-40B4-BE49-F238E27FC236}">
                <a16:creationId xmlns:a16="http://schemas.microsoft.com/office/drawing/2014/main" id="{8B72DE74-8880-4840-BF90-01844633F8E0}"/>
              </a:ext>
            </a:extLst>
          </p:cNvPr>
          <p:cNvSpPr txBox="1"/>
          <p:nvPr/>
        </p:nvSpPr>
        <p:spPr>
          <a:xfrm>
            <a:off x="1423717" y="6538253"/>
            <a:ext cx="4261148" cy="230832"/>
          </a:xfrm>
          <a:prstGeom prst="rect">
            <a:avLst/>
          </a:prstGeom>
          <a:noFill/>
        </p:spPr>
        <p:txBody>
          <a:bodyPr wrap="square" rtlCol="0">
            <a:spAutoFit/>
          </a:bodyPr>
          <a:lstStyle/>
          <a:p>
            <a:r>
              <a:rPr lang="en-US" sz="900">
                <a:hlinkClick r:id="rId4" tooltip="http://www.uniprot.org/taxonomy/36777"/>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01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33000">
              <a:schemeClr val="accent1">
                <a:lumMod val="40000"/>
                <a:lumOff val="60000"/>
              </a:schemeClr>
            </a:gs>
            <a:gs pos="65000">
              <a:schemeClr val="accent1">
                <a:lumMod val="60000"/>
                <a:lumOff val="40000"/>
              </a:schemeClr>
            </a:gs>
            <a:gs pos="100000">
              <a:schemeClr val="accent1"/>
            </a:gs>
          </a:gsLst>
          <a:lin ang="2700000" scaled="1"/>
          <a:tileRect/>
        </a:gra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4">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6"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01ABC8AE-E920-4FB6-A512-3CF0B052EF1D}"/>
              </a:ext>
            </a:extLst>
          </p:cNvPr>
          <p:cNvSpPr txBox="1"/>
          <p:nvPr/>
        </p:nvSpPr>
        <p:spPr>
          <a:xfrm>
            <a:off x="6761749" y="-3812"/>
            <a:ext cx="5565602" cy="143332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a:solidFill>
                  <a:schemeClr val="tx1"/>
                </a:solidFill>
                <a:latin typeface="+mj-lt"/>
                <a:ea typeface="+mj-ea"/>
                <a:cs typeface="+mj-cs"/>
              </a:rPr>
              <a:t>Who is Our Mystery Steward?</a:t>
            </a:r>
          </a:p>
        </p:txBody>
      </p:sp>
      <p:sp>
        <p:nvSpPr>
          <p:cNvPr id="48" name="Rectangle 4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3671FB-15C5-4818-90DF-FF4DC3193A4B}"/>
              </a:ext>
            </a:extLst>
          </p:cNvPr>
          <p:cNvSpPr txBox="1"/>
          <p:nvPr/>
        </p:nvSpPr>
        <p:spPr>
          <a:xfrm>
            <a:off x="6924408" y="1149731"/>
            <a:ext cx="4868021" cy="4976432"/>
          </a:xfrm>
          <a:prstGeom prst="rect">
            <a:avLst/>
          </a:prstGeom>
        </p:spPr>
        <p:txBody>
          <a:bodyPr vert="horz" lIns="91440" tIns="45720" rIns="91440" bIns="45720" rtlCol="0" anchor="ctr">
            <a:noAutofit/>
          </a:bodyPr>
          <a:lstStyle/>
          <a:p>
            <a:pPr>
              <a:lnSpc>
                <a:spcPct val="90000"/>
              </a:lnSpc>
              <a:spcAft>
                <a:spcPts val="600"/>
              </a:spcAft>
            </a:pPr>
            <a:r>
              <a:rPr lang="en-US" sz="2400" b="1" dirty="0"/>
              <a:t>Our mystery steward knows:</a:t>
            </a:r>
          </a:p>
          <a:p>
            <a:pPr marL="285750" indent="-228600">
              <a:lnSpc>
                <a:spcPct val="90000"/>
              </a:lnSpc>
              <a:spcAft>
                <a:spcPts val="600"/>
              </a:spcAft>
              <a:buFont typeface="Arial" panose="020B0604020202020204" pitchFamily="34" charset="0"/>
              <a:buChar char="•"/>
            </a:pPr>
            <a:r>
              <a:rPr lang="en-US" sz="2400" dirty="0"/>
              <a:t>About Wyoming’s public and private lands.</a:t>
            </a:r>
            <a:endParaRPr lang="en-US" sz="2400" dirty="0">
              <a:cs typeface="Arial"/>
            </a:endParaRPr>
          </a:p>
          <a:p>
            <a:pPr marL="285750" indent="-228600">
              <a:lnSpc>
                <a:spcPct val="90000"/>
              </a:lnSpc>
              <a:spcAft>
                <a:spcPts val="600"/>
              </a:spcAft>
              <a:buFont typeface="Arial" panose="020B0604020202020204" pitchFamily="34" charset="0"/>
              <a:buChar char="•"/>
            </a:pPr>
            <a:r>
              <a:rPr lang="en-US" sz="2400" dirty="0"/>
              <a:t>That Wyoming’s lands have many uses.</a:t>
            </a:r>
            <a:endParaRPr lang="en-US" sz="2400" dirty="0">
              <a:cs typeface="Arial"/>
            </a:endParaRPr>
          </a:p>
          <a:p>
            <a:pPr marL="285750" indent="-228600">
              <a:lnSpc>
                <a:spcPct val="90000"/>
              </a:lnSpc>
              <a:spcAft>
                <a:spcPts val="600"/>
              </a:spcAft>
              <a:buFont typeface="Arial" panose="020B0604020202020204" pitchFamily="34" charset="0"/>
              <a:buChar char="•"/>
            </a:pPr>
            <a:r>
              <a:rPr lang="en-US" sz="2400" dirty="0"/>
              <a:t>That Wyoming’s lands must be cared for in different ways.</a:t>
            </a:r>
            <a:endParaRPr lang="en-US" sz="2400" dirty="0">
              <a:cs typeface="Arial"/>
            </a:endParaRPr>
          </a:p>
          <a:p>
            <a:pPr marL="285750" indent="-228600">
              <a:lnSpc>
                <a:spcPct val="90000"/>
              </a:lnSpc>
              <a:spcAft>
                <a:spcPts val="600"/>
              </a:spcAft>
              <a:buFont typeface="Arial" panose="020B0604020202020204" pitchFamily="34" charset="0"/>
              <a:buChar char="•"/>
            </a:pPr>
            <a:r>
              <a:rPr lang="en-US" sz="2400" dirty="0"/>
              <a:t>That his/her job is to be a responsible citizen.</a:t>
            </a:r>
            <a:endParaRPr lang="en-US" sz="2400" dirty="0">
              <a:cs typeface="Arial"/>
            </a:endParaRPr>
          </a:p>
          <a:p>
            <a:pPr marL="285750" indent="-228600">
              <a:lnSpc>
                <a:spcPct val="90000"/>
              </a:lnSpc>
              <a:spcAft>
                <a:spcPts val="600"/>
              </a:spcAft>
              <a:buFont typeface="Arial" panose="020B0604020202020204" pitchFamily="34" charset="0"/>
              <a:buChar char="•"/>
            </a:pPr>
            <a:r>
              <a:rPr lang="en-US" sz="2400" dirty="0"/>
              <a:t>To follow rules and regulations on all types of land.</a:t>
            </a:r>
            <a:endParaRPr lang="en-US" sz="2400" dirty="0">
              <a:cs typeface="Arial"/>
            </a:endParaRPr>
          </a:p>
          <a:p>
            <a:pPr marL="285750" indent="-228600">
              <a:lnSpc>
                <a:spcPct val="90000"/>
              </a:lnSpc>
              <a:spcAft>
                <a:spcPts val="600"/>
              </a:spcAft>
              <a:buFont typeface="Arial" panose="020B0604020202020204" pitchFamily="34" charset="0"/>
              <a:buChar char="•"/>
            </a:pPr>
            <a:r>
              <a:rPr lang="en-US" sz="2400" dirty="0"/>
              <a:t>To clean up all the different parks and recreation sites.</a:t>
            </a:r>
            <a:endParaRPr lang="en-US" sz="2400" dirty="0">
              <a:cs typeface="Arial"/>
            </a:endParaRPr>
          </a:p>
        </p:txBody>
      </p:sp>
      <p:grpSp>
        <p:nvGrpSpPr>
          <p:cNvPr id="5" name="Group 4">
            <a:extLst>
              <a:ext uri="{FF2B5EF4-FFF2-40B4-BE49-F238E27FC236}">
                <a16:creationId xmlns:a16="http://schemas.microsoft.com/office/drawing/2014/main" id="{A72F98C8-43DF-43B8-896C-8E4272C2952B}"/>
              </a:ext>
            </a:extLst>
          </p:cNvPr>
          <p:cNvGrpSpPr/>
          <p:nvPr/>
        </p:nvGrpSpPr>
        <p:grpSpPr>
          <a:xfrm>
            <a:off x="1712044" y="960214"/>
            <a:ext cx="4161990" cy="4919472"/>
            <a:chOff x="5823511" y="604908"/>
            <a:chExt cx="4641625" cy="5486400"/>
          </a:xfrm>
        </p:grpSpPr>
        <p:pic>
          <p:nvPicPr>
            <p:cNvPr id="6" name="Picture 5" descr="A picture containing monitor, television, screen, picture frame&#10;&#10;Description automatically generated">
              <a:extLst>
                <a:ext uri="{FF2B5EF4-FFF2-40B4-BE49-F238E27FC236}">
                  <a16:creationId xmlns:a16="http://schemas.microsoft.com/office/drawing/2014/main" id="{6E57E80A-CBF3-4893-A353-EC55E319442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823511" y="604908"/>
              <a:ext cx="4641625" cy="5486400"/>
            </a:xfrm>
            <a:prstGeom prst="rect">
              <a:avLst/>
            </a:prstGeom>
          </p:spPr>
        </p:pic>
        <p:pic>
          <p:nvPicPr>
            <p:cNvPr id="7" name="Picture 6">
              <a:extLst>
                <a:ext uri="{FF2B5EF4-FFF2-40B4-BE49-F238E27FC236}">
                  <a16:creationId xmlns:a16="http://schemas.microsoft.com/office/drawing/2014/main" id="{F55E7ED2-6B27-4E9F-AA74-B79591CC3603}"/>
                </a:ext>
              </a:extLst>
            </p:cNvPr>
            <p:cNvPicPr>
              <a:picLocks noChangeAspect="1"/>
            </p:cNvPicPr>
            <p:nvPr/>
          </p:nvPicPr>
          <p:blipFill>
            <a:blip r:embed="rId5"/>
            <a:stretch>
              <a:fillRect/>
            </a:stretch>
          </p:blipFill>
          <p:spPr>
            <a:xfrm>
              <a:off x="6278218" y="1147896"/>
              <a:ext cx="3713921" cy="4375893"/>
            </a:xfrm>
            <a:prstGeom prst="rect">
              <a:avLst/>
            </a:prstGeom>
          </p:spPr>
        </p:pic>
      </p:grpSp>
    </p:spTree>
    <p:extLst>
      <p:ext uri="{BB962C8B-B14F-4D97-AF65-F5344CB8AC3E}">
        <p14:creationId xmlns:p14="http://schemas.microsoft.com/office/powerpoint/2010/main" val="307470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0E23388-F042-416B-9A76-5211A80C7879}"/>
              </a:ext>
            </a:extLst>
          </p:cNvPr>
          <p:cNvGrpSpPr/>
          <p:nvPr/>
        </p:nvGrpSpPr>
        <p:grpSpPr>
          <a:xfrm>
            <a:off x="6382518" y="520210"/>
            <a:ext cx="5190504" cy="5579247"/>
            <a:chOff x="5823511" y="604908"/>
            <a:chExt cx="4641625" cy="5486400"/>
          </a:xfrm>
        </p:grpSpPr>
        <p:pic>
          <p:nvPicPr>
            <p:cNvPr id="3" name="Picture 2" descr="A picture containing monitor, television, screen, picture frame&#10;&#10;Description automatically generated">
              <a:extLst>
                <a:ext uri="{FF2B5EF4-FFF2-40B4-BE49-F238E27FC236}">
                  <a16:creationId xmlns:a16="http://schemas.microsoft.com/office/drawing/2014/main" id="{3E703DFD-37E8-424E-830F-5EBA3A102A7A}"/>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823511" y="604908"/>
              <a:ext cx="4641625" cy="5486400"/>
            </a:xfrm>
            <a:prstGeom prst="rect">
              <a:avLst/>
            </a:prstGeom>
          </p:spPr>
        </p:pic>
        <p:pic>
          <p:nvPicPr>
            <p:cNvPr id="4" name="Picture 3">
              <a:extLst>
                <a:ext uri="{FF2B5EF4-FFF2-40B4-BE49-F238E27FC236}">
                  <a16:creationId xmlns:a16="http://schemas.microsoft.com/office/drawing/2014/main" id="{32C6A973-F759-47CD-AA8F-C8E4888DC58B}"/>
                </a:ext>
              </a:extLst>
            </p:cNvPr>
            <p:cNvPicPr>
              <a:picLocks noChangeAspect="1"/>
            </p:cNvPicPr>
            <p:nvPr/>
          </p:nvPicPr>
          <p:blipFill>
            <a:blip r:embed="rId5"/>
            <a:stretch>
              <a:fillRect/>
            </a:stretch>
          </p:blipFill>
          <p:spPr>
            <a:xfrm>
              <a:off x="6278218" y="1147896"/>
              <a:ext cx="3713921" cy="4375893"/>
            </a:xfrm>
            <a:prstGeom prst="rect">
              <a:avLst/>
            </a:prstGeom>
          </p:spPr>
        </p:pic>
      </p:grpSp>
      <p:sp>
        <p:nvSpPr>
          <p:cNvPr id="5" name="TextBox 4">
            <a:extLst>
              <a:ext uri="{FF2B5EF4-FFF2-40B4-BE49-F238E27FC236}">
                <a16:creationId xmlns:a16="http://schemas.microsoft.com/office/drawing/2014/main" id="{603AF129-E7CC-495A-B109-E2C8AB326DB8}"/>
              </a:ext>
            </a:extLst>
          </p:cNvPr>
          <p:cNvSpPr txBox="1"/>
          <p:nvPr/>
        </p:nvSpPr>
        <p:spPr>
          <a:xfrm>
            <a:off x="365759" y="1036662"/>
            <a:ext cx="5592637" cy="2062103"/>
          </a:xfrm>
          <a:prstGeom prst="rect">
            <a:avLst/>
          </a:prstGeom>
          <a:noFill/>
        </p:spPr>
        <p:txBody>
          <a:bodyPr wrap="square" rtlCol="0">
            <a:spAutoFit/>
          </a:bodyPr>
          <a:lstStyle/>
          <a:p>
            <a:r>
              <a:rPr lang="en-US" sz="3200" dirty="0"/>
              <a:t>Our mystery person wants to help take care of our lands, so they are here for current and future generations.</a:t>
            </a:r>
          </a:p>
        </p:txBody>
      </p:sp>
      <p:sp>
        <p:nvSpPr>
          <p:cNvPr id="6" name="TextBox 5">
            <a:extLst>
              <a:ext uri="{FF2B5EF4-FFF2-40B4-BE49-F238E27FC236}">
                <a16:creationId xmlns:a16="http://schemas.microsoft.com/office/drawing/2014/main" id="{4EE32FF5-7670-4870-909E-A37AAED1B64B}"/>
              </a:ext>
            </a:extLst>
          </p:cNvPr>
          <p:cNvSpPr txBox="1"/>
          <p:nvPr/>
        </p:nvSpPr>
        <p:spPr>
          <a:xfrm>
            <a:off x="260950" y="3759235"/>
            <a:ext cx="5697445" cy="1569660"/>
          </a:xfrm>
          <a:prstGeom prst="rect">
            <a:avLst/>
          </a:prstGeom>
          <a:solidFill>
            <a:schemeClr val="accent1"/>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4800"/>
              <a:t>Who is our Mystery Steward?</a:t>
            </a:r>
          </a:p>
        </p:txBody>
      </p:sp>
    </p:spTree>
    <p:extLst>
      <p:ext uri="{BB962C8B-B14F-4D97-AF65-F5344CB8AC3E}">
        <p14:creationId xmlns:p14="http://schemas.microsoft.com/office/powerpoint/2010/main" val="19674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372757B-1B6A-44BB-BB1A-5D357D2E3A9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39540" y="54717"/>
            <a:ext cx="11548534" cy="6214534"/>
          </a:xfrm>
          <a:prstGeom prst="rect">
            <a:avLst/>
          </a:prstGeom>
        </p:spPr>
      </p:pic>
      <p:sp>
        <p:nvSpPr>
          <p:cNvPr id="4" name="TextBox 3">
            <a:extLst>
              <a:ext uri="{FF2B5EF4-FFF2-40B4-BE49-F238E27FC236}">
                <a16:creationId xmlns:a16="http://schemas.microsoft.com/office/drawing/2014/main" id="{B71713D3-F269-44D8-B6DA-44799E4873ED}"/>
              </a:ext>
            </a:extLst>
          </p:cNvPr>
          <p:cNvSpPr txBox="1"/>
          <p:nvPr/>
        </p:nvSpPr>
        <p:spPr>
          <a:xfrm>
            <a:off x="9617257" y="6603228"/>
            <a:ext cx="2574743" cy="200055"/>
          </a:xfrm>
          <a:prstGeom prst="rect">
            <a:avLst/>
          </a:prstGeom>
          <a:noFill/>
        </p:spPr>
        <p:txBody>
          <a:bodyPr wrap="none" rtlCol="0">
            <a:spAutoFit/>
          </a:bodyPr>
          <a:lstStyle/>
          <a:p>
            <a:pPr algn="r">
              <a:spcAft>
                <a:spcPts val="600"/>
              </a:spcAft>
            </a:pPr>
            <a:r>
              <a:rPr lang="en-US" sz="700">
                <a:solidFill>
                  <a:srgbClr val="FFFFFF"/>
                </a:solidFill>
                <a:hlinkClick r:id="rId4" tooltip="http://www.pngall.com/fireworks-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5" name="TextBox 4">
            <a:extLst>
              <a:ext uri="{FF2B5EF4-FFF2-40B4-BE49-F238E27FC236}">
                <a16:creationId xmlns:a16="http://schemas.microsoft.com/office/drawing/2014/main" id="{42AC52A6-D7C7-4870-8356-36705DF1A3C1}"/>
              </a:ext>
            </a:extLst>
          </p:cNvPr>
          <p:cNvSpPr txBox="1"/>
          <p:nvPr/>
        </p:nvSpPr>
        <p:spPr>
          <a:xfrm>
            <a:off x="321733" y="321733"/>
            <a:ext cx="11548534" cy="1015663"/>
          </a:xfrm>
          <a:prstGeom prst="rect">
            <a:avLst/>
          </a:prstGeom>
          <a:noFill/>
        </p:spPr>
        <p:txBody>
          <a:bodyPr wrap="square" rtlCol="0">
            <a:spAutoFit/>
          </a:bodyPr>
          <a:lstStyle/>
          <a:p>
            <a:pPr algn="ctr"/>
            <a:r>
              <a:rPr lang="en-US" sz="6000" b="1" u="sng"/>
              <a:t>YOU</a:t>
            </a:r>
            <a:r>
              <a:rPr lang="en-US" sz="6000"/>
              <a:t> are the Mystery Steward!</a:t>
            </a:r>
          </a:p>
        </p:txBody>
      </p:sp>
      <p:sp>
        <p:nvSpPr>
          <p:cNvPr id="2" name="TextBox 1">
            <a:extLst>
              <a:ext uri="{FF2B5EF4-FFF2-40B4-BE49-F238E27FC236}">
                <a16:creationId xmlns:a16="http://schemas.microsoft.com/office/drawing/2014/main" id="{0CA8F69F-245C-45F7-B96A-F6D7637BAAF6}"/>
              </a:ext>
            </a:extLst>
          </p:cNvPr>
          <p:cNvSpPr txBox="1"/>
          <p:nvPr/>
        </p:nvSpPr>
        <p:spPr>
          <a:xfrm>
            <a:off x="3616504" y="1337396"/>
            <a:ext cx="5691883" cy="5445681"/>
          </a:xfrm>
          <a:prstGeom prst="irregularSeal1">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000" b="1" u="sng"/>
              <a:t>YOU</a:t>
            </a:r>
            <a:r>
              <a:rPr lang="en-US" sz="3000"/>
              <a:t> will have your picture in the Portrait Gallery!</a:t>
            </a:r>
          </a:p>
        </p:txBody>
      </p:sp>
    </p:spTree>
    <p:extLst>
      <p:ext uri="{BB962C8B-B14F-4D97-AF65-F5344CB8AC3E}">
        <p14:creationId xmlns:p14="http://schemas.microsoft.com/office/powerpoint/2010/main" val="16782244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33000">
              <a:schemeClr val="accent4">
                <a:lumMod val="40000"/>
                <a:lumOff val="60000"/>
              </a:schemeClr>
            </a:gs>
            <a:gs pos="65000">
              <a:schemeClr val="accent4">
                <a:lumMod val="60000"/>
                <a:lumOff val="40000"/>
              </a:schemeClr>
            </a:gs>
            <a:gs pos="100000">
              <a:schemeClr val="accent4"/>
            </a:gs>
          </a:gsLst>
          <a:lin ang="16200000" scaled="1"/>
          <a:tileRect/>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8E79A3B-5C9F-46AC-90EB-85914AF5FA09}"/>
              </a:ext>
            </a:extLst>
          </p:cNvPr>
          <p:cNvGrpSpPr/>
          <p:nvPr/>
        </p:nvGrpSpPr>
        <p:grpSpPr>
          <a:xfrm>
            <a:off x="6096000" y="353351"/>
            <a:ext cx="5732494" cy="6161829"/>
            <a:chOff x="6096000" y="353351"/>
            <a:chExt cx="5732494" cy="6161829"/>
          </a:xfrm>
        </p:grpSpPr>
        <p:pic>
          <p:nvPicPr>
            <p:cNvPr id="7" name="Picture 6" descr="A picture containing monitor, television, screen, picture frame&#10;&#10;Description automatically generated">
              <a:extLst>
                <a:ext uri="{FF2B5EF4-FFF2-40B4-BE49-F238E27FC236}">
                  <a16:creationId xmlns:a16="http://schemas.microsoft.com/office/drawing/2014/main" id="{54EB3B12-875F-45EB-9AB9-EDE54393296A}"/>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096000" y="353351"/>
              <a:ext cx="5732494" cy="6161829"/>
            </a:xfrm>
            <a:prstGeom prst="rect">
              <a:avLst/>
            </a:prstGeom>
          </p:spPr>
        </p:pic>
        <p:pic>
          <p:nvPicPr>
            <p:cNvPr id="2" name="Picture 1">
              <a:extLst>
                <a:ext uri="{FF2B5EF4-FFF2-40B4-BE49-F238E27FC236}">
                  <a16:creationId xmlns:a16="http://schemas.microsoft.com/office/drawing/2014/main" id="{9AAA7B86-DA52-4CE9-A7C7-7EF1A44547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8954" y="889891"/>
              <a:ext cx="4726585" cy="5078217"/>
            </a:xfrm>
            <a:prstGeom prst="rect">
              <a:avLst/>
            </a:prstGeom>
            <a:ln w="76200">
              <a:noFill/>
            </a:ln>
          </p:spPr>
        </p:pic>
      </p:grpSp>
      <p:sp>
        <p:nvSpPr>
          <p:cNvPr id="3" name="TextBox 2">
            <a:extLst>
              <a:ext uri="{FF2B5EF4-FFF2-40B4-BE49-F238E27FC236}">
                <a16:creationId xmlns:a16="http://schemas.microsoft.com/office/drawing/2014/main" id="{E26F3D13-A2D2-4B78-9FC6-CC506C361CFD}"/>
              </a:ext>
            </a:extLst>
          </p:cNvPr>
          <p:cNvSpPr txBox="1"/>
          <p:nvPr/>
        </p:nvSpPr>
        <p:spPr>
          <a:xfrm>
            <a:off x="442529" y="1136063"/>
            <a:ext cx="5401994" cy="4585871"/>
          </a:xfrm>
          <a:prstGeom prst="rect">
            <a:avLst/>
          </a:prstGeom>
          <a:noFill/>
        </p:spPr>
        <p:txBody>
          <a:bodyPr wrap="square" rtlCol="0">
            <a:spAutoFit/>
          </a:bodyPr>
          <a:lstStyle/>
          <a:p>
            <a:r>
              <a:rPr lang="en-US" sz="4000" b="1"/>
              <a:t>Create Your Portrait</a:t>
            </a:r>
          </a:p>
          <a:p>
            <a:endParaRPr lang="en-US" sz="3600" b="1"/>
          </a:p>
          <a:p>
            <a:pPr marL="571500" indent="-571500">
              <a:buFont typeface="Arial" panose="020B0604020202020204" pitchFamily="34" charset="0"/>
              <a:buChar char="•"/>
            </a:pPr>
            <a:r>
              <a:rPr lang="en-US" sz="3600"/>
              <a:t>Use this template to create a representation of yourself.</a:t>
            </a:r>
          </a:p>
          <a:p>
            <a:pPr marL="571500" indent="-571500">
              <a:buFont typeface="Arial" panose="020B0604020202020204" pitchFamily="34" charset="0"/>
              <a:buChar char="•"/>
            </a:pPr>
            <a:r>
              <a:rPr lang="en-US" sz="3600"/>
              <a:t>Don’t forget your name!</a:t>
            </a:r>
          </a:p>
        </p:txBody>
      </p:sp>
      <p:sp>
        <p:nvSpPr>
          <p:cNvPr id="4" name="TextBox 3">
            <a:extLst>
              <a:ext uri="{FF2B5EF4-FFF2-40B4-BE49-F238E27FC236}">
                <a16:creationId xmlns:a16="http://schemas.microsoft.com/office/drawing/2014/main" id="{2B35CD30-E89D-4A03-ADF9-5FF9EACBCDAC}"/>
              </a:ext>
            </a:extLst>
          </p:cNvPr>
          <p:cNvSpPr txBox="1"/>
          <p:nvPr/>
        </p:nvSpPr>
        <p:spPr>
          <a:xfrm>
            <a:off x="7648135" y="6456850"/>
            <a:ext cx="4543865" cy="369332"/>
          </a:xfrm>
          <a:prstGeom prst="rect">
            <a:avLst/>
          </a:prstGeom>
          <a:noFill/>
        </p:spPr>
        <p:txBody>
          <a:bodyPr wrap="square" rtlCol="0">
            <a:spAutoFit/>
          </a:bodyPr>
          <a:lstStyle/>
          <a:p>
            <a:r>
              <a:rPr lang="en-US">
                <a:solidFill>
                  <a:srgbClr val="0070C0"/>
                </a:solidFill>
                <a:hlinkClick r:id="rId6">
                  <a:extLst>
                    <a:ext uri="{A12FA001-AC4F-418D-AE19-62706E023703}">
                      <ahyp:hlinkClr xmlns:ahyp="http://schemas.microsoft.com/office/drawing/2018/hyperlinkcolor" val="tx"/>
                    </a:ext>
                  </a:extLst>
                </a:hlinkClick>
              </a:rPr>
              <a:t>Portrait template </a:t>
            </a:r>
            <a:r>
              <a:rPr lang="en-US"/>
              <a:t>resource</a:t>
            </a:r>
          </a:p>
        </p:txBody>
      </p:sp>
    </p:spTree>
    <p:extLst>
      <p:ext uri="{BB962C8B-B14F-4D97-AF65-F5344CB8AC3E}">
        <p14:creationId xmlns:p14="http://schemas.microsoft.com/office/powerpoint/2010/main" val="1344658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87" name="TextBox 86">
            <a:extLst>
              <a:ext uri="{FF2B5EF4-FFF2-40B4-BE49-F238E27FC236}">
                <a16:creationId xmlns:a16="http://schemas.microsoft.com/office/drawing/2014/main" id="{6647C707-F83E-4107-8B9F-680EFCB0F56F}"/>
              </a:ext>
            </a:extLst>
          </p:cNvPr>
          <p:cNvSpPr txBox="1"/>
          <p:nvPr/>
        </p:nvSpPr>
        <p:spPr>
          <a:xfrm>
            <a:off x="717452" y="353351"/>
            <a:ext cx="4404754" cy="1323439"/>
          </a:xfrm>
          <a:prstGeom prst="rect">
            <a:avLst/>
          </a:prstGeom>
          <a:noFill/>
        </p:spPr>
        <p:txBody>
          <a:bodyPr wrap="square" rtlCol="0">
            <a:spAutoFit/>
          </a:bodyPr>
          <a:lstStyle/>
          <a:p>
            <a:pPr algn="ctr"/>
            <a:r>
              <a:rPr lang="en-US" sz="4000"/>
              <a:t>Your Stewardship Story</a:t>
            </a:r>
          </a:p>
        </p:txBody>
      </p:sp>
      <p:sp>
        <p:nvSpPr>
          <p:cNvPr id="88" name="TextBox 87">
            <a:extLst>
              <a:ext uri="{FF2B5EF4-FFF2-40B4-BE49-F238E27FC236}">
                <a16:creationId xmlns:a16="http://schemas.microsoft.com/office/drawing/2014/main" id="{EDA611C6-CB17-43D0-94C4-5831F75F4E14}"/>
              </a:ext>
            </a:extLst>
          </p:cNvPr>
          <p:cNvSpPr txBox="1"/>
          <p:nvPr/>
        </p:nvSpPr>
        <p:spPr>
          <a:xfrm>
            <a:off x="363507" y="1676790"/>
            <a:ext cx="6191406" cy="4462760"/>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sz="2800"/>
              <a:t>Choose a scenario you feel strongly about.</a:t>
            </a:r>
          </a:p>
          <a:p>
            <a:endParaRPr lang="en-US" sz="2800"/>
          </a:p>
          <a:p>
            <a:pPr marL="285750" indent="-285750">
              <a:buFont typeface="Arial" panose="020B0604020202020204" pitchFamily="34" charset="0"/>
              <a:buChar char="•"/>
            </a:pPr>
            <a:r>
              <a:rPr lang="en-US" sz="2800"/>
              <a:t>Write a paragraph that describes you as a good steward dealing with the challenge in your scenario.</a:t>
            </a:r>
          </a:p>
          <a:p>
            <a:endParaRPr lang="en-US" sz="2800"/>
          </a:p>
          <a:p>
            <a:pPr marL="285750" indent="-285750">
              <a:buFont typeface="Arial" panose="020B0604020202020204" pitchFamily="34" charset="0"/>
              <a:buChar char="•"/>
            </a:pPr>
            <a:r>
              <a:rPr lang="en-US" sz="2800"/>
              <a:t>Use your best paragraph writing skills.</a:t>
            </a:r>
          </a:p>
          <a:p>
            <a:pPr marL="285750" indent="-285750">
              <a:buFont typeface="Arial" panose="020B0604020202020204" pitchFamily="34" charset="0"/>
              <a:buChar char="•"/>
            </a:pPr>
            <a:endParaRPr lang="en-US" sz="3200"/>
          </a:p>
        </p:txBody>
      </p:sp>
      <p:pic>
        <p:nvPicPr>
          <p:cNvPr id="89" name="Picture 88">
            <a:extLst>
              <a:ext uri="{FF2B5EF4-FFF2-40B4-BE49-F238E27FC236}">
                <a16:creationId xmlns:a16="http://schemas.microsoft.com/office/drawing/2014/main" id="{E48D984D-2295-4A3B-BFEC-9B169A498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305" y="156655"/>
            <a:ext cx="4926227" cy="6525499"/>
          </a:xfrm>
          <a:prstGeom prst="rect">
            <a:avLst/>
          </a:prstGeom>
          <a:ln w="38100">
            <a:solidFill>
              <a:schemeClr val="accent4"/>
            </a:solidFill>
          </a:ln>
        </p:spPr>
      </p:pic>
      <p:sp>
        <p:nvSpPr>
          <p:cNvPr id="2" name="TextBox 1">
            <a:extLst>
              <a:ext uri="{FF2B5EF4-FFF2-40B4-BE49-F238E27FC236}">
                <a16:creationId xmlns:a16="http://schemas.microsoft.com/office/drawing/2014/main" id="{DB17C87D-2288-4239-B9EB-3468F1F06548}"/>
              </a:ext>
            </a:extLst>
          </p:cNvPr>
          <p:cNvSpPr txBox="1"/>
          <p:nvPr/>
        </p:nvSpPr>
        <p:spPr>
          <a:xfrm>
            <a:off x="1594338" y="6319983"/>
            <a:ext cx="4501662" cy="369332"/>
          </a:xfrm>
          <a:prstGeom prst="rect">
            <a:avLst/>
          </a:prstGeom>
          <a:noFill/>
        </p:spPr>
        <p:txBody>
          <a:bodyPr wrap="square" rtlCol="0">
            <a:spAutoFit/>
          </a:bodyPr>
          <a:lstStyle/>
          <a:p>
            <a:r>
              <a:rPr lang="en-US">
                <a:solidFill>
                  <a:srgbClr val="0070C0"/>
                </a:solidFill>
                <a:hlinkClick r:id="rId4">
                  <a:extLst>
                    <a:ext uri="{A12FA001-AC4F-418D-AE19-62706E023703}">
                      <ahyp:hlinkClr xmlns:ahyp="http://schemas.microsoft.com/office/drawing/2018/hyperlinkcolor" val="tx"/>
                    </a:ext>
                  </a:extLst>
                </a:hlinkClick>
              </a:rPr>
              <a:t>Scenario Cards </a:t>
            </a:r>
            <a:r>
              <a:rPr lang="en-US"/>
              <a:t>resource</a:t>
            </a:r>
          </a:p>
        </p:txBody>
      </p:sp>
    </p:spTree>
    <p:extLst>
      <p:ext uri="{BB962C8B-B14F-4D97-AF65-F5344CB8AC3E}">
        <p14:creationId xmlns:p14="http://schemas.microsoft.com/office/powerpoint/2010/main" val="1284180050"/>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E7E6E6"/>
      </a:lt2>
      <a:accent1>
        <a:srgbClr val="009293"/>
      </a:accent1>
      <a:accent2>
        <a:srgbClr val="FFC425"/>
      </a:accent2>
      <a:accent3>
        <a:srgbClr val="492F24"/>
      </a:accent3>
      <a:accent4>
        <a:srgbClr val="00C4C4"/>
      </a:accent4>
      <a:accent5>
        <a:srgbClr val="00595F"/>
      </a:accent5>
      <a:accent6>
        <a:srgbClr val="FFE18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AIC COLORS">
      <a:dk1>
        <a:sysClr val="windowText" lastClr="000000"/>
      </a:dk1>
      <a:lt1>
        <a:sysClr val="window" lastClr="FFFFFF"/>
      </a:lt1>
      <a:dk2>
        <a:srgbClr val="00595F"/>
      </a:dk2>
      <a:lt2>
        <a:srgbClr val="E7E6E6"/>
      </a:lt2>
      <a:accent1>
        <a:srgbClr val="009293"/>
      </a:accent1>
      <a:accent2>
        <a:srgbClr val="FFC425"/>
      </a:accent2>
      <a:accent3>
        <a:srgbClr val="492F24"/>
      </a:accent3>
      <a:accent4>
        <a:srgbClr val="00C4C4"/>
      </a:accent4>
      <a:accent5>
        <a:srgbClr val="00595F"/>
      </a:accent5>
      <a:accent6>
        <a:srgbClr val="FFE18B"/>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2" ma:contentTypeDescription="Create a new document." ma:contentTypeScope="" ma:versionID="d978d3003c8543f96f784d46f19a066f">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13b9de71571a46908e4440bdfffc8ff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372DE0-4B17-43BF-A351-61CE84F58B1A}">
  <ds:schemaRefs>
    <ds:schemaRef ds:uri="http://schemas.microsoft.com/sharepoint/v3/contenttype/forms"/>
  </ds:schemaRefs>
</ds:datastoreItem>
</file>

<file path=customXml/itemProps2.xml><?xml version="1.0" encoding="utf-8"?>
<ds:datastoreItem xmlns:ds="http://schemas.openxmlformats.org/officeDocument/2006/customXml" ds:itemID="{E0EBCAE1-6899-4A86-8DA7-AC742DCF2CF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EFA2E9A-687A-4527-A03D-03735A342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6f4b5-b738-49fb-94a1-32a3413f3e95"/>
    <ds:schemaRef ds:uri="43b191a3-07f0-43f0-80c1-c7dc6fcf8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709</Words>
  <Application>Microsoft Office PowerPoint</Application>
  <PresentationFormat>Widescreen</PresentationFormat>
  <Paragraphs>127</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Wragge</dc:creator>
  <cp:lastModifiedBy>Stephanie Russell</cp:lastModifiedBy>
  <cp:revision>10</cp:revision>
  <dcterms:created xsi:type="dcterms:W3CDTF">2020-11-11T22:20:15Z</dcterms:created>
  <dcterms:modified xsi:type="dcterms:W3CDTF">2021-07-22T20:52:02Z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